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74" r:id="rId2"/>
    <p:sldId id="472" r:id="rId3"/>
    <p:sldId id="473" r:id="rId4"/>
    <p:sldId id="474" r:id="rId5"/>
    <p:sldId id="475" r:id="rId6"/>
    <p:sldId id="476" r:id="rId7"/>
    <p:sldId id="497" r:id="rId8"/>
    <p:sldId id="477" r:id="rId9"/>
    <p:sldId id="490" r:id="rId10"/>
    <p:sldId id="487" r:id="rId11"/>
    <p:sldId id="491" r:id="rId12"/>
    <p:sldId id="479" r:id="rId13"/>
    <p:sldId id="486" r:id="rId14"/>
    <p:sldId id="488" r:id="rId15"/>
    <p:sldId id="489" r:id="rId16"/>
    <p:sldId id="480" r:id="rId17"/>
    <p:sldId id="492" r:id="rId18"/>
    <p:sldId id="481" r:id="rId19"/>
    <p:sldId id="482" r:id="rId20"/>
    <p:sldId id="483" r:id="rId21"/>
    <p:sldId id="484" r:id="rId22"/>
    <p:sldId id="493" r:id="rId23"/>
    <p:sldId id="485" r:id="rId24"/>
    <p:sldId id="495" r:id="rId25"/>
    <p:sldId id="494" r:id="rId26"/>
    <p:sldId id="496" r:id="rId27"/>
    <p:sldId id="470" r:id="rId2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6600"/>
    <a:srgbClr val="66CCFF"/>
    <a:srgbClr val="CCECFF"/>
    <a:srgbClr val="FFCC66"/>
    <a:srgbClr val="FF3399"/>
    <a:srgbClr val="FFCCCC"/>
    <a:srgbClr val="996633"/>
    <a:srgbClr val="CCFF99"/>
    <a:srgbClr val="CCCC00"/>
  </p:clrMru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050" autoAdjust="0"/>
    <p:restoredTop sz="87478" autoAdjust="0"/>
  </p:normalViewPr>
  <p:slideViewPr>
    <p:cSldViewPr snapToGrid="0">
      <p:cViewPr>
        <p:scale>
          <a:sx n="60" d="100"/>
          <a:sy n="60" d="100"/>
        </p:scale>
        <p:origin x="-14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1872" y="-96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accent2">
                  <a:lumMod val="20000"/>
                  <a:lumOff val="80000"/>
                </a:schemeClr>
              </a:solidFill>
            </a:ln>
          </c:spPr>
          <c:marker>
            <c:symbol val="none"/>
          </c:marker>
          <c:cat>
            <c:numRef>
              <c:f>Sheet1!$A$2:$A$3289</c:f>
              <c:numCache>
                <c:formatCode>m/d/yyyy</c:formatCode>
                <c:ptCount val="3288"/>
                <c:pt idx="0">
                  <c:v>36526</c:v>
                </c:pt>
                <c:pt idx="1">
                  <c:v>36527</c:v>
                </c:pt>
                <c:pt idx="2">
                  <c:v>36528</c:v>
                </c:pt>
                <c:pt idx="3">
                  <c:v>36529</c:v>
                </c:pt>
                <c:pt idx="4">
                  <c:v>36530</c:v>
                </c:pt>
                <c:pt idx="5">
                  <c:v>36531</c:v>
                </c:pt>
                <c:pt idx="6">
                  <c:v>36532</c:v>
                </c:pt>
                <c:pt idx="7">
                  <c:v>36533</c:v>
                </c:pt>
                <c:pt idx="8">
                  <c:v>36534</c:v>
                </c:pt>
                <c:pt idx="9">
                  <c:v>36535</c:v>
                </c:pt>
                <c:pt idx="10">
                  <c:v>36536</c:v>
                </c:pt>
                <c:pt idx="11">
                  <c:v>36537</c:v>
                </c:pt>
                <c:pt idx="12">
                  <c:v>36538</c:v>
                </c:pt>
                <c:pt idx="13">
                  <c:v>36539</c:v>
                </c:pt>
                <c:pt idx="14">
                  <c:v>36540</c:v>
                </c:pt>
                <c:pt idx="15">
                  <c:v>36541</c:v>
                </c:pt>
                <c:pt idx="16">
                  <c:v>36542</c:v>
                </c:pt>
                <c:pt idx="17">
                  <c:v>36543</c:v>
                </c:pt>
                <c:pt idx="18">
                  <c:v>36544</c:v>
                </c:pt>
                <c:pt idx="19">
                  <c:v>36545</c:v>
                </c:pt>
                <c:pt idx="20">
                  <c:v>36546</c:v>
                </c:pt>
                <c:pt idx="21">
                  <c:v>36547</c:v>
                </c:pt>
                <c:pt idx="22">
                  <c:v>36548</c:v>
                </c:pt>
                <c:pt idx="23">
                  <c:v>36549</c:v>
                </c:pt>
                <c:pt idx="24">
                  <c:v>36550</c:v>
                </c:pt>
                <c:pt idx="25">
                  <c:v>36551</c:v>
                </c:pt>
                <c:pt idx="26">
                  <c:v>36552</c:v>
                </c:pt>
                <c:pt idx="27">
                  <c:v>36553</c:v>
                </c:pt>
                <c:pt idx="28">
                  <c:v>36554</c:v>
                </c:pt>
                <c:pt idx="29">
                  <c:v>36555</c:v>
                </c:pt>
                <c:pt idx="30">
                  <c:v>36556</c:v>
                </c:pt>
                <c:pt idx="31">
                  <c:v>36557</c:v>
                </c:pt>
                <c:pt idx="32">
                  <c:v>36558</c:v>
                </c:pt>
                <c:pt idx="33">
                  <c:v>36559</c:v>
                </c:pt>
                <c:pt idx="34">
                  <c:v>36560</c:v>
                </c:pt>
                <c:pt idx="35">
                  <c:v>36561</c:v>
                </c:pt>
                <c:pt idx="36">
                  <c:v>36562</c:v>
                </c:pt>
                <c:pt idx="37">
                  <c:v>36563</c:v>
                </c:pt>
                <c:pt idx="38">
                  <c:v>36564</c:v>
                </c:pt>
                <c:pt idx="39">
                  <c:v>36565</c:v>
                </c:pt>
                <c:pt idx="40">
                  <c:v>36566</c:v>
                </c:pt>
                <c:pt idx="41">
                  <c:v>36567</c:v>
                </c:pt>
                <c:pt idx="42">
                  <c:v>36568</c:v>
                </c:pt>
                <c:pt idx="43">
                  <c:v>36569</c:v>
                </c:pt>
                <c:pt idx="44">
                  <c:v>36570</c:v>
                </c:pt>
                <c:pt idx="45">
                  <c:v>36571</c:v>
                </c:pt>
                <c:pt idx="46">
                  <c:v>36572</c:v>
                </c:pt>
                <c:pt idx="47">
                  <c:v>36573</c:v>
                </c:pt>
                <c:pt idx="48">
                  <c:v>36574</c:v>
                </c:pt>
                <c:pt idx="49">
                  <c:v>36575</c:v>
                </c:pt>
                <c:pt idx="50">
                  <c:v>36576</c:v>
                </c:pt>
                <c:pt idx="51">
                  <c:v>36577</c:v>
                </c:pt>
                <c:pt idx="52">
                  <c:v>36578</c:v>
                </c:pt>
                <c:pt idx="53">
                  <c:v>36579</c:v>
                </c:pt>
                <c:pt idx="54">
                  <c:v>36580</c:v>
                </c:pt>
                <c:pt idx="55">
                  <c:v>36581</c:v>
                </c:pt>
                <c:pt idx="56">
                  <c:v>36582</c:v>
                </c:pt>
                <c:pt idx="57">
                  <c:v>36583</c:v>
                </c:pt>
                <c:pt idx="58">
                  <c:v>36584</c:v>
                </c:pt>
                <c:pt idx="59">
                  <c:v>36585</c:v>
                </c:pt>
                <c:pt idx="60">
                  <c:v>36586</c:v>
                </c:pt>
                <c:pt idx="61">
                  <c:v>36587</c:v>
                </c:pt>
                <c:pt idx="62">
                  <c:v>36588</c:v>
                </c:pt>
                <c:pt idx="63">
                  <c:v>36589</c:v>
                </c:pt>
                <c:pt idx="64">
                  <c:v>36590</c:v>
                </c:pt>
                <c:pt idx="65">
                  <c:v>36591</c:v>
                </c:pt>
                <c:pt idx="66">
                  <c:v>36592</c:v>
                </c:pt>
                <c:pt idx="67">
                  <c:v>36593</c:v>
                </c:pt>
                <c:pt idx="68">
                  <c:v>36594</c:v>
                </c:pt>
                <c:pt idx="69">
                  <c:v>36595</c:v>
                </c:pt>
                <c:pt idx="70">
                  <c:v>36596</c:v>
                </c:pt>
                <c:pt idx="71">
                  <c:v>36597</c:v>
                </c:pt>
                <c:pt idx="72">
                  <c:v>36598</c:v>
                </c:pt>
                <c:pt idx="73">
                  <c:v>36599</c:v>
                </c:pt>
                <c:pt idx="74">
                  <c:v>36600</c:v>
                </c:pt>
                <c:pt idx="75">
                  <c:v>36601</c:v>
                </c:pt>
                <c:pt idx="76">
                  <c:v>36602</c:v>
                </c:pt>
                <c:pt idx="77">
                  <c:v>36603</c:v>
                </c:pt>
                <c:pt idx="78">
                  <c:v>36604</c:v>
                </c:pt>
                <c:pt idx="79">
                  <c:v>36605</c:v>
                </c:pt>
                <c:pt idx="80">
                  <c:v>36606</c:v>
                </c:pt>
                <c:pt idx="81">
                  <c:v>36607</c:v>
                </c:pt>
                <c:pt idx="82">
                  <c:v>36608</c:v>
                </c:pt>
                <c:pt idx="83">
                  <c:v>36609</c:v>
                </c:pt>
                <c:pt idx="84">
                  <c:v>36610</c:v>
                </c:pt>
                <c:pt idx="85">
                  <c:v>36611</c:v>
                </c:pt>
                <c:pt idx="86">
                  <c:v>36612</c:v>
                </c:pt>
                <c:pt idx="87">
                  <c:v>36613</c:v>
                </c:pt>
                <c:pt idx="88">
                  <c:v>36614</c:v>
                </c:pt>
                <c:pt idx="89">
                  <c:v>36615</c:v>
                </c:pt>
                <c:pt idx="90">
                  <c:v>36616</c:v>
                </c:pt>
                <c:pt idx="91">
                  <c:v>36617</c:v>
                </c:pt>
                <c:pt idx="92">
                  <c:v>36618</c:v>
                </c:pt>
                <c:pt idx="93">
                  <c:v>36619</c:v>
                </c:pt>
                <c:pt idx="94">
                  <c:v>36620</c:v>
                </c:pt>
                <c:pt idx="95">
                  <c:v>36621</c:v>
                </c:pt>
                <c:pt idx="96">
                  <c:v>36622</c:v>
                </c:pt>
                <c:pt idx="97">
                  <c:v>36623</c:v>
                </c:pt>
                <c:pt idx="98">
                  <c:v>36624</c:v>
                </c:pt>
                <c:pt idx="99">
                  <c:v>36625</c:v>
                </c:pt>
                <c:pt idx="100">
                  <c:v>36626</c:v>
                </c:pt>
                <c:pt idx="101">
                  <c:v>36627</c:v>
                </c:pt>
                <c:pt idx="102">
                  <c:v>36628</c:v>
                </c:pt>
                <c:pt idx="103">
                  <c:v>36629</c:v>
                </c:pt>
                <c:pt idx="104">
                  <c:v>36630</c:v>
                </c:pt>
                <c:pt idx="105">
                  <c:v>36631</c:v>
                </c:pt>
                <c:pt idx="106">
                  <c:v>36632</c:v>
                </c:pt>
                <c:pt idx="107">
                  <c:v>36633</c:v>
                </c:pt>
                <c:pt idx="108">
                  <c:v>36634</c:v>
                </c:pt>
                <c:pt idx="109">
                  <c:v>36635</c:v>
                </c:pt>
                <c:pt idx="110">
                  <c:v>36636</c:v>
                </c:pt>
                <c:pt idx="111">
                  <c:v>36637</c:v>
                </c:pt>
                <c:pt idx="112">
                  <c:v>36638</c:v>
                </c:pt>
                <c:pt idx="113">
                  <c:v>36639</c:v>
                </c:pt>
                <c:pt idx="114">
                  <c:v>36640</c:v>
                </c:pt>
                <c:pt idx="115">
                  <c:v>36641</c:v>
                </c:pt>
                <c:pt idx="116">
                  <c:v>36642</c:v>
                </c:pt>
                <c:pt idx="117">
                  <c:v>36643</c:v>
                </c:pt>
                <c:pt idx="118">
                  <c:v>36644</c:v>
                </c:pt>
                <c:pt idx="119">
                  <c:v>36645</c:v>
                </c:pt>
                <c:pt idx="120">
                  <c:v>36646</c:v>
                </c:pt>
                <c:pt idx="121">
                  <c:v>36647</c:v>
                </c:pt>
                <c:pt idx="122">
                  <c:v>36648</c:v>
                </c:pt>
                <c:pt idx="123">
                  <c:v>36649</c:v>
                </c:pt>
                <c:pt idx="124">
                  <c:v>36650</c:v>
                </c:pt>
                <c:pt idx="125">
                  <c:v>36651</c:v>
                </c:pt>
                <c:pt idx="126">
                  <c:v>36652</c:v>
                </c:pt>
                <c:pt idx="127">
                  <c:v>36653</c:v>
                </c:pt>
                <c:pt idx="128">
                  <c:v>36654</c:v>
                </c:pt>
                <c:pt idx="129">
                  <c:v>36655</c:v>
                </c:pt>
                <c:pt idx="130">
                  <c:v>36656</c:v>
                </c:pt>
                <c:pt idx="131">
                  <c:v>36657</c:v>
                </c:pt>
                <c:pt idx="132">
                  <c:v>36658</c:v>
                </c:pt>
                <c:pt idx="133">
                  <c:v>36659</c:v>
                </c:pt>
                <c:pt idx="134">
                  <c:v>36660</c:v>
                </c:pt>
                <c:pt idx="135">
                  <c:v>36661</c:v>
                </c:pt>
                <c:pt idx="136">
                  <c:v>36662</c:v>
                </c:pt>
                <c:pt idx="137">
                  <c:v>36663</c:v>
                </c:pt>
                <c:pt idx="138">
                  <c:v>36664</c:v>
                </c:pt>
                <c:pt idx="139">
                  <c:v>36665</c:v>
                </c:pt>
                <c:pt idx="140">
                  <c:v>36666</c:v>
                </c:pt>
                <c:pt idx="141">
                  <c:v>36667</c:v>
                </c:pt>
                <c:pt idx="142">
                  <c:v>36668</c:v>
                </c:pt>
                <c:pt idx="143">
                  <c:v>36669</c:v>
                </c:pt>
                <c:pt idx="144">
                  <c:v>36670</c:v>
                </c:pt>
                <c:pt idx="145">
                  <c:v>36671</c:v>
                </c:pt>
                <c:pt idx="146">
                  <c:v>36672</c:v>
                </c:pt>
                <c:pt idx="147">
                  <c:v>36673</c:v>
                </c:pt>
                <c:pt idx="148">
                  <c:v>36674</c:v>
                </c:pt>
                <c:pt idx="149">
                  <c:v>36675</c:v>
                </c:pt>
                <c:pt idx="150">
                  <c:v>36676</c:v>
                </c:pt>
                <c:pt idx="151">
                  <c:v>36677</c:v>
                </c:pt>
                <c:pt idx="152">
                  <c:v>36678</c:v>
                </c:pt>
                <c:pt idx="153">
                  <c:v>36679</c:v>
                </c:pt>
                <c:pt idx="154">
                  <c:v>36680</c:v>
                </c:pt>
                <c:pt idx="155">
                  <c:v>36681</c:v>
                </c:pt>
                <c:pt idx="156">
                  <c:v>36682</c:v>
                </c:pt>
                <c:pt idx="157">
                  <c:v>36683</c:v>
                </c:pt>
                <c:pt idx="158">
                  <c:v>36684</c:v>
                </c:pt>
                <c:pt idx="159">
                  <c:v>36685</c:v>
                </c:pt>
                <c:pt idx="160">
                  <c:v>36686</c:v>
                </c:pt>
                <c:pt idx="161">
                  <c:v>36687</c:v>
                </c:pt>
                <c:pt idx="162">
                  <c:v>36688</c:v>
                </c:pt>
                <c:pt idx="163">
                  <c:v>36689</c:v>
                </c:pt>
                <c:pt idx="164">
                  <c:v>36690</c:v>
                </c:pt>
                <c:pt idx="165">
                  <c:v>36691</c:v>
                </c:pt>
                <c:pt idx="166">
                  <c:v>36692</c:v>
                </c:pt>
                <c:pt idx="167">
                  <c:v>36693</c:v>
                </c:pt>
                <c:pt idx="168">
                  <c:v>36694</c:v>
                </c:pt>
                <c:pt idx="169">
                  <c:v>36695</c:v>
                </c:pt>
                <c:pt idx="170">
                  <c:v>36696</c:v>
                </c:pt>
                <c:pt idx="171">
                  <c:v>36697</c:v>
                </c:pt>
                <c:pt idx="172">
                  <c:v>36698</c:v>
                </c:pt>
                <c:pt idx="173">
                  <c:v>36699</c:v>
                </c:pt>
                <c:pt idx="174">
                  <c:v>36700</c:v>
                </c:pt>
                <c:pt idx="175">
                  <c:v>36701</c:v>
                </c:pt>
                <c:pt idx="176">
                  <c:v>36702</c:v>
                </c:pt>
                <c:pt idx="177">
                  <c:v>36703</c:v>
                </c:pt>
                <c:pt idx="178">
                  <c:v>36704</c:v>
                </c:pt>
                <c:pt idx="179">
                  <c:v>36705</c:v>
                </c:pt>
                <c:pt idx="180">
                  <c:v>36706</c:v>
                </c:pt>
                <c:pt idx="181">
                  <c:v>36707</c:v>
                </c:pt>
                <c:pt idx="182">
                  <c:v>36708</c:v>
                </c:pt>
                <c:pt idx="183">
                  <c:v>36709</c:v>
                </c:pt>
                <c:pt idx="184">
                  <c:v>36710</c:v>
                </c:pt>
                <c:pt idx="185">
                  <c:v>36711</c:v>
                </c:pt>
                <c:pt idx="186">
                  <c:v>36712</c:v>
                </c:pt>
                <c:pt idx="187">
                  <c:v>36713</c:v>
                </c:pt>
                <c:pt idx="188">
                  <c:v>36714</c:v>
                </c:pt>
                <c:pt idx="189">
                  <c:v>36715</c:v>
                </c:pt>
                <c:pt idx="190">
                  <c:v>36716</c:v>
                </c:pt>
                <c:pt idx="191">
                  <c:v>36717</c:v>
                </c:pt>
                <c:pt idx="192">
                  <c:v>36718</c:v>
                </c:pt>
                <c:pt idx="193">
                  <c:v>36719</c:v>
                </c:pt>
                <c:pt idx="194">
                  <c:v>36720</c:v>
                </c:pt>
                <c:pt idx="195">
                  <c:v>36721</c:v>
                </c:pt>
                <c:pt idx="196">
                  <c:v>36722</c:v>
                </c:pt>
                <c:pt idx="197">
                  <c:v>36723</c:v>
                </c:pt>
                <c:pt idx="198">
                  <c:v>36724</c:v>
                </c:pt>
                <c:pt idx="199">
                  <c:v>36725</c:v>
                </c:pt>
                <c:pt idx="200">
                  <c:v>36726</c:v>
                </c:pt>
                <c:pt idx="201">
                  <c:v>36727</c:v>
                </c:pt>
                <c:pt idx="202">
                  <c:v>36728</c:v>
                </c:pt>
                <c:pt idx="203">
                  <c:v>36729</c:v>
                </c:pt>
                <c:pt idx="204">
                  <c:v>36730</c:v>
                </c:pt>
                <c:pt idx="205">
                  <c:v>36731</c:v>
                </c:pt>
                <c:pt idx="206">
                  <c:v>36732</c:v>
                </c:pt>
                <c:pt idx="207">
                  <c:v>36733</c:v>
                </c:pt>
                <c:pt idx="208">
                  <c:v>36734</c:v>
                </c:pt>
                <c:pt idx="209">
                  <c:v>36735</c:v>
                </c:pt>
                <c:pt idx="210">
                  <c:v>36736</c:v>
                </c:pt>
                <c:pt idx="211">
                  <c:v>36737</c:v>
                </c:pt>
                <c:pt idx="212">
                  <c:v>36738</c:v>
                </c:pt>
                <c:pt idx="213">
                  <c:v>36739</c:v>
                </c:pt>
                <c:pt idx="214">
                  <c:v>36740</c:v>
                </c:pt>
                <c:pt idx="215">
                  <c:v>36741</c:v>
                </c:pt>
                <c:pt idx="216">
                  <c:v>36742</c:v>
                </c:pt>
                <c:pt idx="217">
                  <c:v>36743</c:v>
                </c:pt>
                <c:pt idx="218">
                  <c:v>36744</c:v>
                </c:pt>
                <c:pt idx="219">
                  <c:v>36745</c:v>
                </c:pt>
                <c:pt idx="220">
                  <c:v>36746</c:v>
                </c:pt>
                <c:pt idx="221">
                  <c:v>36747</c:v>
                </c:pt>
                <c:pt idx="222">
                  <c:v>36748</c:v>
                </c:pt>
                <c:pt idx="223">
                  <c:v>36749</c:v>
                </c:pt>
                <c:pt idx="224">
                  <c:v>36750</c:v>
                </c:pt>
                <c:pt idx="225">
                  <c:v>36751</c:v>
                </c:pt>
                <c:pt idx="226">
                  <c:v>36752</c:v>
                </c:pt>
                <c:pt idx="227">
                  <c:v>36753</c:v>
                </c:pt>
                <c:pt idx="228">
                  <c:v>36754</c:v>
                </c:pt>
                <c:pt idx="229">
                  <c:v>36755</c:v>
                </c:pt>
                <c:pt idx="230">
                  <c:v>36756</c:v>
                </c:pt>
                <c:pt idx="231">
                  <c:v>36757</c:v>
                </c:pt>
                <c:pt idx="232">
                  <c:v>36758</c:v>
                </c:pt>
                <c:pt idx="233">
                  <c:v>36759</c:v>
                </c:pt>
                <c:pt idx="234">
                  <c:v>36760</c:v>
                </c:pt>
                <c:pt idx="235">
                  <c:v>36761</c:v>
                </c:pt>
                <c:pt idx="236">
                  <c:v>36762</c:v>
                </c:pt>
                <c:pt idx="237">
                  <c:v>36763</c:v>
                </c:pt>
                <c:pt idx="238">
                  <c:v>36764</c:v>
                </c:pt>
                <c:pt idx="239">
                  <c:v>36765</c:v>
                </c:pt>
                <c:pt idx="240">
                  <c:v>36766</c:v>
                </c:pt>
                <c:pt idx="241">
                  <c:v>36767</c:v>
                </c:pt>
                <c:pt idx="242">
                  <c:v>36768</c:v>
                </c:pt>
                <c:pt idx="243">
                  <c:v>36769</c:v>
                </c:pt>
                <c:pt idx="244">
                  <c:v>36770</c:v>
                </c:pt>
                <c:pt idx="245">
                  <c:v>36771</c:v>
                </c:pt>
                <c:pt idx="246">
                  <c:v>36772</c:v>
                </c:pt>
                <c:pt idx="247">
                  <c:v>36773</c:v>
                </c:pt>
                <c:pt idx="248">
                  <c:v>36774</c:v>
                </c:pt>
                <c:pt idx="249">
                  <c:v>36775</c:v>
                </c:pt>
                <c:pt idx="250">
                  <c:v>36776</c:v>
                </c:pt>
                <c:pt idx="251">
                  <c:v>36777</c:v>
                </c:pt>
                <c:pt idx="252">
                  <c:v>36778</c:v>
                </c:pt>
                <c:pt idx="253">
                  <c:v>36779</c:v>
                </c:pt>
                <c:pt idx="254">
                  <c:v>36780</c:v>
                </c:pt>
                <c:pt idx="255">
                  <c:v>36781</c:v>
                </c:pt>
                <c:pt idx="256">
                  <c:v>36782</c:v>
                </c:pt>
                <c:pt idx="257">
                  <c:v>36783</c:v>
                </c:pt>
                <c:pt idx="258">
                  <c:v>36784</c:v>
                </c:pt>
                <c:pt idx="259">
                  <c:v>36785</c:v>
                </c:pt>
                <c:pt idx="260">
                  <c:v>36786</c:v>
                </c:pt>
                <c:pt idx="261">
                  <c:v>36787</c:v>
                </c:pt>
                <c:pt idx="262">
                  <c:v>36788</c:v>
                </c:pt>
                <c:pt idx="263">
                  <c:v>36789</c:v>
                </c:pt>
                <c:pt idx="264">
                  <c:v>36790</c:v>
                </c:pt>
                <c:pt idx="265">
                  <c:v>36791</c:v>
                </c:pt>
                <c:pt idx="266">
                  <c:v>36792</c:v>
                </c:pt>
                <c:pt idx="267">
                  <c:v>36793</c:v>
                </c:pt>
                <c:pt idx="268">
                  <c:v>36794</c:v>
                </c:pt>
                <c:pt idx="269">
                  <c:v>36795</c:v>
                </c:pt>
                <c:pt idx="270">
                  <c:v>36796</c:v>
                </c:pt>
                <c:pt idx="271">
                  <c:v>36797</c:v>
                </c:pt>
                <c:pt idx="272">
                  <c:v>36798</c:v>
                </c:pt>
                <c:pt idx="273">
                  <c:v>36799</c:v>
                </c:pt>
                <c:pt idx="274">
                  <c:v>36800</c:v>
                </c:pt>
                <c:pt idx="275">
                  <c:v>36801</c:v>
                </c:pt>
                <c:pt idx="276">
                  <c:v>36802</c:v>
                </c:pt>
                <c:pt idx="277">
                  <c:v>36803</c:v>
                </c:pt>
                <c:pt idx="278">
                  <c:v>36804</c:v>
                </c:pt>
                <c:pt idx="279">
                  <c:v>36805</c:v>
                </c:pt>
                <c:pt idx="280">
                  <c:v>36806</c:v>
                </c:pt>
                <c:pt idx="281">
                  <c:v>36807</c:v>
                </c:pt>
                <c:pt idx="282">
                  <c:v>36808</c:v>
                </c:pt>
                <c:pt idx="283">
                  <c:v>36809</c:v>
                </c:pt>
                <c:pt idx="284">
                  <c:v>36810</c:v>
                </c:pt>
                <c:pt idx="285">
                  <c:v>36811</c:v>
                </c:pt>
                <c:pt idx="286">
                  <c:v>36812</c:v>
                </c:pt>
                <c:pt idx="287">
                  <c:v>36813</c:v>
                </c:pt>
                <c:pt idx="288">
                  <c:v>36814</c:v>
                </c:pt>
                <c:pt idx="289">
                  <c:v>36815</c:v>
                </c:pt>
                <c:pt idx="290">
                  <c:v>36816</c:v>
                </c:pt>
                <c:pt idx="291">
                  <c:v>36817</c:v>
                </c:pt>
                <c:pt idx="292">
                  <c:v>36818</c:v>
                </c:pt>
                <c:pt idx="293">
                  <c:v>36819</c:v>
                </c:pt>
                <c:pt idx="294">
                  <c:v>36820</c:v>
                </c:pt>
                <c:pt idx="295">
                  <c:v>36821</c:v>
                </c:pt>
                <c:pt idx="296">
                  <c:v>36822</c:v>
                </c:pt>
                <c:pt idx="297">
                  <c:v>36823</c:v>
                </c:pt>
                <c:pt idx="298">
                  <c:v>36824</c:v>
                </c:pt>
                <c:pt idx="299">
                  <c:v>36825</c:v>
                </c:pt>
                <c:pt idx="300">
                  <c:v>36826</c:v>
                </c:pt>
                <c:pt idx="301">
                  <c:v>36827</c:v>
                </c:pt>
                <c:pt idx="302">
                  <c:v>36828</c:v>
                </c:pt>
                <c:pt idx="303">
                  <c:v>36829</c:v>
                </c:pt>
                <c:pt idx="304">
                  <c:v>36830</c:v>
                </c:pt>
                <c:pt idx="305">
                  <c:v>36831</c:v>
                </c:pt>
                <c:pt idx="306">
                  <c:v>36832</c:v>
                </c:pt>
                <c:pt idx="307">
                  <c:v>36833</c:v>
                </c:pt>
                <c:pt idx="308">
                  <c:v>36834</c:v>
                </c:pt>
                <c:pt idx="309">
                  <c:v>36835</c:v>
                </c:pt>
                <c:pt idx="310">
                  <c:v>36836</c:v>
                </c:pt>
                <c:pt idx="311">
                  <c:v>36837</c:v>
                </c:pt>
                <c:pt idx="312">
                  <c:v>36838</c:v>
                </c:pt>
                <c:pt idx="313">
                  <c:v>36839</c:v>
                </c:pt>
                <c:pt idx="314">
                  <c:v>36840</c:v>
                </c:pt>
                <c:pt idx="315">
                  <c:v>36841</c:v>
                </c:pt>
                <c:pt idx="316">
                  <c:v>36842</c:v>
                </c:pt>
                <c:pt idx="317">
                  <c:v>36843</c:v>
                </c:pt>
                <c:pt idx="318">
                  <c:v>36844</c:v>
                </c:pt>
                <c:pt idx="319">
                  <c:v>36845</c:v>
                </c:pt>
                <c:pt idx="320">
                  <c:v>36846</c:v>
                </c:pt>
                <c:pt idx="321">
                  <c:v>36847</c:v>
                </c:pt>
                <c:pt idx="322">
                  <c:v>36848</c:v>
                </c:pt>
                <c:pt idx="323">
                  <c:v>36849</c:v>
                </c:pt>
                <c:pt idx="324">
                  <c:v>36850</c:v>
                </c:pt>
                <c:pt idx="325">
                  <c:v>36851</c:v>
                </c:pt>
                <c:pt idx="326">
                  <c:v>36852</c:v>
                </c:pt>
                <c:pt idx="327">
                  <c:v>36853</c:v>
                </c:pt>
                <c:pt idx="328">
                  <c:v>36854</c:v>
                </c:pt>
                <c:pt idx="329">
                  <c:v>36855</c:v>
                </c:pt>
                <c:pt idx="330">
                  <c:v>36856</c:v>
                </c:pt>
                <c:pt idx="331">
                  <c:v>36857</c:v>
                </c:pt>
                <c:pt idx="332">
                  <c:v>36858</c:v>
                </c:pt>
                <c:pt idx="333">
                  <c:v>36859</c:v>
                </c:pt>
                <c:pt idx="334">
                  <c:v>36860</c:v>
                </c:pt>
                <c:pt idx="335">
                  <c:v>36861</c:v>
                </c:pt>
                <c:pt idx="336">
                  <c:v>36862</c:v>
                </c:pt>
                <c:pt idx="337">
                  <c:v>36863</c:v>
                </c:pt>
                <c:pt idx="338">
                  <c:v>36864</c:v>
                </c:pt>
                <c:pt idx="339">
                  <c:v>36865</c:v>
                </c:pt>
                <c:pt idx="340">
                  <c:v>36866</c:v>
                </c:pt>
                <c:pt idx="341">
                  <c:v>36867</c:v>
                </c:pt>
                <c:pt idx="342">
                  <c:v>36868</c:v>
                </c:pt>
                <c:pt idx="343">
                  <c:v>36869</c:v>
                </c:pt>
                <c:pt idx="344">
                  <c:v>36870</c:v>
                </c:pt>
                <c:pt idx="345">
                  <c:v>36871</c:v>
                </c:pt>
                <c:pt idx="346">
                  <c:v>36872</c:v>
                </c:pt>
                <c:pt idx="347">
                  <c:v>36873</c:v>
                </c:pt>
                <c:pt idx="348">
                  <c:v>36874</c:v>
                </c:pt>
                <c:pt idx="349">
                  <c:v>36875</c:v>
                </c:pt>
                <c:pt idx="350">
                  <c:v>36876</c:v>
                </c:pt>
                <c:pt idx="351">
                  <c:v>36877</c:v>
                </c:pt>
                <c:pt idx="352">
                  <c:v>36878</c:v>
                </c:pt>
                <c:pt idx="353">
                  <c:v>36879</c:v>
                </c:pt>
                <c:pt idx="354">
                  <c:v>36880</c:v>
                </c:pt>
                <c:pt idx="355">
                  <c:v>36881</c:v>
                </c:pt>
                <c:pt idx="356">
                  <c:v>36882</c:v>
                </c:pt>
                <c:pt idx="357">
                  <c:v>36883</c:v>
                </c:pt>
                <c:pt idx="358">
                  <c:v>36884</c:v>
                </c:pt>
                <c:pt idx="359">
                  <c:v>36885</c:v>
                </c:pt>
                <c:pt idx="360">
                  <c:v>36886</c:v>
                </c:pt>
                <c:pt idx="361">
                  <c:v>36887</c:v>
                </c:pt>
                <c:pt idx="362">
                  <c:v>36888</c:v>
                </c:pt>
                <c:pt idx="363">
                  <c:v>36889</c:v>
                </c:pt>
                <c:pt idx="364">
                  <c:v>36890</c:v>
                </c:pt>
                <c:pt idx="365">
                  <c:v>36891</c:v>
                </c:pt>
                <c:pt idx="366">
                  <c:v>36892</c:v>
                </c:pt>
                <c:pt idx="367">
                  <c:v>36893</c:v>
                </c:pt>
                <c:pt idx="368">
                  <c:v>36894</c:v>
                </c:pt>
                <c:pt idx="369">
                  <c:v>36895</c:v>
                </c:pt>
                <c:pt idx="370">
                  <c:v>36896</c:v>
                </c:pt>
                <c:pt idx="371">
                  <c:v>36897</c:v>
                </c:pt>
                <c:pt idx="372">
                  <c:v>36898</c:v>
                </c:pt>
                <c:pt idx="373">
                  <c:v>36899</c:v>
                </c:pt>
                <c:pt idx="374">
                  <c:v>36900</c:v>
                </c:pt>
                <c:pt idx="375">
                  <c:v>36901</c:v>
                </c:pt>
                <c:pt idx="376">
                  <c:v>36902</c:v>
                </c:pt>
                <c:pt idx="377">
                  <c:v>36903</c:v>
                </c:pt>
                <c:pt idx="378">
                  <c:v>36904</c:v>
                </c:pt>
                <c:pt idx="379">
                  <c:v>36905</c:v>
                </c:pt>
                <c:pt idx="380">
                  <c:v>36906</c:v>
                </c:pt>
                <c:pt idx="381">
                  <c:v>36907</c:v>
                </c:pt>
                <c:pt idx="382">
                  <c:v>36908</c:v>
                </c:pt>
                <c:pt idx="383">
                  <c:v>36909</c:v>
                </c:pt>
                <c:pt idx="384">
                  <c:v>36910</c:v>
                </c:pt>
                <c:pt idx="385">
                  <c:v>36911</c:v>
                </c:pt>
                <c:pt idx="386">
                  <c:v>36912</c:v>
                </c:pt>
                <c:pt idx="387">
                  <c:v>36913</c:v>
                </c:pt>
                <c:pt idx="388">
                  <c:v>36914</c:v>
                </c:pt>
                <c:pt idx="389">
                  <c:v>36915</c:v>
                </c:pt>
                <c:pt idx="390">
                  <c:v>36916</c:v>
                </c:pt>
                <c:pt idx="391">
                  <c:v>36917</c:v>
                </c:pt>
                <c:pt idx="392">
                  <c:v>36918</c:v>
                </c:pt>
                <c:pt idx="393">
                  <c:v>36919</c:v>
                </c:pt>
                <c:pt idx="394">
                  <c:v>36920</c:v>
                </c:pt>
                <c:pt idx="395">
                  <c:v>36921</c:v>
                </c:pt>
                <c:pt idx="396">
                  <c:v>36922</c:v>
                </c:pt>
                <c:pt idx="397">
                  <c:v>36923</c:v>
                </c:pt>
                <c:pt idx="398">
                  <c:v>36924</c:v>
                </c:pt>
                <c:pt idx="399">
                  <c:v>36925</c:v>
                </c:pt>
                <c:pt idx="400">
                  <c:v>36926</c:v>
                </c:pt>
                <c:pt idx="401">
                  <c:v>36927</c:v>
                </c:pt>
                <c:pt idx="402">
                  <c:v>36928</c:v>
                </c:pt>
                <c:pt idx="403">
                  <c:v>36929</c:v>
                </c:pt>
                <c:pt idx="404">
                  <c:v>36930</c:v>
                </c:pt>
                <c:pt idx="405">
                  <c:v>36931</c:v>
                </c:pt>
                <c:pt idx="406">
                  <c:v>36932</c:v>
                </c:pt>
                <c:pt idx="407">
                  <c:v>36933</c:v>
                </c:pt>
                <c:pt idx="408">
                  <c:v>36934</c:v>
                </c:pt>
                <c:pt idx="409">
                  <c:v>36935</c:v>
                </c:pt>
                <c:pt idx="410">
                  <c:v>36936</c:v>
                </c:pt>
                <c:pt idx="411">
                  <c:v>36937</c:v>
                </c:pt>
                <c:pt idx="412">
                  <c:v>36938</c:v>
                </c:pt>
                <c:pt idx="413">
                  <c:v>36939</c:v>
                </c:pt>
                <c:pt idx="414">
                  <c:v>36940</c:v>
                </c:pt>
                <c:pt idx="415">
                  <c:v>36941</c:v>
                </c:pt>
                <c:pt idx="416">
                  <c:v>36942</c:v>
                </c:pt>
                <c:pt idx="417">
                  <c:v>36943</c:v>
                </c:pt>
                <c:pt idx="418">
                  <c:v>36944</c:v>
                </c:pt>
                <c:pt idx="419">
                  <c:v>36945</c:v>
                </c:pt>
                <c:pt idx="420">
                  <c:v>36946</c:v>
                </c:pt>
                <c:pt idx="421">
                  <c:v>36947</c:v>
                </c:pt>
                <c:pt idx="422">
                  <c:v>36948</c:v>
                </c:pt>
                <c:pt idx="423">
                  <c:v>36949</c:v>
                </c:pt>
                <c:pt idx="424">
                  <c:v>36950</c:v>
                </c:pt>
                <c:pt idx="425">
                  <c:v>36951</c:v>
                </c:pt>
                <c:pt idx="426">
                  <c:v>36952</c:v>
                </c:pt>
                <c:pt idx="427">
                  <c:v>36953</c:v>
                </c:pt>
                <c:pt idx="428">
                  <c:v>36954</c:v>
                </c:pt>
                <c:pt idx="429">
                  <c:v>36955</c:v>
                </c:pt>
                <c:pt idx="430">
                  <c:v>36956</c:v>
                </c:pt>
                <c:pt idx="431">
                  <c:v>36957</c:v>
                </c:pt>
                <c:pt idx="432">
                  <c:v>36958</c:v>
                </c:pt>
                <c:pt idx="433">
                  <c:v>36959</c:v>
                </c:pt>
                <c:pt idx="434">
                  <c:v>36960</c:v>
                </c:pt>
                <c:pt idx="435">
                  <c:v>36961</c:v>
                </c:pt>
                <c:pt idx="436">
                  <c:v>36962</c:v>
                </c:pt>
                <c:pt idx="437">
                  <c:v>36963</c:v>
                </c:pt>
                <c:pt idx="438">
                  <c:v>36964</c:v>
                </c:pt>
                <c:pt idx="439">
                  <c:v>36965</c:v>
                </c:pt>
                <c:pt idx="440">
                  <c:v>36966</c:v>
                </c:pt>
                <c:pt idx="441">
                  <c:v>36967</c:v>
                </c:pt>
                <c:pt idx="442">
                  <c:v>36968</c:v>
                </c:pt>
                <c:pt idx="443">
                  <c:v>36969</c:v>
                </c:pt>
                <c:pt idx="444">
                  <c:v>36970</c:v>
                </c:pt>
                <c:pt idx="445">
                  <c:v>36971</c:v>
                </c:pt>
                <c:pt idx="446">
                  <c:v>36972</c:v>
                </c:pt>
                <c:pt idx="447">
                  <c:v>36973</c:v>
                </c:pt>
                <c:pt idx="448">
                  <c:v>36974</c:v>
                </c:pt>
                <c:pt idx="449">
                  <c:v>36975</c:v>
                </c:pt>
                <c:pt idx="450">
                  <c:v>36976</c:v>
                </c:pt>
                <c:pt idx="451">
                  <c:v>36977</c:v>
                </c:pt>
                <c:pt idx="452">
                  <c:v>36978</c:v>
                </c:pt>
                <c:pt idx="453">
                  <c:v>36979</c:v>
                </c:pt>
                <c:pt idx="454">
                  <c:v>36980</c:v>
                </c:pt>
                <c:pt idx="455">
                  <c:v>36981</c:v>
                </c:pt>
                <c:pt idx="456">
                  <c:v>36982</c:v>
                </c:pt>
                <c:pt idx="457">
                  <c:v>36983</c:v>
                </c:pt>
                <c:pt idx="458">
                  <c:v>36984</c:v>
                </c:pt>
                <c:pt idx="459">
                  <c:v>36985</c:v>
                </c:pt>
                <c:pt idx="460">
                  <c:v>36986</c:v>
                </c:pt>
                <c:pt idx="461">
                  <c:v>36987</c:v>
                </c:pt>
                <c:pt idx="462">
                  <c:v>36988</c:v>
                </c:pt>
                <c:pt idx="463">
                  <c:v>36989</c:v>
                </c:pt>
                <c:pt idx="464">
                  <c:v>36990</c:v>
                </c:pt>
                <c:pt idx="465">
                  <c:v>36991</c:v>
                </c:pt>
                <c:pt idx="466">
                  <c:v>36992</c:v>
                </c:pt>
                <c:pt idx="467">
                  <c:v>36993</c:v>
                </c:pt>
                <c:pt idx="468">
                  <c:v>36994</c:v>
                </c:pt>
                <c:pt idx="469">
                  <c:v>36995</c:v>
                </c:pt>
                <c:pt idx="470">
                  <c:v>36996</c:v>
                </c:pt>
                <c:pt idx="471">
                  <c:v>36997</c:v>
                </c:pt>
                <c:pt idx="472">
                  <c:v>36998</c:v>
                </c:pt>
                <c:pt idx="473">
                  <c:v>36999</c:v>
                </c:pt>
                <c:pt idx="474">
                  <c:v>37000</c:v>
                </c:pt>
                <c:pt idx="475">
                  <c:v>37001</c:v>
                </c:pt>
                <c:pt idx="476">
                  <c:v>37002</c:v>
                </c:pt>
                <c:pt idx="477">
                  <c:v>37003</c:v>
                </c:pt>
                <c:pt idx="478">
                  <c:v>37004</c:v>
                </c:pt>
                <c:pt idx="479">
                  <c:v>37005</c:v>
                </c:pt>
                <c:pt idx="480">
                  <c:v>37006</c:v>
                </c:pt>
                <c:pt idx="481">
                  <c:v>37007</c:v>
                </c:pt>
                <c:pt idx="482">
                  <c:v>37008</c:v>
                </c:pt>
                <c:pt idx="483">
                  <c:v>37009</c:v>
                </c:pt>
                <c:pt idx="484">
                  <c:v>37010</c:v>
                </c:pt>
                <c:pt idx="485">
                  <c:v>37011</c:v>
                </c:pt>
                <c:pt idx="486">
                  <c:v>37012</c:v>
                </c:pt>
                <c:pt idx="487">
                  <c:v>37013</c:v>
                </c:pt>
                <c:pt idx="488">
                  <c:v>37014</c:v>
                </c:pt>
                <c:pt idx="489">
                  <c:v>37015</c:v>
                </c:pt>
                <c:pt idx="490">
                  <c:v>37016</c:v>
                </c:pt>
                <c:pt idx="491">
                  <c:v>37017</c:v>
                </c:pt>
                <c:pt idx="492">
                  <c:v>37018</c:v>
                </c:pt>
                <c:pt idx="493">
                  <c:v>37019</c:v>
                </c:pt>
                <c:pt idx="494">
                  <c:v>37020</c:v>
                </c:pt>
                <c:pt idx="495">
                  <c:v>37021</c:v>
                </c:pt>
                <c:pt idx="496">
                  <c:v>37022</c:v>
                </c:pt>
                <c:pt idx="497">
                  <c:v>37023</c:v>
                </c:pt>
                <c:pt idx="498">
                  <c:v>37024</c:v>
                </c:pt>
                <c:pt idx="499">
                  <c:v>37025</c:v>
                </c:pt>
                <c:pt idx="500">
                  <c:v>37026</c:v>
                </c:pt>
                <c:pt idx="501">
                  <c:v>37027</c:v>
                </c:pt>
                <c:pt idx="502">
                  <c:v>37028</c:v>
                </c:pt>
                <c:pt idx="503">
                  <c:v>37029</c:v>
                </c:pt>
                <c:pt idx="504">
                  <c:v>37030</c:v>
                </c:pt>
                <c:pt idx="505">
                  <c:v>37031</c:v>
                </c:pt>
                <c:pt idx="506">
                  <c:v>37032</c:v>
                </c:pt>
                <c:pt idx="507">
                  <c:v>37033</c:v>
                </c:pt>
                <c:pt idx="508">
                  <c:v>37034</c:v>
                </c:pt>
                <c:pt idx="509">
                  <c:v>37035</c:v>
                </c:pt>
                <c:pt idx="510">
                  <c:v>37036</c:v>
                </c:pt>
                <c:pt idx="511">
                  <c:v>37037</c:v>
                </c:pt>
                <c:pt idx="512">
                  <c:v>37038</c:v>
                </c:pt>
                <c:pt idx="513">
                  <c:v>37039</c:v>
                </c:pt>
                <c:pt idx="514">
                  <c:v>37040</c:v>
                </c:pt>
                <c:pt idx="515">
                  <c:v>37041</c:v>
                </c:pt>
                <c:pt idx="516">
                  <c:v>37042</c:v>
                </c:pt>
                <c:pt idx="517">
                  <c:v>37043</c:v>
                </c:pt>
                <c:pt idx="518">
                  <c:v>37044</c:v>
                </c:pt>
                <c:pt idx="519">
                  <c:v>37045</c:v>
                </c:pt>
                <c:pt idx="520">
                  <c:v>37046</c:v>
                </c:pt>
                <c:pt idx="521">
                  <c:v>37047</c:v>
                </c:pt>
                <c:pt idx="522">
                  <c:v>37048</c:v>
                </c:pt>
                <c:pt idx="523">
                  <c:v>37049</c:v>
                </c:pt>
                <c:pt idx="524">
                  <c:v>37050</c:v>
                </c:pt>
                <c:pt idx="525">
                  <c:v>37051</c:v>
                </c:pt>
                <c:pt idx="526">
                  <c:v>37052</c:v>
                </c:pt>
                <c:pt idx="527">
                  <c:v>37053</c:v>
                </c:pt>
                <c:pt idx="528">
                  <c:v>37054</c:v>
                </c:pt>
                <c:pt idx="529">
                  <c:v>37055</c:v>
                </c:pt>
                <c:pt idx="530">
                  <c:v>37056</c:v>
                </c:pt>
                <c:pt idx="531">
                  <c:v>37057</c:v>
                </c:pt>
                <c:pt idx="532">
                  <c:v>37058</c:v>
                </c:pt>
                <c:pt idx="533">
                  <c:v>37059</c:v>
                </c:pt>
                <c:pt idx="534">
                  <c:v>37060</c:v>
                </c:pt>
                <c:pt idx="535">
                  <c:v>37061</c:v>
                </c:pt>
                <c:pt idx="536">
                  <c:v>37062</c:v>
                </c:pt>
                <c:pt idx="537">
                  <c:v>37063</c:v>
                </c:pt>
                <c:pt idx="538">
                  <c:v>37064</c:v>
                </c:pt>
                <c:pt idx="539">
                  <c:v>37065</c:v>
                </c:pt>
                <c:pt idx="540">
                  <c:v>37066</c:v>
                </c:pt>
                <c:pt idx="541">
                  <c:v>37067</c:v>
                </c:pt>
                <c:pt idx="542">
                  <c:v>37068</c:v>
                </c:pt>
                <c:pt idx="543">
                  <c:v>37069</c:v>
                </c:pt>
                <c:pt idx="544">
                  <c:v>37070</c:v>
                </c:pt>
                <c:pt idx="545">
                  <c:v>37071</c:v>
                </c:pt>
                <c:pt idx="546">
                  <c:v>37072</c:v>
                </c:pt>
                <c:pt idx="547">
                  <c:v>37073</c:v>
                </c:pt>
                <c:pt idx="548">
                  <c:v>37074</c:v>
                </c:pt>
                <c:pt idx="549">
                  <c:v>37075</c:v>
                </c:pt>
                <c:pt idx="550">
                  <c:v>37076</c:v>
                </c:pt>
                <c:pt idx="551">
                  <c:v>37077</c:v>
                </c:pt>
                <c:pt idx="552">
                  <c:v>37078</c:v>
                </c:pt>
                <c:pt idx="553">
                  <c:v>37079</c:v>
                </c:pt>
                <c:pt idx="554">
                  <c:v>37080</c:v>
                </c:pt>
                <c:pt idx="555">
                  <c:v>37081</c:v>
                </c:pt>
                <c:pt idx="556">
                  <c:v>37082</c:v>
                </c:pt>
                <c:pt idx="557">
                  <c:v>37083</c:v>
                </c:pt>
                <c:pt idx="558">
                  <c:v>37084</c:v>
                </c:pt>
                <c:pt idx="559">
                  <c:v>37085</c:v>
                </c:pt>
                <c:pt idx="560">
                  <c:v>37086</c:v>
                </c:pt>
                <c:pt idx="561">
                  <c:v>37087</c:v>
                </c:pt>
                <c:pt idx="562">
                  <c:v>37088</c:v>
                </c:pt>
                <c:pt idx="563">
                  <c:v>37089</c:v>
                </c:pt>
                <c:pt idx="564">
                  <c:v>37090</c:v>
                </c:pt>
                <c:pt idx="565">
                  <c:v>37091</c:v>
                </c:pt>
                <c:pt idx="566">
                  <c:v>37092</c:v>
                </c:pt>
                <c:pt idx="567">
                  <c:v>37093</c:v>
                </c:pt>
                <c:pt idx="568">
                  <c:v>37094</c:v>
                </c:pt>
                <c:pt idx="569">
                  <c:v>37095</c:v>
                </c:pt>
                <c:pt idx="570">
                  <c:v>37096</c:v>
                </c:pt>
                <c:pt idx="571">
                  <c:v>37097</c:v>
                </c:pt>
                <c:pt idx="572">
                  <c:v>37098</c:v>
                </c:pt>
                <c:pt idx="573">
                  <c:v>37099</c:v>
                </c:pt>
                <c:pt idx="574">
                  <c:v>37100</c:v>
                </c:pt>
                <c:pt idx="575">
                  <c:v>37101</c:v>
                </c:pt>
                <c:pt idx="576">
                  <c:v>37102</c:v>
                </c:pt>
                <c:pt idx="577">
                  <c:v>37103</c:v>
                </c:pt>
                <c:pt idx="578">
                  <c:v>37104</c:v>
                </c:pt>
                <c:pt idx="579">
                  <c:v>37105</c:v>
                </c:pt>
                <c:pt idx="580">
                  <c:v>37106</c:v>
                </c:pt>
                <c:pt idx="581">
                  <c:v>37107</c:v>
                </c:pt>
                <c:pt idx="582">
                  <c:v>37108</c:v>
                </c:pt>
                <c:pt idx="583">
                  <c:v>37109</c:v>
                </c:pt>
                <c:pt idx="584">
                  <c:v>37110</c:v>
                </c:pt>
                <c:pt idx="585">
                  <c:v>37111</c:v>
                </c:pt>
                <c:pt idx="586">
                  <c:v>37112</c:v>
                </c:pt>
                <c:pt idx="587">
                  <c:v>37113</c:v>
                </c:pt>
                <c:pt idx="588">
                  <c:v>37114</c:v>
                </c:pt>
                <c:pt idx="589">
                  <c:v>37115</c:v>
                </c:pt>
                <c:pt idx="590">
                  <c:v>37116</c:v>
                </c:pt>
                <c:pt idx="591">
                  <c:v>37117</c:v>
                </c:pt>
                <c:pt idx="592">
                  <c:v>37118</c:v>
                </c:pt>
                <c:pt idx="593">
                  <c:v>37119</c:v>
                </c:pt>
                <c:pt idx="594">
                  <c:v>37120</c:v>
                </c:pt>
                <c:pt idx="595">
                  <c:v>37121</c:v>
                </c:pt>
                <c:pt idx="596">
                  <c:v>37122</c:v>
                </c:pt>
                <c:pt idx="597">
                  <c:v>37123</c:v>
                </c:pt>
                <c:pt idx="598">
                  <c:v>37124</c:v>
                </c:pt>
                <c:pt idx="599">
                  <c:v>37125</c:v>
                </c:pt>
                <c:pt idx="600">
                  <c:v>37126</c:v>
                </c:pt>
                <c:pt idx="601">
                  <c:v>37127</c:v>
                </c:pt>
                <c:pt idx="602">
                  <c:v>37128</c:v>
                </c:pt>
                <c:pt idx="603">
                  <c:v>37129</c:v>
                </c:pt>
                <c:pt idx="604">
                  <c:v>37130</c:v>
                </c:pt>
                <c:pt idx="605">
                  <c:v>37131</c:v>
                </c:pt>
                <c:pt idx="606">
                  <c:v>37132</c:v>
                </c:pt>
                <c:pt idx="607">
                  <c:v>37133</c:v>
                </c:pt>
                <c:pt idx="608">
                  <c:v>37134</c:v>
                </c:pt>
                <c:pt idx="609">
                  <c:v>37135</c:v>
                </c:pt>
                <c:pt idx="610">
                  <c:v>37136</c:v>
                </c:pt>
                <c:pt idx="611">
                  <c:v>37137</c:v>
                </c:pt>
                <c:pt idx="612">
                  <c:v>37138</c:v>
                </c:pt>
                <c:pt idx="613">
                  <c:v>37139</c:v>
                </c:pt>
                <c:pt idx="614">
                  <c:v>37140</c:v>
                </c:pt>
                <c:pt idx="615">
                  <c:v>37141</c:v>
                </c:pt>
                <c:pt idx="616">
                  <c:v>37142</c:v>
                </c:pt>
                <c:pt idx="617">
                  <c:v>37143</c:v>
                </c:pt>
                <c:pt idx="618">
                  <c:v>37144</c:v>
                </c:pt>
                <c:pt idx="619">
                  <c:v>37145</c:v>
                </c:pt>
                <c:pt idx="620">
                  <c:v>37146</c:v>
                </c:pt>
                <c:pt idx="621">
                  <c:v>37147</c:v>
                </c:pt>
                <c:pt idx="622">
                  <c:v>37148</c:v>
                </c:pt>
                <c:pt idx="623">
                  <c:v>37149</c:v>
                </c:pt>
                <c:pt idx="624">
                  <c:v>37150</c:v>
                </c:pt>
                <c:pt idx="625">
                  <c:v>37151</c:v>
                </c:pt>
                <c:pt idx="626">
                  <c:v>37152</c:v>
                </c:pt>
                <c:pt idx="627">
                  <c:v>37153</c:v>
                </c:pt>
                <c:pt idx="628">
                  <c:v>37154</c:v>
                </c:pt>
                <c:pt idx="629">
                  <c:v>37155</c:v>
                </c:pt>
                <c:pt idx="630">
                  <c:v>37156</c:v>
                </c:pt>
                <c:pt idx="631">
                  <c:v>37157</c:v>
                </c:pt>
                <c:pt idx="632">
                  <c:v>37158</c:v>
                </c:pt>
                <c:pt idx="633">
                  <c:v>37159</c:v>
                </c:pt>
                <c:pt idx="634">
                  <c:v>37160</c:v>
                </c:pt>
                <c:pt idx="635">
                  <c:v>37161</c:v>
                </c:pt>
                <c:pt idx="636">
                  <c:v>37162</c:v>
                </c:pt>
                <c:pt idx="637">
                  <c:v>37163</c:v>
                </c:pt>
                <c:pt idx="638">
                  <c:v>37164</c:v>
                </c:pt>
                <c:pt idx="639">
                  <c:v>37165</c:v>
                </c:pt>
                <c:pt idx="640">
                  <c:v>37166</c:v>
                </c:pt>
                <c:pt idx="641">
                  <c:v>37167</c:v>
                </c:pt>
                <c:pt idx="642">
                  <c:v>37168</c:v>
                </c:pt>
                <c:pt idx="643">
                  <c:v>37169</c:v>
                </c:pt>
                <c:pt idx="644">
                  <c:v>37170</c:v>
                </c:pt>
                <c:pt idx="645">
                  <c:v>37171</c:v>
                </c:pt>
                <c:pt idx="646">
                  <c:v>37172</c:v>
                </c:pt>
                <c:pt idx="647">
                  <c:v>37173</c:v>
                </c:pt>
                <c:pt idx="648">
                  <c:v>37174</c:v>
                </c:pt>
                <c:pt idx="649">
                  <c:v>37175</c:v>
                </c:pt>
                <c:pt idx="650">
                  <c:v>37176</c:v>
                </c:pt>
                <c:pt idx="651">
                  <c:v>37177</c:v>
                </c:pt>
                <c:pt idx="652">
                  <c:v>37178</c:v>
                </c:pt>
                <c:pt idx="653">
                  <c:v>37179</c:v>
                </c:pt>
                <c:pt idx="654">
                  <c:v>37180</c:v>
                </c:pt>
                <c:pt idx="655">
                  <c:v>37181</c:v>
                </c:pt>
                <c:pt idx="656">
                  <c:v>37182</c:v>
                </c:pt>
                <c:pt idx="657">
                  <c:v>37183</c:v>
                </c:pt>
                <c:pt idx="658">
                  <c:v>37184</c:v>
                </c:pt>
                <c:pt idx="659">
                  <c:v>37185</c:v>
                </c:pt>
                <c:pt idx="660">
                  <c:v>37186</c:v>
                </c:pt>
                <c:pt idx="661">
                  <c:v>37187</c:v>
                </c:pt>
                <c:pt idx="662">
                  <c:v>37188</c:v>
                </c:pt>
                <c:pt idx="663">
                  <c:v>37189</c:v>
                </c:pt>
                <c:pt idx="664">
                  <c:v>37190</c:v>
                </c:pt>
                <c:pt idx="665">
                  <c:v>37191</c:v>
                </c:pt>
                <c:pt idx="666">
                  <c:v>37192</c:v>
                </c:pt>
                <c:pt idx="667">
                  <c:v>37193</c:v>
                </c:pt>
                <c:pt idx="668">
                  <c:v>37194</c:v>
                </c:pt>
                <c:pt idx="669">
                  <c:v>37195</c:v>
                </c:pt>
                <c:pt idx="670">
                  <c:v>37196</c:v>
                </c:pt>
                <c:pt idx="671">
                  <c:v>37197</c:v>
                </c:pt>
                <c:pt idx="672">
                  <c:v>37198</c:v>
                </c:pt>
                <c:pt idx="673">
                  <c:v>37199</c:v>
                </c:pt>
                <c:pt idx="674">
                  <c:v>37200</c:v>
                </c:pt>
                <c:pt idx="675">
                  <c:v>37201</c:v>
                </c:pt>
                <c:pt idx="676">
                  <c:v>37202</c:v>
                </c:pt>
                <c:pt idx="677">
                  <c:v>37203</c:v>
                </c:pt>
                <c:pt idx="678">
                  <c:v>37204</c:v>
                </c:pt>
                <c:pt idx="679">
                  <c:v>37205</c:v>
                </c:pt>
                <c:pt idx="680">
                  <c:v>37206</c:v>
                </c:pt>
                <c:pt idx="681">
                  <c:v>37207</c:v>
                </c:pt>
                <c:pt idx="682">
                  <c:v>37208</c:v>
                </c:pt>
                <c:pt idx="683">
                  <c:v>37209</c:v>
                </c:pt>
                <c:pt idx="684">
                  <c:v>37210</c:v>
                </c:pt>
                <c:pt idx="685">
                  <c:v>37211</c:v>
                </c:pt>
                <c:pt idx="686">
                  <c:v>37212</c:v>
                </c:pt>
                <c:pt idx="687">
                  <c:v>37213</c:v>
                </c:pt>
                <c:pt idx="688">
                  <c:v>37214</c:v>
                </c:pt>
                <c:pt idx="689">
                  <c:v>37215</c:v>
                </c:pt>
                <c:pt idx="690">
                  <c:v>37216</c:v>
                </c:pt>
                <c:pt idx="691">
                  <c:v>37217</c:v>
                </c:pt>
                <c:pt idx="692">
                  <c:v>37218</c:v>
                </c:pt>
                <c:pt idx="693">
                  <c:v>37219</c:v>
                </c:pt>
                <c:pt idx="694">
                  <c:v>37220</c:v>
                </c:pt>
                <c:pt idx="695">
                  <c:v>37221</c:v>
                </c:pt>
                <c:pt idx="696">
                  <c:v>37222</c:v>
                </c:pt>
                <c:pt idx="697">
                  <c:v>37223</c:v>
                </c:pt>
                <c:pt idx="698">
                  <c:v>37224</c:v>
                </c:pt>
                <c:pt idx="699">
                  <c:v>37225</c:v>
                </c:pt>
                <c:pt idx="700">
                  <c:v>37226</c:v>
                </c:pt>
                <c:pt idx="701">
                  <c:v>37227</c:v>
                </c:pt>
                <c:pt idx="702">
                  <c:v>37228</c:v>
                </c:pt>
                <c:pt idx="703">
                  <c:v>37229</c:v>
                </c:pt>
                <c:pt idx="704">
                  <c:v>37230</c:v>
                </c:pt>
                <c:pt idx="705">
                  <c:v>37231</c:v>
                </c:pt>
                <c:pt idx="706">
                  <c:v>37232</c:v>
                </c:pt>
                <c:pt idx="707">
                  <c:v>37233</c:v>
                </c:pt>
                <c:pt idx="708">
                  <c:v>37234</c:v>
                </c:pt>
                <c:pt idx="709">
                  <c:v>37235</c:v>
                </c:pt>
                <c:pt idx="710">
                  <c:v>37236</c:v>
                </c:pt>
                <c:pt idx="711">
                  <c:v>37237</c:v>
                </c:pt>
                <c:pt idx="712">
                  <c:v>37238</c:v>
                </c:pt>
                <c:pt idx="713">
                  <c:v>37239</c:v>
                </c:pt>
                <c:pt idx="714">
                  <c:v>37240</c:v>
                </c:pt>
                <c:pt idx="715">
                  <c:v>37241</c:v>
                </c:pt>
                <c:pt idx="716">
                  <c:v>37242</c:v>
                </c:pt>
                <c:pt idx="717">
                  <c:v>37243</c:v>
                </c:pt>
                <c:pt idx="718">
                  <c:v>37244</c:v>
                </c:pt>
                <c:pt idx="719">
                  <c:v>37245</c:v>
                </c:pt>
                <c:pt idx="720">
                  <c:v>37246</c:v>
                </c:pt>
                <c:pt idx="721">
                  <c:v>37247</c:v>
                </c:pt>
                <c:pt idx="722">
                  <c:v>37248</c:v>
                </c:pt>
                <c:pt idx="723">
                  <c:v>37249</c:v>
                </c:pt>
                <c:pt idx="724">
                  <c:v>37250</c:v>
                </c:pt>
                <c:pt idx="725">
                  <c:v>37251</c:v>
                </c:pt>
                <c:pt idx="726">
                  <c:v>37252</c:v>
                </c:pt>
                <c:pt idx="727">
                  <c:v>37253</c:v>
                </c:pt>
                <c:pt idx="728">
                  <c:v>37254</c:v>
                </c:pt>
                <c:pt idx="729">
                  <c:v>37255</c:v>
                </c:pt>
                <c:pt idx="730">
                  <c:v>37256</c:v>
                </c:pt>
                <c:pt idx="731">
                  <c:v>37257</c:v>
                </c:pt>
                <c:pt idx="732">
                  <c:v>37258</c:v>
                </c:pt>
                <c:pt idx="733">
                  <c:v>37259</c:v>
                </c:pt>
                <c:pt idx="734">
                  <c:v>37260</c:v>
                </c:pt>
                <c:pt idx="735">
                  <c:v>37261</c:v>
                </c:pt>
                <c:pt idx="736">
                  <c:v>37262</c:v>
                </c:pt>
                <c:pt idx="737">
                  <c:v>37263</c:v>
                </c:pt>
                <c:pt idx="738">
                  <c:v>37264</c:v>
                </c:pt>
                <c:pt idx="739">
                  <c:v>37265</c:v>
                </c:pt>
                <c:pt idx="740">
                  <c:v>37266</c:v>
                </c:pt>
                <c:pt idx="741">
                  <c:v>37267</c:v>
                </c:pt>
                <c:pt idx="742">
                  <c:v>37268</c:v>
                </c:pt>
                <c:pt idx="743">
                  <c:v>37269</c:v>
                </c:pt>
                <c:pt idx="744">
                  <c:v>37270</c:v>
                </c:pt>
                <c:pt idx="745">
                  <c:v>37271</c:v>
                </c:pt>
                <c:pt idx="746">
                  <c:v>37272</c:v>
                </c:pt>
                <c:pt idx="747">
                  <c:v>37273</c:v>
                </c:pt>
                <c:pt idx="748">
                  <c:v>37274</c:v>
                </c:pt>
                <c:pt idx="749">
                  <c:v>37275</c:v>
                </c:pt>
                <c:pt idx="750">
                  <c:v>37276</c:v>
                </c:pt>
                <c:pt idx="751">
                  <c:v>37277</c:v>
                </c:pt>
                <c:pt idx="752">
                  <c:v>37278</c:v>
                </c:pt>
                <c:pt idx="753">
                  <c:v>37279</c:v>
                </c:pt>
                <c:pt idx="754">
                  <c:v>37280</c:v>
                </c:pt>
                <c:pt idx="755">
                  <c:v>37281</c:v>
                </c:pt>
                <c:pt idx="756">
                  <c:v>37282</c:v>
                </c:pt>
                <c:pt idx="757">
                  <c:v>37283</c:v>
                </c:pt>
                <c:pt idx="758">
                  <c:v>37284</c:v>
                </c:pt>
                <c:pt idx="759">
                  <c:v>37285</c:v>
                </c:pt>
                <c:pt idx="760">
                  <c:v>37286</c:v>
                </c:pt>
                <c:pt idx="761">
                  <c:v>37287</c:v>
                </c:pt>
                <c:pt idx="762">
                  <c:v>37288</c:v>
                </c:pt>
                <c:pt idx="763">
                  <c:v>37289</c:v>
                </c:pt>
                <c:pt idx="764">
                  <c:v>37290</c:v>
                </c:pt>
                <c:pt idx="765">
                  <c:v>37291</c:v>
                </c:pt>
                <c:pt idx="766">
                  <c:v>37292</c:v>
                </c:pt>
                <c:pt idx="767">
                  <c:v>37293</c:v>
                </c:pt>
                <c:pt idx="768">
                  <c:v>37294</c:v>
                </c:pt>
                <c:pt idx="769">
                  <c:v>37295</c:v>
                </c:pt>
                <c:pt idx="770">
                  <c:v>37296</c:v>
                </c:pt>
                <c:pt idx="771">
                  <c:v>37297</c:v>
                </c:pt>
                <c:pt idx="772">
                  <c:v>37298</c:v>
                </c:pt>
                <c:pt idx="773">
                  <c:v>37299</c:v>
                </c:pt>
                <c:pt idx="774">
                  <c:v>37300</c:v>
                </c:pt>
                <c:pt idx="775">
                  <c:v>37301</c:v>
                </c:pt>
                <c:pt idx="776">
                  <c:v>37302</c:v>
                </c:pt>
                <c:pt idx="777">
                  <c:v>37303</c:v>
                </c:pt>
                <c:pt idx="778">
                  <c:v>37304</c:v>
                </c:pt>
                <c:pt idx="779">
                  <c:v>37305</c:v>
                </c:pt>
                <c:pt idx="780">
                  <c:v>37306</c:v>
                </c:pt>
                <c:pt idx="781">
                  <c:v>37307</c:v>
                </c:pt>
                <c:pt idx="782">
                  <c:v>37308</c:v>
                </c:pt>
                <c:pt idx="783">
                  <c:v>37309</c:v>
                </c:pt>
                <c:pt idx="784">
                  <c:v>37310</c:v>
                </c:pt>
                <c:pt idx="785">
                  <c:v>37311</c:v>
                </c:pt>
                <c:pt idx="786">
                  <c:v>37312</c:v>
                </c:pt>
                <c:pt idx="787">
                  <c:v>37313</c:v>
                </c:pt>
                <c:pt idx="788">
                  <c:v>37314</c:v>
                </c:pt>
                <c:pt idx="789">
                  <c:v>37315</c:v>
                </c:pt>
                <c:pt idx="790">
                  <c:v>37316</c:v>
                </c:pt>
                <c:pt idx="791">
                  <c:v>37317</c:v>
                </c:pt>
                <c:pt idx="792">
                  <c:v>37318</c:v>
                </c:pt>
                <c:pt idx="793">
                  <c:v>37319</c:v>
                </c:pt>
                <c:pt idx="794">
                  <c:v>37320</c:v>
                </c:pt>
                <c:pt idx="795">
                  <c:v>37321</c:v>
                </c:pt>
                <c:pt idx="796">
                  <c:v>37322</c:v>
                </c:pt>
                <c:pt idx="797">
                  <c:v>37323</c:v>
                </c:pt>
                <c:pt idx="798">
                  <c:v>37324</c:v>
                </c:pt>
                <c:pt idx="799">
                  <c:v>37325</c:v>
                </c:pt>
                <c:pt idx="800">
                  <c:v>37326</c:v>
                </c:pt>
                <c:pt idx="801">
                  <c:v>37327</c:v>
                </c:pt>
                <c:pt idx="802">
                  <c:v>37328</c:v>
                </c:pt>
                <c:pt idx="803">
                  <c:v>37329</c:v>
                </c:pt>
                <c:pt idx="804">
                  <c:v>37330</c:v>
                </c:pt>
                <c:pt idx="805">
                  <c:v>37331</c:v>
                </c:pt>
                <c:pt idx="806">
                  <c:v>37332</c:v>
                </c:pt>
                <c:pt idx="807">
                  <c:v>37333</c:v>
                </c:pt>
                <c:pt idx="808">
                  <c:v>37334</c:v>
                </c:pt>
                <c:pt idx="809">
                  <c:v>37335</c:v>
                </c:pt>
                <c:pt idx="810">
                  <c:v>37336</c:v>
                </c:pt>
                <c:pt idx="811">
                  <c:v>37337</c:v>
                </c:pt>
                <c:pt idx="812">
                  <c:v>37338</c:v>
                </c:pt>
                <c:pt idx="813">
                  <c:v>37339</c:v>
                </c:pt>
                <c:pt idx="814">
                  <c:v>37340</c:v>
                </c:pt>
                <c:pt idx="815">
                  <c:v>37341</c:v>
                </c:pt>
                <c:pt idx="816">
                  <c:v>37342</c:v>
                </c:pt>
                <c:pt idx="817">
                  <c:v>37343</c:v>
                </c:pt>
                <c:pt idx="818">
                  <c:v>37344</c:v>
                </c:pt>
                <c:pt idx="819">
                  <c:v>37345</c:v>
                </c:pt>
                <c:pt idx="820">
                  <c:v>37346</c:v>
                </c:pt>
                <c:pt idx="821">
                  <c:v>37347</c:v>
                </c:pt>
                <c:pt idx="822">
                  <c:v>37348</c:v>
                </c:pt>
                <c:pt idx="823">
                  <c:v>37349</c:v>
                </c:pt>
                <c:pt idx="824">
                  <c:v>37350</c:v>
                </c:pt>
                <c:pt idx="825">
                  <c:v>37351</c:v>
                </c:pt>
                <c:pt idx="826">
                  <c:v>37352</c:v>
                </c:pt>
                <c:pt idx="827">
                  <c:v>37353</c:v>
                </c:pt>
                <c:pt idx="828">
                  <c:v>37354</c:v>
                </c:pt>
                <c:pt idx="829">
                  <c:v>37355</c:v>
                </c:pt>
                <c:pt idx="830">
                  <c:v>37356</c:v>
                </c:pt>
                <c:pt idx="831">
                  <c:v>37357</c:v>
                </c:pt>
                <c:pt idx="832">
                  <c:v>37358</c:v>
                </c:pt>
                <c:pt idx="833">
                  <c:v>37359</c:v>
                </c:pt>
                <c:pt idx="834">
                  <c:v>37360</c:v>
                </c:pt>
                <c:pt idx="835">
                  <c:v>37361</c:v>
                </c:pt>
                <c:pt idx="836">
                  <c:v>37362</c:v>
                </c:pt>
                <c:pt idx="837">
                  <c:v>37363</c:v>
                </c:pt>
                <c:pt idx="838">
                  <c:v>37364</c:v>
                </c:pt>
                <c:pt idx="839">
                  <c:v>37365</c:v>
                </c:pt>
                <c:pt idx="840">
                  <c:v>37366</c:v>
                </c:pt>
                <c:pt idx="841">
                  <c:v>37367</c:v>
                </c:pt>
                <c:pt idx="842">
                  <c:v>37368</c:v>
                </c:pt>
                <c:pt idx="843">
                  <c:v>37369</c:v>
                </c:pt>
                <c:pt idx="844">
                  <c:v>37370</c:v>
                </c:pt>
                <c:pt idx="845">
                  <c:v>37371</c:v>
                </c:pt>
                <c:pt idx="846">
                  <c:v>37372</c:v>
                </c:pt>
                <c:pt idx="847">
                  <c:v>37373</c:v>
                </c:pt>
                <c:pt idx="848">
                  <c:v>37374</c:v>
                </c:pt>
                <c:pt idx="849">
                  <c:v>37375</c:v>
                </c:pt>
                <c:pt idx="850">
                  <c:v>37376</c:v>
                </c:pt>
                <c:pt idx="851">
                  <c:v>37377</c:v>
                </c:pt>
                <c:pt idx="852">
                  <c:v>37378</c:v>
                </c:pt>
                <c:pt idx="853">
                  <c:v>37379</c:v>
                </c:pt>
                <c:pt idx="854">
                  <c:v>37380</c:v>
                </c:pt>
                <c:pt idx="855">
                  <c:v>37381</c:v>
                </c:pt>
                <c:pt idx="856">
                  <c:v>37382</c:v>
                </c:pt>
                <c:pt idx="857">
                  <c:v>37383</c:v>
                </c:pt>
                <c:pt idx="858">
                  <c:v>37384</c:v>
                </c:pt>
                <c:pt idx="859">
                  <c:v>37385</c:v>
                </c:pt>
                <c:pt idx="860">
                  <c:v>37386</c:v>
                </c:pt>
                <c:pt idx="861">
                  <c:v>37387</c:v>
                </c:pt>
                <c:pt idx="862">
                  <c:v>37388</c:v>
                </c:pt>
                <c:pt idx="863">
                  <c:v>37389</c:v>
                </c:pt>
                <c:pt idx="864">
                  <c:v>37390</c:v>
                </c:pt>
                <c:pt idx="865">
                  <c:v>37391</c:v>
                </c:pt>
                <c:pt idx="866">
                  <c:v>37392</c:v>
                </c:pt>
                <c:pt idx="867">
                  <c:v>37393</c:v>
                </c:pt>
                <c:pt idx="868">
                  <c:v>37394</c:v>
                </c:pt>
                <c:pt idx="869">
                  <c:v>37395</c:v>
                </c:pt>
                <c:pt idx="870">
                  <c:v>37396</c:v>
                </c:pt>
                <c:pt idx="871">
                  <c:v>37397</c:v>
                </c:pt>
                <c:pt idx="872">
                  <c:v>37398</c:v>
                </c:pt>
                <c:pt idx="873">
                  <c:v>37399</c:v>
                </c:pt>
                <c:pt idx="874">
                  <c:v>37400</c:v>
                </c:pt>
                <c:pt idx="875">
                  <c:v>37401</c:v>
                </c:pt>
                <c:pt idx="876">
                  <c:v>37402</c:v>
                </c:pt>
                <c:pt idx="877">
                  <c:v>37403</c:v>
                </c:pt>
                <c:pt idx="878">
                  <c:v>37404</c:v>
                </c:pt>
                <c:pt idx="879">
                  <c:v>37405</c:v>
                </c:pt>
                <c:pt idx="880">
                  <c:v>37406</c:v>
                </c:pt>
                <c:pt idx="881">
                  <c:v>37407</c:v>
                </c:pt>
                <c:pt idx="882">
                  <c:v>37408</c:v>
                </c:pt>
                <c:pt idx="883">
                  <c:v>37409</c:v>
                </c:pt>
                <c:pt idx="884">
                  <c:v>37410</c:v>
                </c:pt>
                <c:pt idx="885">
                  <c:v>37411</c:v>
                </c:pt>
                <c:pt idx="886">
                  <c:v>37412</c:v>
                </c:pt>
                <c:pt idx="887">
                  <c:v>37413</c:v>
                </c:pt>
                <c:pt idx="888">
                  <c:v>37414</c:v>
                </c:pt>
                <c:pt idx="889">
                  <c:v>37415</c:v>
                </c:pt>
                <c:pt idx="890">
                  <c:v>37416</c:v>
                </c:pt>
                <c:pt idx="891">
                  <c:v>37417</c:v>
                </c:pt>
                <c:pt idx="892">
                  <c:v>37418</c:v>
                </c:pt>
                <c:pt idx="893">
                  <c:v>37419</c:v>
                </c:pt>
                <c:pt idx="894">
                  <c:v>37420</c:v>
                </c:pt>
                <c:pt idx="895">
                  <c:v>37421</c:v>
                </c:pt>
                <c:pt idx="896">
                  <c:v>37422</c:v>
                </c:pt>
                <c:pt idx="897">
                  <c:v>37423</c:v>
                </c:pt>
                <c:pt idx="898">
                  <c:v>37424</c:v>
                </c:pt>
                <c:pt idx="899">
                  <c:v>37425</c:v>
                </c:pt>
                <c:pt idx="900">
                  <c:v>37426</c:v>
                </c:pt>
                <c:pt idx="901">
                  <c:v>37427</c:v>
                </c:pt>
                <c:pt idx="902">
                  <c:v>37428</c:v>
                </c:pt>
                <c:pt idx="903">
                  <c:v>37429</c:v>
                </c:pt>
                <c:pt idx="904">
                  <c:v>37430</c:v>
                </c:pt>
                <c:pt idx="905">
                  <c:v>37431</c:v>
                </c:pt>
                <c:pt idx="906">
                  <c:v>37432</c:v>
                </c:pt>
                <c:pt idx="907">
                  <c:v>37433</c:v>
                </c:pt>
                <c:pt idx="908">
                  <c:v>37434</c:v>
                </c:pt>
                <c:pt idx="909">
                  <c:v>37435</c:v>
                </c:pt>
                <c:pt idx="910">
                  <c:v>37436</c:v>
                </c:pt>
                <c:pt idx="911">
                  <c:v>37437</c:v>
                </c:pt>
                <c:pt idx="912">
                  <c:v>37438</c:v>
                </c:pt>
                <c:pt idx="913">
                  <c:v>37439</c:v>
                </c:pt>
                <c:pt idx="914">
                  <c:v>37440</c:v>
                </c:pt>
                <c:pt idx="915">
                  <c:v>37441</c:v>
                </c:pt>
                <c:pt idx="916">
                  <c:v>37442</c:v>
                </c:pt>
                <c:pt idx="917">
                  <c:v>37443</c:v>
                </c:pt>
                <c:pt idx="918">
                  <c:v>37444</c:v>
                </c:pt>
                <c:pt idx="919">
                  <c:v>37445</c:v>
                </c:pt>
                <c:pt idx="920">
                  <c:v>37446</c:v>
                </c:pt>
                <c:pt idx="921">
                  <c:v>37447</c:v>
                </c:pt>
                <c:pt idx="922">
                  <c:v>37448</c:v>
                </c:pt>
                <c:pt idx="923">
                  <c:v>37449</c:v>
                </c:pt>
                <c:pt idx="924">
                  <c:v>37450</c:v>
                </c:pt>
                <c:pt idx="925">
                  <c:v>37451</c:v>
                </c:pt>
                <c:pt idx="926">
                  <c:v>37452</c:v>
                </c:pt>
                <c:pt idx="927">
                  <c:v>37453</c:v>
                </c:pt>
                <c:pt idx="928">
                  <c:v>37454</c:v>
                </c:pt>
                <c:pt idx="929">
                  <c:v>37455</c:v>
                </c:pt>
                <c:pt idx="930">
                  <c:v>37456</c:v>
                </c:pt>
                <c:pt idx="931">
                  <c:v>37457</c:v>
                </c:pt>
                <c:pt idx="932">
                  <c:v>37458</c:v>
                </c:pt>
                <c:pt idx="933">
                  <c:v>37459</c:v>
                </c:pt>
                <c:pt idx="934">
                  <c:v>37460</c:v>
                </c:pt>
                <c:pt idx="935">
                  <c:v>37461</c:v>
                </c:pt>
                <c:pt idx="936">
                  <c:v>37462</c:v>
                </c:pt>
                <c:pt idx="937">
                  <c:v>37463</c:v>
                </c:pt>
                <c:pt idx="938">
                  <c:v>37464</c:v>
                </c:pt>
                <c:pt idx="939">
                  <c:v>37465</c:v>
                </c:pt>
                <c:pt idx="940">
                  <c:v>37466</c:v>
                </c:pt>
                <c:pt idx="941">
                  <c:v>37467</c:v>
                </c:pt>
                <c:pt idx="942">
                  <c:v>37468</c:v>
                </c:pt>
                <c:pt idx="943">
                  <c:v>37469</c:v>
                </c:pt>
                <c:pt idx="944">
                  <c:v>37470</c:v>
                </c:pt>
                <c:pt idx="945">
                  <c:v>37471</c:v>
                </c:pt>
                <c:pt idx="946">
                  <c:v>37472</c:v>
                </c:pt>
                <c:pt idx="947">
                  <c:v>37473</c:v>
                </c:pt>
                <c:pt idx="948">
                  <c:v>37474</c:v>
                </c:pt>
                <c:pt idx="949">
                  <c:v>37475</c:v>
                </c:pt>
                <c:pt idx="950">
                  <c:v>37476</c:v>
                </c:pt>
                <c:pt idx="951">
                  <c:v>37477</c:v>
                </c:pt>
                <c:pt idx="952">
                  <c:v>37478</c:v>
                </c:pt>
                <c:pt idx="953">
                  <c:v>37479</c:v>
                </c:pt>
                <c:pt idx="954">
                  <c:v>37480</c:v>
                </c:pt>
                <c:pt idx="955">
                  <c:v>37481</c:v>
                </c:pt>
                <c:pt idx="956">
                  <c:v>37482</c:v>
                </c:pt>
                <c:pt idx="957">
                  <c:v>37483</c:v>
                </c:pt>
                <c:pt idx="958">
                  <c:v>37484</c:v>
                </c:pt>
                <c:pt idx="959">
                  <c:v>37485</c:v>
                </c:pt>
                <c:pt idx="960">
                  <c:v>37486</c:v>
                </c:pt>
                <c:pt idx="961">
                  <c:v>37487</c:v>
                </c:pt>
                <c:pt idx="962">
                  <c:v>37488</c:v>
                </c:pt>
                <c:pt idx="963">
                  <c:v>37489</c:v>
                </c:pt>
                <c:pt idx="964">
                  <c:v>37490</c:v>
                </c:pt>
                <c:pt idx="965">
                  <c:v>37491</c:v>
                </c:pt>
                <c:pt idx="966">
                  <c:v>37492</c:v>
                </c:pt>
                <c:pt idx="967">
                  <c:v>37493</c:v>
                </c:pt>
                <c:pt idx="968">
                  <c:v>37494</c:v>
                </c:pt>
                <c:pt idx="969">
                  <c:v>37495</c:v>
                </c:pt>
                <c:pt idx="970">
                  <c:v>37496</c:v>
                </c:pt>
                <c:pt idx="971">
                  <c:v>37497</c:v>
                </c:pt>
                <c:pt idx="972">
                  <c:v>37498</c:v>
                </c:pt>
                <c:pt idx="973">
                  <c:v>37499</c:v>
                </c:pt>
                <c:pt idx="974">
                  <c:v>37500</c:v>
                </c:pt>
                <c:pt idx="975">
                  <c:v>37501</c:v>
                </c:pt>
                <c:pt idx="976">
                  <c:v>37502</c:v>
                </c:pt>
                <c:pt idx="977">
                  <c:v>37503</c:v>
                </c:pt>
                <c:pt idx="978">
                  <c:v>37504</c:v>
                </c:pt>
                <c:pt idx="979">
                  <c:v>37505</c:v>
                </c:pt>
                <c:pt idx="980">
                  <c:v>37506</c:v>
                </c:pt>
                <c:pt idx="981">
                  <c:v>37507</c:v>
                </c:pt>
                <c:pt idx="982">
                  <c:v>37508</c:v>
                </c:pt>
                <c:pt idx="983">
                  <c:v>37509</c:v>
                </c:pt>
                <c:pt idx="984">
                  <c:v>37510</c:v>
                </c:pt>
                <c:pt idx="985">
                  <c:v>37511</c:v>
                </c:pt>
                <c:pt idx="986">
                  <c:v>37512</c:v>
                </c:pt>
                <c:pt idx="987">
                  <c:v>37513</c:v>
                </c:pt>
                <c:pt idx="988">
                  <c:v>37514</c:v>
                </c:pt>
                <c:pt idx="989">
                  <c:v>37515</c:v>
                </c:pt>
                <c:pt idx="990">
                  <c:v>37516</c:v>
                </c:pt>
                <c:pt idx="991">
                  <c:v>37517</c:v>
                </c:pt>
                <c:pt idx="992">
                  <c:v>37518</c:v>
                </c:pt>
                <c:pt idx="993">
                  <c:v>37519</c:v>
                </c:pt>
                <c:pt idx="994">
                  <c:v>37520</c:v>
                </c:pt>
                <c:pt idx="995">
                  <c:v>37521</c:v>
                </c:pt>
                <c:pt idx="996">
                  <c:v>37522</c:v>
                </c:pt>
                <c:pt idx="997">
                  <c:v>37523</c:v>
                </c:pt>
                <c:pt idx="998">
                  <c:v>37524</c:v>
                </c:pt>
                <c:pt idx="999">
                  <c:v>37525</c:v>
                </c:pt>
                <c:pt idx="1000">
                  <c:v>37526</c:v>
                </c:pt>
                <c:pt idx="1001">
                  <c:v>37527</c:v>
                </c:pt>
                <c:pt idx="1002">
                  <c:v>37528</c:v>
                </c:pt>
                <c:pt idx="1003">
                  <c:v>37529</c:v>
                </c:pt>
                <c:pt idx="1004">
                  <c:v>37530</c:v>
                </c:pt>
                <c:pt idx="1005">
                  <c:v>37531</c:v>
                </c:pt>
                <c:pt idx="1006">
                  <c:v>37532</c:v>
                </c:pt>
                <c:pt idx="1007">
                  <c:v>37533</c:v>
                </c:pt>
                <c:pt idx="1008">
                  <c:v>37534</c:v>
                </c:pt>
                <c:pt idx="1009">
                  <c:v>37535</c:v>
                </c:pt>
                <c:pt idx="1010">
                  <c:v>37536</c:v>
                </c:pt>
                <c:pt idx="1011">
                  <c:v>37537</c:v>
                </c:pt>
                <c:pt idx="1012">
                  <c:v>37538</c:v>
                </c:pt>
                <c:pt idx="1013">
                  <c:v>37539</c:v>
                </c:pt>
                <c:pt idx="1014">
                  <c:v>37540</c:v>
                </c:pt>
                <c:pt idx="1015">
                  <c:v>37541</c:v>
                </c:pt>
                <c:pt idx="1016">
                  <c:v>37542</c:v>
                </c:pt>
                <c:pt idx="1017">
                  <c:v>37543</c:v>
                </c:pt>
                <c:pt idx="1018">
                  <c:v>37544</c:v>
                </c:pt>
                <c:pt idx="1019">
                  <c:v>37545</c:v>
                </c:pt>
                <c:pt idx="1020">
                  <c:v>37546</c:v>
                </c:pt>
                <c:pt idx="1021">
                  <c:v>37547</c:v>
                </c:pt>
                <c:pt idx="1022">
                  <c:v>37548</c:v>
                </c:pt>
                <c:pt idx="1023">
                  <c:v>37549</c:v>
                </c:pt>
                <c:pt idx="1024">
                  <c:v>37550</c:v>
                </c:pt>
                <c:pt idx="1025">
                  <c:v>37551</c:v>
                </c:pt>
                <c:pt idx="1026">
                  <c:v>37552</c:v>
                </c:pt>
                <c:pt idx="1027">
                  <c:v>37553</c:v>
                </c:pt>
                <c:pt idx="1028">
                  <c:v>37554</c:v>
                </c:pt>
                <c:pt idx="1029">
                  <c:v>37555</c:v>
                </c:pt>
                <c:pt idx="1030">
                  <c:v>37556</c:v>
                </c:pt>
                <c:pt idx="1031">
                  <c:v>37557</c:v>
                </c:pt>
                <c:pt idx="1032">
                  <c:v>37558</c:v>
                </c:pt>
                <c:pt idx="1033">
                  <c:v>37559</c:v>
                </c:pt>
                <c:pt idx="1034">
                  <c:v>37560</c:v>
                </c:pt>
                <c:pt idx="1035">
                  <c:v>37561</c:v>
                </c:pt>
                <c:pt idx="1036">
                  <c:v>37562</c:v>
                </c:pt>
                <c:pt idx="1037">
                  <c:v>37563</c:v>
                </c:pt>
                <c:pt idx="1038">
                  <c:v>37564</c:v>
                </c:pt>
                <c:pt idx="1039">
                  <c:v>37565</c:v>
                </c:pt>
                <c:pt idx="1040">
                  <c:v>37566</c:v>
                </c:pt>
                <c:pt idx="1041">
                  <c:v>37567</c:v>
                </c:pt>
                <c:pt idx="1042">
                  <c:v>37568</c:v>
                </c:pt>
                <c:pt idx="1043">
                  <c:v>37569</c:v>
                </c:pt>
                <c:pt idx="1044">
                  <c:v>37570</c:v>
                </c:pt>
                <c:pt idx="1045">
                  <c:v>37571</c:v>
                </c:pt>
                <c:pt idx="1046">
                  <c:v>37572</c:v>
                </c:pt>
                <c:pt idx="1047">
                  <c:v>37573</c:v>
                </c:pt>
                <c:pt idx="1048">
                  <c:v>37574</c:v>
                </c:pt>
                <c:pt idx="1049">
                  <c:v>37575</c:v>
                </c:pt>
                <c:pt idx="1050">
                  <c:v>37576</c:v>
                </c:pt>
                <c:pt idx="1051">
                  <c:v>37577</c:v>
                </c:pt>
                <c:pt idx="1052">
                  <c:v>37578</c:v>
                </c:pt>
                <c:pt idx="1053">
                  <c:v>37579</c:v>
                </c:pt>
                <c:pt idx="1054">
                  <c:v>37580</c:v>
                </c:pt>
                <c:pt idx="1055">
                  <c:v>37581</c:v>
                </c:pt>
                <c:pt idx="1056">
                  <c:v>37582</c:v>
                </c:pt>
                <c:pt idx="1057">
                  <c:v>37583</c:v>
                </c:pt>
                <c:pt idx="1058">
                  <c:v>37584</c:v>
                </c:pt>
                <c:pt idx="1059">
                  <c:v>37585</c:v>
                </c:pt>
                <c:pt idx="1060">
                  <c:v>37586</c:v>
                </c:pt>
                <c:pt idx="1061">
                  <c:v>37587</c:v>
                </c:pt>
                <c:pt idx="1062">
                  <c:v>37588</c:v>
                </c:pt>
                <c:pt idx="1063">
                  <c:v>37589</c:v>
                </c:pt>
                <c:pt idx="1064">
                  <c:v>37590</c:v>
                </c:pt>
                <c:pt idx="1065">
                  <c:v>37591</c:v>
                </c:pt>
                <c:pt idx="1066">
                  <c:v>37592</c:v>
                </c:pt>
                <c:pt idx="1067">
                  <c:v>37593</c:v>
                </c:pt>
                <c:pt idx="1068">
                  <c:v>37594</c:v>
                </c:pt>
                <c:pt idx="1069">
                  <c:v>37595</c:v>
                </c:pt>
                <c:pt idx="1070">
                  <c:v>37596</c:v>
                </c:pt>
                <c:pt idx="1071">
                  <c:v>37597</c:v>
                </c:pt>
                <c:pt idx="1072">
                  <c:v>37598</c:v>
                </c:pt>
                <c:pt idx="1073">
                  <c:v>37599</c:v>
                </c:pt>
                <c:pt idx="1074">
                  <c:v>37600</c:v>
                </c:pt>
                <c:pt idx="1075">
                  <c:v>37601</c:v>
                </c:pt>
                <c:pt idx="1076">
                  <c:v>37602</c:v>
                </c:pt>
                <c:pt idx="1077">
                  <c:v>37603</c:v>
                </c:pt>
                <c:pt idx="1078">
                  <c:v>37604</c:v>
                </c:pt>
                <c:pt idx="1079">
                  <c:v>37605</c:v>
                </c:pt>
                <c:pt idx="1080">
                  <c:v>37606</c:v>
                </c:pt>
                <c:pt idx="1081">
                  <c:v>37607</c:v>
                </c:pt>
                <c:pt idx="1082">
                  <c:v>37608</c:v>
                </c:pt>
                <c:pt idx="1083">
                  <c:v>37609</c:v>
                </c:pt>
                <c:pt idx="1084">
                  <c:v>37610</c:v>
                </c:pt>
                <c:pt idx="1085">
                  <c:v>37611</c:v>
                </c:pt>
                <c:pt idx="1086">
                  <c:v>37612</c:v>
                </c:pt>
                <c:pt idx="1087">
                  <c:v>37613</c:v>
                </c:pt>
                <c:pt idx="1088">
                  <c:v>37614</c:v>
                </c:pt>
                <c:pt idx="1089">
                  <c:v>37615</c:v>
                </c:pt>
                <c:pt idx="1090">
                  <c:v>37616</c:v>
                </c:pt>
                <c:pt idx="1091">
                  <c:v>37617</c:v>
                </c:pt>
                <c:pt idx="1092">
                  <c:v>37618</c:v>
                </c:pt>
                <c:pt idx="1093">
                  <c:v>37619</c:v>
                </c:pt>
                <c:pt idx="1094">
                  <c:v>37620</c:v>
                </c:pt>
                <c:pt idx="1095">
                  <c:v>37621</c:v>
                </c:pt>
                <c:pt idx="1096">
                  <c:v>37622</c:v>
                </c:pt>
                <c:pt idx="1097">
                  <c:v>37623</c:v>
                </c:pt>
                <c:pt idx="1098">
                  <c:v>37624</c:v>
                </c:pt>
                <c:pt idx="1099">
                  <c:v>37625</c:v>
                </c:pt>
                <c:pt idx="1100">
                  <c:v>37626</c:v>
                </c:pt>
                <c:pt idx="1101">
                  <c:v>37627</c:v>
                </c:pt>
                <c:pt idx="1102">
                  <c:v>37628</c:v>
                </c:pt>
                <c:pt idx="1103">
                  <c:v>37629</c:v>
                </c:pt>
                <c:pt idx="1104">
                  <c:v>37630</c:v>
                </c:pt>
                <c:pt idx="1105">
                  <c:v>37631</c:v>
                </c:pt>
                <c:pt idx="1106">
                  <c:v>37632</c:v>
                </c:pt>
                <c:pt idx="1107">
                  <c:v>37633</c:v>
                </c:pt>
                <c:pt idx="1108">
                  <c:v>37634</c:v>
                </c:pt>
                <c:pt idx="1109">
                  <c:v>37635</c:v>
                </c:pt>
                <c:pt idx="1110">
                  <c:v>37636</c:v>
                </c:pt>
                <c:pt idx="1111">
                  <c:v>37637</c:v>
                </c:pt>
                <c:pt idx="1112">
                  <c:v>37638</c:v>
                </c:pt>
                <c:pt idx="1113">
                  <c:v>37639</c:v>
                </c:pt>
                <c:pt idx="1114">
                  <c:v>37640</c:v>
                </c:pt>
                <c:pt idx="1115">
                  <c:v>37641</c:v>
                </c:pt>
                <c:pt idx="1116">
                  <c:v>37642</c:v>
                </c:pt>
                <c:pt idx="1117">
                  <c:v>37643</c:v>
                </c:pt>
                <c:pt idx="1118">
                  <c:v>37644</c:v>
                </c:pt>
                <c:pt idx="1119">
                  <c:v>37645</c:v>
                </c:pt>
                <c:pt idx="1120">
                  <c:v>37646</c:v>
                </c:pt>
                <c:pt idx="1121">
                  <c:v>37647</c:v>
                </c:pt>
                <c:pt idx="1122">
                  <c:v>37648</c:v>
                </c:pt>
                <c:pt idx="1123">
                  <c:v>37649</c:v>
                </c:pt>
                <c:pt idx="1124">
                  <c:v>37650</c:v>
                </c:pt>
                <c:pt idx="1125">
                  <c:v>37651</c:v>
                </c:pt>
                <c:pt idx="1126">
                  <c:v>37652</c:v>
                </c:pt>
                <c:pt idx="1127">
                  <c:v>37653</c:v>
                </c:pt>
                <c:pt idx="1128">
                  <c:v>37654</c:v>
                </c:pt>
                <c:pt idx="1129">
                  <c:v>37655</c:v>
                </c:pt>
                <c:pt idx="1130">
                  <c:v>37656</c:v>
                </c:pt>
                <c:pt idx="1131">
                  <c:v>37657</c:v>
                </c:pt>
                <c:pt idx="1132">
                  <c:v>37658</c:v>
                </c:pt>
                <c:pt idx="1133">
                  <c:v>37659</c:v>
                </c:pt>
                <c:pt idx="1134">
                  <c:v>37660</c:v>
                </c:pt>
                <c:pt idx="1135">
                  <c:v>37661</c:v>
                </c:pt>
                <c:pt idx="1136">
                  <c:v>37662</c:v>
                </c:pt>
                <c:pt idx="1137">
                  <c:v>37663</c:v>
                </c:pt>
                <c:pt idx="1138">
                  <c:v>37664</c:v>
                </c:pt>
                <c:pt idx="1139">
                  <c:v>37665</c:v>
                </c:pt>
                <c:pt idx="1140">
                  <c:v>37666</c:v>
                </c:pt>
                <c:pt idx="1141">
                  <c:v>37667</c:v>
                </c:pt>
                <c:pt idx="1142">
                  <c:v>37668</c:v>
                </c:pt>
                <c:pt idx="1143">
                  <c:v>37669</c:v>
                </c:pt>
                <c:pt idx="1144">
                  <c:v>37670</c:v>
                </c:pt>
                <c:pt idx="1145">
                  <c:v>37671</c:v>
                </c:pt>
                <c:pt idx="1146">
                  <c:v>37672</c:v>
                </c:pt>
                <c:pt idx="1147">
                  <c:v>37673</c:v>
                </c:pt>
                <c:pt idx="1148">
                  <c:v>37674</c:v>
                </c:pt>
                <c:pt idx="1149">
                  <c:v>37675</c:v>
                </c:pt>
                <c:pt idx="1150">
                  <c:v>37676</c:v>
                </c:pt>
                <c:pt idx="1151">
                  <c:v>37677</c:v>
                </c:pt>
                <c:pt idx="1152">
                  <c:v>37678</c:v>
                </c:pt>
                <c:pt idx="1153">
                  <c:v>37679</c:v>
                </c:pt>
                <c:pt idx="1154">
                  <c:v>37680</c:v>
                </c:pt>
                <c:pt idx="1155">
                  <c:v>37681</c:v>
                </c:pt>
                <c:pt idx="1156">
                  <c:v>37682</c:v>
                </c:pt>
                <c:pt idx="1157">
                  <c:v>37683</c:v>
                </c:pt>
                <c:pt idx="1158">
                  <c:v>37684</c:v>
                </c:pt>
                <c:pt idx="1159">
                  <c:v>37685</c:v>
                </c:pt>
                <c:pt idx="1160">
                  <c:v>37686</c:v>
                </c:pt>
                <c:pt idx="1161">
                  <c:v>37687</c:v>
                </c:pt>
                <c:pt idx="1162">
                  <c:v>37688</c:v>
                </c:pt>
                <c:pt idx="1163">
                  <c:v>37689</c:v>
                </c:pt>
                <c:pt idx="1164">
                  <c:v>37690</c:v>
                </c:pt>
                <c:pt idx="1165">
                  <c:v>37691</c:v>
                </c:pt>
                <c:pt idx="1166">
                  <c:v>37692</c:v>
                </c:pt>
                <c:pt idx="1167">
                  <c:v>37693</c:v>
                </c:pt>
                <c:pt idx="1168">
                  <c:v>37694</c:v>
                </c:pt>
                <c:pt idx="1169">
                  <c:v>37695</c:v>
                </c:pt>
                <c:pt idx="1170">
                  <c:v>37696</c:v>
                </c:pt>
                <c:pt idx="1171">
                  <c:v>37697</c:v>
                </c:pt>
                <c:pt idx="1172">
                  <c:v>37698</c:v>
                </c:pt>
                <c:pt idx="1173">
                  <c:v>37699</c:v>
                </c:pt>
                <c:pt idx="1174">
                  <c:v>37700</c:v>
                </c:pt>
                <c:pt idx="1175">
                  <c:v>37701</c:v>
                </c:pt>
                <c:pt idx="1176">
                  <c:v>37702</c:v>
                </c:pt>
                <c:pt idx="1177">
                  <c:v>37703</c:v>
                </c:pt>
                <c:pt idx="1178">
                  <c:v>37704</c:v>
                </c:pt>
                <c:pt idx="1179">
                  <c:v>37705</c:v>
                </c:pt>
                <c:pt idx="1180">
                  <c:v>37706</c:v>
                </c:pt>
                <c:pt idx="1181">
                  <c:v>37707</c:v>
                </c:pt>
                <c:pt idx="1182">
                  <c:v>37708</c:v>
                </c:pt>
                <c:pt idx="1183">
                  <c:v>37709</c:v>
                </c:pt>
                <c:pt idx="1184">
                  <c:v>37710</c:v>
                </c:pt>
                <c:pt idx="1185">
                  <c:v>37711</c:v>
                </c:pt>
                <c:pt idx="1186">
                  <c:v>37712</c:v>
                </c:pt>
                <c:pt idx="1187">
                  <c:v>37713</c:v>
                </c:pt>
                <c:pt idx="1188">
                  <c:v>37714</c:v>
                </c:pt>
                <c:pt idx="1189">
                  <c:v>37715</c:v>
                </c:pt>
                <c:pt idx="1190">
                  <c:v>37716</c:v>
                </c:pt>
                <c:pt idx="1191">
                  <c:v>37717</c:v>
                </c:pt>
                <c:pt idx="1192">
                  <c:v>37718</c:v>
                </c:pt>
                <c:pt idx="1193">
                  <c:v>37719</c:v>
                </c:pt>
                <c:pt idx="1194">
                  <c:v>37720</c:v>
                </c:pt>
                <c:pt idx="1195">
                  <c:v>37721</c:v>
                </c:pt>
                <c:pt idx="1196">
                  <c:v>37722</c:v>
                </c:pt>
                <c:pt idx="1197">
                  <c:v>37723</c:v>
                </c:pt>
                <c:pt idx="1198">
                  <c:v>37724</c:v>
                </c:pt>
                <c:pt idx="1199">
                  <c:v>37725</c:v>
                </c:pt>
                <c:pt idx="1200">
                  <c:v>37726</c:v>
                </c:pt>
                <c:pt idx="1201">
                  <c:v>37727</c:v>
                </c:pt>
                <c:pt idx="1202">
                  <c:v>37728</c:v>
                </c:pt>
                <c:pt idx="1203">
                  <c:v>37729</c:v>
                </c:pt>
                <c:pt idx="1204">
                  <c:v>37730</c:v>
                </c:pt>
                <c:pt idx="1205">
                  <c:v>37731</c:v>
                </c:pt>
                <c:pt idx="1206">
                  <c:v>37732</c:v>
                </c:pt>
                <c:pt idx="1207">
                  <c:v>37733</c:v>
                </c:pt>
                <c:pt idx="1208">
                  <c:v>37734</c:v>
                </c:pt>
                <c:pt idx="1209">
                  <c:v>37735</c:v>
                </c:pt>
                <c:pt idx="1210">
                  <c:v>37736</c:v>
                </c:pt>
                <c:pt idx="1211">
                  <c:v>37737</c:v>
                </c:pt>
                <c:pt idx="1212">
                  <c:v>37738</c:v>
                </c:pt>
                <c:pt idx="1213">
                  <c:v>37739</c:v>
                </c:pt>
                <c:pt idx="1214">
                  <c:v>37740</c:v>
                </c:pt>
                <c:pt idx="1215">
                  <c:v>37741</c:v>
                </c:pt>
                <c:pt idx="1216">
                  <c:v>37742</c:v>
                </c:pt>
                <c:pt idx="1217">
                  <c:v>37743</c:v>
                </c:pt>
                <c:pt idx="1218">
                  <c:v>37744</c:v>
                </c:pt>
                <c:pt idx="1219">
                  <c:v>37745</c:v>
                </c:pt>
                <c:pt idx="1220">
                  <c:v>37746</c:v>
                </c:pt>
                <c:pt idx="1221">
                  <c:v>37747</c:v>
                </c:pt>
                <c:pt idx="1222">
                  <c:v>37748</c:v>
                </c:pt>
                <c:pt idx="1223">
                  <c:v>37749</c:v>
                </c:pt>
                <c:pt idx="1224">
                  <c:v>37750</c:v>
                </c:pt>
                <c:pt idx="1225">
                  <c:v>37751</c:v>
                </c:pt>
                <c:pt idx="1226">
                  <c:v>37752</c:v>
                </c:pt>
                <c:pt idx="1227">
                  <c:v>37753</c:v>
                </c:pt>
                <c:pt idx="1228">
                  <c:v>37754</c:v>
                </c:pt>
                <c:pt idx="1229">
                  <c:v>37755</c:v>
                </c:pt>
                <c:pt idx="1230">
                  <c:v>37756</c:v>
                </c:pt>
                <c:pt idx="1231">
                  <c:v>37757</c:v>
                </c:pt>
                <c:pt idx="1232">
                  <c:v>37758</c:v>
                </c:pt>
                <c:pt idx="1233">
                  <c:v>37759</c:v>
                </c:pt>
                <c:pt idx="1234">
                  <c:v>37760</c:v>
                </c:pt>
                <c:pt idx="1235">
                  <c:v>37761</c:v>
                </c:pt>
                <c:pt idx="1236">
                  <c:v>37762</c:v>
                </c:pt>
                <c:pt idx="1237">
                  <c:v>37763</c:v>
                </c:pt>
                <c:pt idx="1238">
                  <c:v>37764</c:v>
                </c:pt>
                <c:pt idx="1239">
                  <c:v>37765</c:v>
                </c:pt>
                <c:pt idx="1240">
                  <c:v>37766</c:v>
                </c:pt>
                <c:pt idx="1241">
                  <c:v>37767</c:v>
                </c:pt>
                <c:pt idx="1242">
                  <c:v>37768</c:v>
                </c:pt>
                <c:pt idx="1243">
                  <c:v>37769</c:v>
                </c:pt>
                <c:pt idx="1244">
                  <c:v>37770</c:v>
                </c:pt>
                <c:pt idx="1245">
                  <c:v>37771</c:v>
                </c:pt>
                <c:pt idx="1246">
                  <c:v>37772</c:v>
                </c:pt>
                <c:pt idx="1247">
                  <c:v>37773</c:v>
                </c:pt>
                <c:pt idx="1248">
                  <c:v>37774</c:v>
                </c:pt>
                <c:pt idx="1249">
                  <c:v>37775</c:v>
                </c:pt>
                <c:pt idx="1250">
                  <c:v>37776</c:v>
                </c:pt>
                <c:pt idx="1251">
                  <c:v>37777</c:v>
                </c:pt>
                <c:pt idx="1252">
                  <c:v>37778</c:v>
                </c:pt>
                <c:pt idx="1253">
                  <c:v>37779</c:v>
                </c:pt>
                <c:pt idx="1254">
                  <c:v>37780</c:v>
                </c:pt>
                <c:pt idx="1255">
                  <c:v>37781</c:v>
                </c:pt>
                <c:pt idx="1256">
                  <c:v>37782</c:v>
                </c:pt>
                <c:pt idx="1257">
                  <c:v>37783</c:v>
                </c:pt>
                <c:pt idx="1258">
                  <c:v>37784</c:v>
                </c:pt>
                <c:pt idx="1259">
                  <c:v>37785</c:v>
                </c:pt>
                <c:pt idx="1260">
                  <c:v>37786</c:v>
                </c:pt>
                <c:pt idx="1261">
                  <c:v>37787</c:v>
                </c:pt>
                <c:pt idx="1262">
                  <c:v>37788</c:v>
                </c:pt>
                <c:pt idx="1263">
                  <c:v>37789</c:v>
                </c:pt>
                <c:pt idx="1264">
                  <c:v>37790</c:v>
                </c:pt>
                <c:pt idx="1265">
                  <c:v>37791</c:v>
                </c:pt>
                <c:pt idx="1266">
                  <c:v>37792</c:v>
                </c:pt>
                <c:pt idx="1267">
                  <c:v>37793</c:v>
                </c:pt>
                <c:pt idx="1268">
                  <c:v>37794</c:v>
                </c:pt>
                <c:pt idx="1269">
                  <c:v>37795</c:v>
                </c:pt>
                <c:pt idx="1270">
                  <c:v>37796</c:v>
                </c:pt>
                <c:pt idx="1271">
                  <c:v>37797</c:v>
                </c:pt>
                <c:pt idx="1272">
                  <c:v>37798</c:v>
                </c:pt>
                <c:pt idx="1273">
                  <c:v>37799</c:v>
                </c:pt>
                <c:pt idx="1274">
                  <c:v>37800</c:v>
                </c:pt>
                <c:pt idx="1275">
                  <c:v>37801</c:v>
                </c:pt>
                <c:pt idx="1276">
                  <c:v>37802</c:v>
                </c:pt>
                <c:pt idx="1277">
                  <c:v>37803</c:v>
                </c:pt>
                <c:pt idx="1278">
                  <c:v>37804</c:v>
                </c:pt>
                <c:pt idx="1279">
                  <c:v>37805</c:v>
                </c:pt>
                <c:pt idx="1280">
                  <c:v>37806</c:v>
                </c:pt>
                <c:pt idx="1281">
                  <c:v>37807</c:v>
                </c:pt>
                <c:pt idx="1282">
                  <c:v>37808</c:v>
                </c:pt>
                <c:pt idx="1283">
                  <c:v>37809</c:v>
                </c:pt>
                <c:pt idx="1284">
                  <c:v>37810</c:v>
                </c:pt>
                <c:pt idx="1285">
                  <c:v>37811</c:v>
                </c:pt>
                <c:pt idx="1286">
                  <c:v>37812</c:v>
                </c:pt>
                <c:pt idx="1287">
                  <c:v>37813</c:v>
                </c:pt>
                <c:pt idx="1288">
                  <c:v>37814</c:v>
                </c:pt>
                <c:pt idx="1289">
                  <c:v>37815</c:v>
                </c:pt>
                <c:pt idx="1290">
                  <c:v>37816</c:v>
                </c:pt>
                <c:pt idx="1291">
                  <c:v>37817</c:v>
                </c:pt>
                <c:pt idx="1292">
                  <c:v>37818</c:v>
                </c:pt>
                <c:pt idx="1293">
                  <c:v>37819</c:v>
                </c:pt>
                <c:pt idx="1294">
                  <c:v>37820</c:v>
                </c:pt>
                <c:pt idx="1295">
                  <c:v>37821</c:v>
                </c:pt>
                <c:pt idx="1296">
                  <c:v>37822</c:v>
                </c:pt>
                <c:pt idx="1297">
                  <c:v>37823</c:v>
                </c:pt>
                <c:pt idx="1298">
                  <c:v>37824</c:v>
                </c:pt>
                <c:pt idx="1299">
                  <c:v>37825</c:v>
                </c:pt>
                <c:pt idx="1300">
                  <c:v>37826</c:v>
                </c:pt>
                <c:pt idx="1301">
                  <c:v>37827</c:v>
                </c:pt>
                <c:pt idx="1302">
                  <c:v>37828</c:v>
                </c:pt>
                <c:pt idx="1303">
                  <c:v>37829</c:v>
                </c:pt>
                <c:pt idx="1304">
                  <c:v>37830</c:v>
                </c:pt>
                <c:pt idx="1305">
                  <c:v>37831</c:v>
                </c:pt>
                <c:pt idx="1306">
                  <c:v>37832</c:v>
                </c:pt>
                <c:pt idx="1307">
                  <c:v>37833</c:v>
                </c:pt>
                <c:pt idx="1308">
                  <c:v>37834</c:v>
                </c:pt>
                <c:pt idx="1309">
                  <c:v>37835</c:v>
                </c:pt>
                <c:pt idx="1310">
                  <c:v>37836</c:v>
                </c:pt>
                <c:pt idx="1311">
                  <c:v>37837</c:v>
                </c:pt>
                <c:pt idx="1312">
                  <c:v>37838</c:v>
                </c:pt>
                <c:pt idx="1313">
                  <c:v>37839</c:v>
                </c:pt>
                <c:pt idx="1314">
                  <c:v>37840</c:v>
                </c:pt>
                <c:pt idx="1315">
                  <c:v>37841</c:v>
                </c:pt>
                <c:pt idx="1316">
                  <c:v>37842</c:v>
                </c:pt>
                <c:pt idx="1317">
                  <c:v>37843</c:v>
                </c:pt>
                <c:pt idx="1318">
                  <c:v>37844</c:v>
                </c:pt>
                <c:pt idx="1319">
                  <c:v>37845</c:v>
                </c:pt>
                <c:pt idx="1320">
                  <c:v>37846</c:v>
                </c:pt>
                <c:pt idx="1321">
                  <c:v>37847</c:v>
                </c:pt>
                <c:pt idx="1322">
                  <c:v>37848</c:v>
                </c:pt>
                <c:pt idx="1323">
                  <c:v>37849</c:v>
                </c:pt>
                <c:pt idx="1324">
                  <c:v>37850</c:v>
                </c:pt>
                <c:pt idx="1325">
                  <c:v>37851</c:v>
                </c:pt>
                <c:pt idx="1326">
                  <c:v>37852</c:v>
                </c:pt>
                <c:pt idx="1327">
                  <c:v>37853</c:v>
                </c:pt>
                <c:pt idx="1328">
                  <c:v>37854</c:v>
                </c:pt>
                <c:pt idx="1329">
                  <c:v>37855</c:v>
                </c:pt>
                <c:pt idx="1330">
                  <c:v>37856</c:v>
                </c:pt>
                <c:pt idx="1331">
                  <c:v>37857</c:v>
                </c:pt>
                <c:pt idx="1332">
                  <c:v>37858</c:v>
                </c:pt>
                <c:pt idx="1333">
                  <c:v>37859</c:v>
                </c:pt>
                <c:pt idx="1334">
                  <c:v>37860</c:v>
                </c:pt>
                <c:pt idx="1335">
                  <c:v>37861</c:v>
                </c:pt>
                <c:pt idx="1336">
                  <c:v>37862</c:v>
                </c:pt>
                <c:pt idx="1337">
                  <c:v>37863</c:v>
                </c:pt>
                <c:pt idx="1338">
                  <c:v>37864</c:v>
                </c:pt>
                <c:pt idx="1339">
                  <c:v>37865</c:v>
                </c:pt>
                <c:pt idx="1340">
                  <c:v>37866</c:v>
                </c:pt>
                <c:pt idx="1341">
                  <c:v>37867</c:v>
                </c:pt>
                <c:pt idx="1342">
                  <c:v>37868</c:v>
                </c:pt>
                <c:pt idx="1343">
                  <c:v>37869</c:v>
                </c:pt>
                <c:pt idx="1344">
                  <c:v>37870</c:v>
                </c:pt>
                <c:pt idx="1345">
                  <c:v>37871</c:v>
                </c:pt>
                <c:pt idx="1346">
                  <c:v>37872</c:v>
                </c:pt>
                <c:pt idx="1347">
                  <c:v>37873</c:v>
                </c:pt>
                <c:pt idx="1348">
                  <c:v>37874</c:v>
                </c:pt>
                <c:pt idx="1349">
                  <c:v>37875</c:v>
                </c:pt>
                <c:pt idx="1350">
                  <c:v>37876</c:v>
                </c:pt>
                <c:pt idx="1351">
                  <c:v>37877</c:v>
                </c:pt>
                <c:pt idx="1352">
                  <c:v>37878</c:v>
                </c:pt>
                <c:pt idx="1353">
                  <c:v>37879</c:v>
                </c:pt>
                <c:pt idx="1354">
                  <c:v>37880</c:v>
                </c:pt>
                <c:pt idx="1355">
                  <c:v>37881</c:v>
                </c:pt>
                <c:pt idx="1356">
                  <c:v>37882</c:v>
                </c:pt>
                <c:pt idx="1357">
                  <c:v>37883</c:v>
                </c:pt>
                <c:pt idx="1358">
                  <c:v>37884</c:v>
                </c:pt>
                <c:pt idx="1359">
                  <c:v>37885</c:v>
                </c:pt>
                <c:pt idx="1360">
                  <c:v>37886</c:v>
                </c:pt>
                <c:pt idx="1361">
                  <c:v>37887</c:v>
                </c:pt>
                <c:pt idx="1362">
                  <c:v>37888</c:v>
                </c:pt>
                <c:pt idx="1363">
                  <c:v>37889</c:v>
                </c:pt>
                <c:pt idx="1364">
                  <c:v>37890</c:v>
                </c:pt>
                <c:pt idx="1365">
                  <c:v>37891</c:v>
                </c:pt>
                <c:pt idx="1366">
                  <c:v>37892</c:v>
                </c:pt>
                <c:pt idx="1367">
                  <c:v>37893</c:v>
                </c:pt>
                <c:pt idx="1368">
                  <c:v>37894</c:v>
                </c:pt>
                <c:pt idx="1369">
                  <c:v>37895</c:v>
                </c:pt>
                <c:pt idx="1370">
                  <c:v>37896</c:v>
                </c:pt>
                <c:pt idx="1371">
                  <c:v>37897</c:v>
                </c:pt>
                <c:pt idx="1372">
                  <c:v>37898</c:v>
                </c:pt>
                <c:pt idx="1373">
                  <c:v>37899</c:v>
                </c:pt>
                <c:pt idx="1374">
                  <c:v>37900</c:v>
                </c:pt>
                <c:pt idx="1375">
                  <c:v>37901</c:v>
                </c:pt>
                <c:pt idx="1376">
                  <c:v>37902</c:v>
                </c:pt>
                <c:pt idx="1377">
                  <c:v>37903</c:v>
                </c:pt>
                <c:pt idx="1378">
                  <c:v>37904</c:v>
                </c:pt>
                <c:pt idx="1379">
                  <c:v>37905</c:v>
                </c:pt>
                <c:pt idx="1380">
                  <c:v>37906</c:v>
                </c:pt>
                <c:pt idx="1381">
                  <c:v>37907</c:v>
                </c:pt>
                <c:pt idx="1382">
                  <c:v>37908</c:v>
                </c:pt>
                <c:pt idx="1383">
                  <c:v>37909</c:v>
                </c:pt>
                <c:pt idx="1384">
                  <c:v>37910</c:v>
                </c:pt>
                <c:pt idx="1385">
                  <c:v>37911</c:v>
                </c:pt>
                <c:pt idx="1386">
                  <c:v>37912</c:v>
                </c:pt>
                <c:pt idx="1387">
                  <c:v>37913</c:v>
                </c:pt>
                <c:pt idx="1388">
                  <c:v>37914</c:v>
                </c:pt>
                <c:pt idx="1389">
                  <c:v>37915</c:v>
                </c:pt>
                <c:pt idx="1390">
                  <c:v>37916</c:v>
                </c:pt>
                <c:pt idx="1391">
                  <c:v>37917</c:v>
                </c:pt>
                <c:pt idx="1392">
                  <c:v>37918</c:v>
                </c:pt>
                <c:pt idx="1393">
                  <c:v>37919</c:v>
                </c:pt>
                <c:pt idx="1394">
                  <c:v>37920</c:v>
                </c:pt>
                <c:pt idx="1395">
                  <c:v>37921</c:v>
                </c:pt>
                <c:pt idx="1396">
                  <c:v>37922</c:v>
                </c:pt>
                <c:pt idx="1397">
                  <c:v>37923</c:v>
                </c:pt>
                <c:pt idx="1398">
                  <c:v>37924</c:v>
                </c:pt>
                <c:pt idx="1399">
                  <c:v>37925</c:v>
                </c:pt>
                <c:pt idx="1400">
                  <c:v>37926</c:v>
                </c:pt>
                <c:pt idx="1401">
                  <c:v>37927</c:v>
                </c:pt>
                <c:pt idx="1402">
                  <c:v>37928</c:v>
                </c:pt>
                <c:pt idx="1403">
                  <c:v>37929</c:v>
                </c:pt>
                <c:pt idx="1404">
                  <c:v>37930</c:v>
                </c:pt>
                <c:pt idx="1405">
                  <c:v>37931</c:v>
                </c:pt>
                <c:pt idx="1406">
                  <c:v>37932</c:v>
                </c:pt>
                <c:pt idx="1407">
                  <c:v>37933</c:v>
                </c:pt>
                <c:pt idx="1408">
                  <c:v>37934</c:v>
                </c:pt>
                <c:pt idx="1409">
                  <c:v>37935</c:v>
                </c:pt>
                <c:pt idx="1410">
                  <c:v>37936</c:v>
                </c:pt>
                <c:pt idx="1411">
                  <c:v>37937</c:v>
                </c:pt>
                <c:pt idx="1412">
                  <c:v>37938</c:v>
                </c:pt>
                <c:pt idx="1413">
                  <c:v>37939</c:v>
                </c:pt>
                <c:pt idx="1414">
                  <c:v>37940</c:v>
                </c:pt>
                <c:pt idx="1415">
                  <c:v>37941</c:v>
                </c:pt>
                <c:pt idx="1416">
                  <c:v>37942</c:v>
                </c:pt>
                <c:pt idx="1417">
                  <c:v>37943</c:v>
                </c:pt>
                <c:pt idx="1418">
                  <c:v>37944</c:v>
                </c:pt>
                <c:pt idx="1419">
                  <c:v>37945</c:v>
                </c:pt>
                <c:pt idx="1420">
                  <c:v>37946</c:v>
                </c:pt>
                <c:pt idx="1421">
                  <c:v>37947</c:v>
                </c:pt>
                <c:pt idx="1422">
                  <c:v>37948</c:v>
                </c:pt>
                <c:pt idx="1423">
                  <c:v>37949</c:v>
                </c:pt>
                <c:pt idx="1424">
                  <c:v>37950</c:v>
                </c:pt>
                <c:pt idx="1425">
                  <c:v>37951</c:v>
                </c:pt>
                <c:pt idx="1426">
                  <c:v>37952</c:v>
                </c:pt>
                <c:pt idx="1427">
                  <c:v>37953</c:v>
                </c:pt>
                <c:pt idx="1428">
                  <c:v>37954</c:v>
                </c:pt>
                <c:pt idx="1429">
                  <c:v>37955</c:v>
                </c:pt>
                <c:pt idx="1430">
                  <c:v>37956</c:v>
                </c:pt>
                <c:pt idx="1431">
                  <c:v>37957</c:v>
                </c:pt>
                <c:pt idx="1432">
                  <c:v>37958</c:v>
                </c:pt>
                <c:pt idx="1433">
                  <c:v>37959</c:v>
                </c:pt>
                <c:pt idx="1434">
                  <c:v>37960</c:v>
                </c:pt>
                <c:pt idx="1435">
                  <c:v>37961</c:v>
                </c:pt>
                <c:pt idx="1436">
                  <c:v>37962</c:v>
                </c:pt>
                <c:pt idx="1437">
                  <c:v>37963</c:v>
                </c:pt>
                <c:pt idx="1438">
                  <c:v>37964</c:v>
                </c:pt>
                <c:pt idx="1439">
                  <c:v>37965</c:v>
                </c:pt>
                <c:pt idx="1440">
                  <c:v>37966</c:v>
                </c:pt>
                <c:pt idx="1441">
                  <c:v>37967</c:v>
                </c:pt>
                <c:pt idx="1442">
                  <c:v>37968</c:v>
                </c:pt>
                <c:pt idx="1443">
                  <c:v>37969</c:v>
                </c:pt>
                <c:pt idx="1444">
                  <c:v>37970</c:v>
                </c:pt>
                <c:pt idx="1445">
                  <c:v>37971</c:v>
                </c:pt>
                <c:pt idx="1446">
                  <c:v>37972</c:v>
                </c:pt>
                <c:pt idx="1447">
                  <c:v>37973</c:v>
                </c:pt>
                <c:pt idx="1448">
                  <c:v>37974</c:v>
                </c:pt>
                <c:pt idx="1449">
                  <c:v>37975</c:v>
                </c:pt>
                <c:pt idx="1450">
                  <c:v>37976</c:v>
                </c:pt>
                <c:pt idx="1451">
                  <c:v>37977</c:v>
                </c:pt>
                <c:pt idx="1452">
                  <c:v>37978</c:v>
                </c:pt>
                <c:pt idx="1453">
                  <c:v>37979</c:v>
                </c:pt>
                <c:pt idx="1454">
                  <c:v>37980</c:v>
                </c:pt>
                <c:pt idx="1455">
                  <c:v>37981</c:v>
                </c:pt>
                <c:pt idx="1456">
                  <c:v>37982</c:v>
                </c:pt>
                <c:pt idx="1457">
                  <c:v>37983</c:v>
                </c:pt>
                <c:pt idx="1458">
                  <c:v>37984</c:v>
                </c:pt>
                <c:pt idx="1459">
                  <c:v>37985</c:v>
                </c:pt>
                <c:pt idx="1460">
                  <c:v>37986</c:v>
                </c:pt>
                <c:pt idx="1461">
                  <c:v>37987</c:v>
                </c:pt>
                <c:pt idx="1462">
                  <c:v>37988</c:v>
                </c:pt>
                <c:pt idx="1463">
                  <c:v>37989</c:v>
                </c:pt>
                <c:pt idx="1464">
                  <c:v>37990</c:v>
                </c:pt>
                <c:pt idx="1465">
                  <c:v>37991</c:v>
                </c:pt>
                <c:pt idx="1466">
                  <c:v>37992</c:v>
                </c:pt>
                <c:pt idx="1467">
                  <c:v>37993</c:v>
                </c:pt>
                <c:pt idx="1468">
                  <c:v>37994</c:v>
                </c:pt>
                <c:pt idx="1469">
                  <c:v>37995</c:v>
                </c:pt>
                <c:pt idx="1470">
                  <c:v>37996</c:v>
                </c:pt>
                <c:pt idx="1471">
                  <c:v>37997</c:v>
                </c:pt>
                <c:pt idx="1472">
                  <c:v>37998</c:v>
                </c:pt>
                <c:pt idx="1473">
                  <c:v>37999</c:v>
                </c:pt>
                <c:pt idx="1474">
                  <c:v>38000</c:v>
                </c:pt>
                <c:pt idx="1475">
                  <c:v>38001</c:v>
                </c:pt>
                <c:pt idx="1476">
                  <c:v>38002</c:v>
                </c:pt>
                <c:pt idx="1477">
                  <c:v>38003</c:v>
                </c:pt>
                <c:pt idx="1478">
                  <c:v>38004</c:v>
                </c:pt>
                <c:pt idx="1479">
                  <c:v>38005</c:v>
                </c:pt>
                <c:pt idx="1480">
                  <c:v>38006</c:v>
                </c:pt>
                <c:pt idx="1481">
                  <c:v>38007</c:v>
                </c:pt>
                <c:pt idx="1482">
                  <c:v>38008</c:v>
                </c:pt>
                <c:pt idx="1483">
                  <c:v>38009</c:v>
                </c:pt>
                <c:pt idx="1484">
                  <c:v>38010</c:v>
                </c:pt>
                <c:pt idx="1485">
                  <c:v>38011</c:v>
                </c:pt>
                <c:pt idx="1486">
                  <c:v>38012</c:v>
                </c:pt>
                <c:pt idx="1487">
                  <c:v>38013</c:v>
                </c:pt>
                <c:pt idx="1488">
                  <c:v>38014</c:v>
                </c:pt>
                <c:pt idx="1489">
                  <c:v>38015</c:v>
                </c:pt>
                <c:pt idx="1490">
                  <c:v>38016</c:v>
                </c:pt>
                <c:pt idx="1491">
                  <c:v>38017</c:v>
                </c:pt>
                <c:pt idx="1492">
                  <c:v>38018</c:v>
                </c:pt>
                <c:pt idx="1493">
                  <c:v>38019</c:v>
                </c:pt>
                <c:pt idx="1494">
                  <c:v>38020</c:v>
                </c:pt>
                <c:pt idx="1495">
                  <c:v>38021</c:v>
                </c:pt>
                <c:pt idx="1496">
                  <c:v>38022</c:v>
                </c:pt>
                <c:pt idx="1497">
                  <c:v>38023</c:v>
                </c:pt>
                <c:pt idx="1498">
                  <c:v>38024</c:v>
                </c:pt>
                <c:pt idx="1499">
                  <c:v>38025</c:v>
                </c:pt>
                <c:pt idx="1500">
                  <c:v>38026</c:v>
                </c:pt>
                <c:pt idx="1501">
                  <c:v>38027</c:v>
                </c:pt>
                <c:pt idx="1502">
                  <c:v>38028</c:v>
                </c:pt>
                <c:pt idx="1503">
                  <c:v>38029</c:v>
                </c:pt>
                <c:pt idx="1504">
                  <c:v>38030</c:v>
                </c:pt>
                <c:pt idx="1505">
                  <c:v>38031</c:v>
                </c:pt>
                <c:pt idx="1506">
                  <c:v>38032</c:v>
                </c:pt>
                <c:pt idx="1507">
                  <c:v>38033</c:v>
                </c:pt>
                <c:pt idx="1508">
                  <c:v>38034</c:v>
                </c:pt>
                <c:pt idx="1509">
                  <c:v>38035</c:v>
                </c:pt>
                <c:pt idx="1510">
                  <c:v>38036</c:v>
                </c:pt>
                <c:pt idx="1511">
                  <c:v>38037</c:v>
                </c:pt>
                <c:pt idx="1512">
                  <c:v>38038</c:v>
                </c:pt>
                <c:pt idx="1513">
                  <c:v>38039</c:v>
                </c:pt>
                <c:pt idx="1514">
                  <c:v>38040</c:v>
                </c:pt>
                <c:pt idx="1515">
                  <c:v>38041</c:v>
                </c:pt>
                <c:pt idx="1516">
                  <c:v>38042</c:v>
                </c:pt>
                <c:pt idx="1517">
                  <c:v>38043</c:v>
                </c:pt>
                <c:pt idx="1518">
                  <c:v>38044</c:v>
                </c:pt>
                <c:pt idx="1519">
                  <c:v>38045</c:v>
                </c:pt>
                <c:pt idx="1520">
                  <c:v>38046</c:v>
                </c:pt>
                <c:pt idx="1521">
                  <c:v>38047</c:v>
                </c:pt>
                <c:pt idx="1522">
                  <c:v>38048</c:v>
                </c:pt>
                <c:pt idx="1523">
                  <c:v>38049</c:v>
                </c:pt>
                <c:pt idx="1524">
                  <c:v>38050</c:v>
                </c:pt>
                <c:pt idx="1525">
                  <c:v>38051</c:v>
                </c:pt>
                <c:pt idx="1526">
                  <c:v>38052</c:v>
                </c:pt>
                <c:pt idx="1527">
                  <c:v>38053</c:v>
                </c:pt>
                <c:pt idx="1528">
                  <c:v>38054</c:v>
                </c:pt>
                <c:pt idx="1529">
                  <c:v>38055</c:v>
                </c:pt>
                <c:pt idx="1530">
                  <c:v>38056</c:v>
                </c:pt>
                <c:pt idx="1531">
                  <c:v>38057</c:v>
                </c:pt>
                <c:pt idx="1532">
                  <c:v>38058</c:v>
                </c:pt>
                <c:pt idx="1533">
                  <c:v>38059</c:v>
                </c:pt>
                <c:pt idx="1534">
                  <c:v>38060</c:v>
                </c:pt>
                <c:pt idx="1535">
                  <c:v>38061</c:v>
                </c:pt>
                <c:pt idx="1536">
                  <c:v>38062</c:v>
                </c:pt>
                <c:pt idx="1537">
                  <c:v>38063</c:v>
                </c:pt>
                <c:pt idx="1538">
                  <c:v>38064</c:v>
                </c:pt>
                <c:pt idx="1539">
                  <c:v>38065</c:v>
                </c:pt>
                <c:pt idx="1540">
                  <c:v>38066</c:v>
                </c:pt>
                <c:pt idx="1541">
                  <c:v>38067</c:v>
                </c:pt>
                <c:pt idx="1542">
                  <c:v>38068</c:v>
                </c:pt>
                <c:pt idx="1543">
                  <c:v>38069</c:v>
                </c:pt>
                <c:pt idx="1544">
                  <c:v>38070</c:v>
                </c:pt>
                <c:pt idx="1545">
                  <c:v>38071</c:v>
                </c:pt>
                <c:pt idx="1546">
                  <c:v>38072</c:v>
                </c:pt>
                <c:pt idx="1547">
                  <c:v>38073</c:v>
                </c:pt>
                <c:pt idx="1548">
                  <c:v>38074</c:v>
                </c:pt>
                <c:pt idx="1549">
                  <c:v>38075</c:v>
                </c:pt>
                <c:pt idx="1550">
                  <c:v>38076</c:v>
                </c:pt>
                <c:pt idx="1551">
                  <c:v>38077</c:v>
                </c:pt>
                <c:pt idx="1552">
                  <c:v>38078</c:v>
                </c:pt>
                <c:pt idx="1553">
                  <c:v>38079</c:v>
                </c:pt>
                <c:pt idx="1554">
                  <c:v>38080</c:v>
                </c:pt>
                <c:pt idx="1555">
                  <c:v>38081</c:v>
                </c:pt>
                <c:pt idx="1556">
                  <c:v>38082</c:v>
                </c:pt>
                <c:pt idx="1557">
                  <c:v>38083</c:v>
                </c:pt>
                <c:pt idx="1558">
                  <c:v>38084</c:v>
                </c:pt>
                <c:pt idx="1559">
                  <c:v>38085</c:v>
                </c:pt>
                <c:pt idx="1560">
                  <c:v>38086</c:v>
                </c:pt>
                <c:pt idx="1561">
                  <c:v>38087</c:v>
                </c:pt>
                <c:pt idx="1562">
                  <c:v>38088</c:v>
                </c:pt>
                <c:pt idx="1563">
                  <c:v>38089</c:v>
                </c:pt>
                <c:pt idx="1564">
                  <c:v>38090</c:v>
                </c:pt>
                <c:pt idx="1565">
                  <c:v>38091</c:v>
                </c:pt>
                <c:pt idx="1566">
                  <c:v>38092</c:v>
                </c:pt>
                <c:pt idx="1567">
                  <c:v>38093</c:v>
                </c:pt>
                <c:pt idx="1568">
                  <c:v>38094</c:v>
                </c:pt>
                <c:pt idx="1569">
                  <c:v>38095</c:v>
                </c:pt>
                <c:pt idx="1570">
                  <c:v>38096</c:v>
                </c:pt>
                <c:pt idx="1571">
                  <c:v>38097</c:v>
                </c:pt>
                <c:pt idx="1572">
                  <c:v>38098</c:v>
                </c:pt>
                <c:pt idx="1573">
                  <c:v>38099</c:v>
                </c:pt>
                <c:pt idx="1574">
                  <c:v>38100</c:v>
                </c:pt>
                <c:pt idx="1575">
                  <c:v>38101</c:v>
                </c:pt>
                <c:pt idx="1576">
                  <c:v>38102</c:v>
                </c:pt>
                <c:pt idx="1577">
                  <c:v>38103</c:v>
                </c:pt>
                <c:pt idx="1578">
                  <c:v>38104</c:v>
                </c:pt>
                <c:pt idx="1579">
                  <c:v>38105</c:v>
                </c:pt>
                <c:pt idx="1580">
                  <c:v>38106</c:v>
                </c:pt>
                <c:pt idx="1581">
                  <c:v>38107</c:v>
                </c:pt>
                <c:pt idx="1582">
                  <c:v>38108</c:v>
                </c:pt>
                <c:pt idx="1583">
                  <c:v>38109</c:v>
                </c:pt>
                <c:pt idx="1584">
                  <c:v>38110</c:v>
                </c:pt>
                <c:pt idx="1585">
                  <c:v>38111</c:v>
                </c:pt>
                <c:pt idx="1586">
                  <c:v>38112</c:v>
                </c:pt>
                <c:pt idx="1587">
                  <c:v>38113</c:v>
                </c:pt>
                <c:pt idx="1588">
                  <c:v>38114</c:v>
                </c:pt>
                <c:pt idx="1589">
                  <c:v>38115</c:v>
                </c:pt>
                <c:pt idx="1590">
                  <c:v>38116</c:v>
                </c:pt>
                <c:pt idx="1591">
                  <c:v>38117</c:v>
                </c:pt>
                <c:pt idx="1592">
                  <c:v>38118</c:v>
                </c:pt>
                <c:pt idx="1593">
                  <c:v>38119</c:v>
                </c:pt>
                <c:pt idx="1594">
                  <c:v>38120</c:v>
                </c:pt>
                <c:pt idx="1595">
                  <c:v>38121</c:v>
                </c:pt>
                <c:pt idx="1596">
                  <c:v>38122</c:v>
                </c:pt>
                <c:pt idx="1597">
                  <c:v>38123</c:v>
                </c:pt>
                <c:pt idx="1598">
                  <c:v>38124</c:v>
                </c:pt>
                <c:pt idx="1599">
                  <c:v>38125</c:v>
                </c:pt>
                <c:pt idx="1600">
                  <c:v>38126</c:v>
                </c:pt>
                <c:pt idx="1601">
                  <c:v>38127</c:v>
                </c:pt>
                <c:pt idx="1602">
                  <c:v>38128</c:v>
                </c:pt>
                <c:pt idx="1603">
                  <c:v>38129</c:v>
                </c:pt>
                <c:pt idx="1604">
                  <c:v>38130</c:v>
                </c:pt>
                <c:pt idx="1605">
                  <c:v>38131</c:v>
                </c:pt>
                <c:pt idx="1606">
                  <c:v>38132</c:v>
                </c:pt>
                <c:pt idx="1607">
                  <c:v>38133</c:v>
                </c:pt>
                <c:pt idx="1608">
                  <c:v>38134</c:v>
                </c:pt>
                <c:pt idx="1609">
                  <c:v>38135</c:v>
                </c:pt>
                <c:pt idx="1610">
                  <c:v>38136</c:v>
                </c:pt>
                <c:pt idx="1611">
                  <c:v>38137</c:v>
                </c:pt>
                <c:pt idx="1612">
                  <c:v>38138</c:v>
                </c:pt>
                <c:pt idx="1613">
                  <c:v>38139</c:v>
                </c:pt>
                <c:pt idx="1614">
                  <c:v>38140</c:v>
                </c:pt>
                <c:pt idx="1615">
                  <c:v>38141</c:v>
                </c:pt>
                <c:pt idx="1616">
                  <c:v>38142</c:v>
                </c:pt>
                <c:pt idx="1617">
                  <c:v>38143</c:v>
                </c:pt>
                <c:pt idx="1618">
                  <c:v>38144</c:v>
                </c:pt>
                <c:pt idx="1619">
                  <c:v>38145</c:v>
                </c:pt>
                <c:pt idx="1620">
                  <c:v>38146</c:v>
                </c:pt>
                <c:pt idx="1621">
                  <c:v>38147</c:v>
                </c:pt>
                <c:pt idx="1622">
                  <c:v>38148</c:v>
                </c:pt>
                <c:pt idx="1623">
                  <c:v>38149</c:v>
                </c:pt>
                <c:pt idx="1624">
                  <c:v>38150</c:v>
                </c:pt>
                <c:pt idx="1625">
                  <c:v>38151</c:v>
                </c:pt>
                <c:pt idx="1626">
                  <c:v>38152</c:v>
                </c:pt>
                <c:pt idx="1627">
                  <c:v>38153</c:v>
                </c:pt>
                <c:pt idx="1628">
                  <c:v>38154</c:v>
                </c:pt>
                <c:pt idx="1629">
                  <c:v>38155</c:v>
                </c:pt>
                <c:pt idx="1630">
                  <c:v>38156</c:v>
                </c:pt>
                <c:pt idx="1631">
                  <c:v>38157</c:v>
                </c:pt>
                <c:pt idx="1632">
                  <c:v>38158</c:v>
                </c:pt>
                <c:pt idx="1633">
                  <c:v>38159</c:v>
                </c:pt>
                <c:pt idx="1634">
                  <c:v>38160</c:v>
                </c:pt>
                <c:pt idx="1635">
                  <c:v>38161</c:v>
                </c:pt>
                <c:pt idx="1636">
                  <c:v>38162</c:v>
                </c:pt>
                <c:pt idx="1637">
                  <c:v>38163</c:v>
                </c:pt>
                <c:pt idx="1638">
                  <c:v>38164</c:v>
                </c:pt>
                <c:pt idx="1639">
                  <c:v>38165</c:v>
                </c:pt>
                <c:pt idx="1640">
                  <c:v>38166</c:v>
                </c:pt>
                <c:pt idx="1641">
                  <c:v>38167</c:v>
                </c:pt>
                <c:pt idx="1642">
                  <c:v>38168</c:v>
                </c:pt>
                <c:pt idx="1643">
                  <c:v>38169</c:v>
                </c:pt>
                <c:pt idx="1644">
                  <c:v>38170</c:v>
                </c:pt>
                <c:pt idx="1645">
                  <c:v>38171</c:v>
                </c:pt>
                <c:pt idx="1646">
                  <c:v>38172</c:v>
                </c:pt>
                <c:pt idx="1647">
                  <c:v>38173</c:v>
                </c:pt>
                <c:pt idx="1648">
                  <c:v>38174</c:v>
                </c:pt>
                <c:pt idx="1649">
                  <c:v>38175</c:v>
                </c:pt>
                <c:pt idx="1650">
                  <c:v>38176</c:v>
                </c:pt>
                <c:pt idx="1651">
                  <c:v>38177</c:v>
                </c:pt>
                <c:pt idx="1652">
                  <c:v>38178</c:v>
                </c:pt>
                <c:pt idx="1653">
                  <c:v>38179</c:v>
                </c:pt>
                <c:pt idx="1654">
                  <c:v>38180</c:v>
                </c:pt>
                <c:pt idx="1655">
                  <c:v>38181</c:v>
                </c:pt>
                <c:pt idx="1656">
                  <c:v>38182</c:v>
                </c:pt>
                <c:pt idx="1657">
                  <c:v>38183</c:v>
                </c:pt>
                <c:pt idx="1658">
                  <c:v>38184</c:v>
                </c:pt>
                <c:pt idx="1659">
                  <c:v>38185</c:v>
                </c:pt>
                <c:pt idx="1660">
                  <c:v>38186</c:v>
                </c:pt>
                <c:pt idx="1661">
                  <c:v>38187</c:v>
                </c:pt>
                <c:pt idx="1662">
                  <c:v>38188</c:v>
                </c:pt>
                <c:pt idx="1663">
                  <c:v>38189</c:v>
                </c:pt>
                <c:pt idx="1664">
                  <c:v>38190</c:v>
                </c:pt>
                <c:pt idx="1665">
                  <c:v>38191</c:v>
                </c:pt>
                <c:pt idx="1666">
                  <c:v>38192</c:v>
                </c:pt>
                <c:pt idx="1667">
                  <c:v>38193</c:v>
                </c:pt>
                <c:pt idx="1668">
                  <c:v>38194</c:v>
                </c:pt>
                <c:pt idx="1669">
                  <c:v>38195</c:v>
                </c:pt>
                <c:pt idx="1670">
                  <c:v>38196</c:v>
                </c:pt>
                <c:pt idx="1671">
                  <c:v>38197</c:v>
                </c:pt>
                <c:pt idx="1672">
                  <c:v>38198</c:v>
                </c:pt>
                <c:pt idx="1673">
                  <c:v>38199</c:v>
                </c:pt>
                <c:pt idx="1674">
                  <c:v>38200</c:v>
                </c:pt>
                <c:pt idx="1675">
                  <c:v>38201</c:v>
                </c:pt>
                <c:pt idx="1676">
                  <c:v>38202</c:v>
                </c:pt>
                <c:pt idx="1677">
                  <c:v>38203</c:v>
                </c:pt>
                <c:pt idx="1678">
                  <c:v>38204</c:v>
                </c:pt>
                <c:pt idx="1679">
                  <c:v>38205</c:v>
                </c:pt>
                <c:pt idx="1680">
                  <c:v>38206</c:v>
                </c:pt>
                <c:pt idx="1681">
                  <c:v>38207</c:v>
                </c:pt>
                <c:pt idx="1682">
                  <c:v>38208</c:v>
                </c:pt>
                <c:pt idx="1683">
                  <c:v>38209</c:v>
                </c:pt>
                <c:pt idx="1684">
                  <c:v>38210</c:v>
                </c:pt>
                <c:pt idx="1685">
                  <c:v>38211</c:v>
                </c:pt>
                <c:pt idx="1686">
                  <c:v>38212</c:v>
                </c:pt>
                <c:pt idx="1687">
                  <c:v>38213</c:v>
                </c:pt>
                <c:pt idx="1688">
                  <c:v>38214</c:v>
                </c:pt>
                <c:pt idx="1689">
                  <c:v>38215</c:v>
                </c:pt>
                <c:pt idx="1690">
                  <c:v>38216</c:v>
                </c:pt>
                <c:pt idx="1691">
                  <c:v>38217</c:v>
                </c:pt>
                <c:pt idx="1692">
                  <c:v>38218</c:v>
                </c:pt>
                <c:pt idx="1693">
                  <c:v>38219</c:v>
                </c:pt>
                <c:pt idx="1694">
                  <c:v>38220</c:v>
                </c:pt>
                <c:pt idx="1695">
                  <c:v>38221</c:v>
                </c:pt>
                <c:pt idx="1696">
                  <c:v>38222</c:v>
                </c:pt>
                <c:pt idx="1697">
                  <c:v>38223</c:v>
                </c:pt>
                <c:pt idx="1698">
                  <c:v>38224</c:v>
                </c:pt>
                <c:pt idx="1699">
                  <c:v>38225</c:v>
                </c:pt>
                <c:pt idx="1700">
                  <c:v>38226</c:v>
                </c:pt>
                <c:pt idx="1701">
                  <c:v>38227</c:v>
                </c:pt>
                <c:pt idx="1702">
                  <c:v>38228</c:v>
                </c:pt>
                <c:pt idx="1703">
                  <c:v>38229</c:v>
                </c:pt>
                <c:pt idx="1704">
                  <c:v>38230</c:v>
                </c:pt>
                <c:pt idx="1705">
                  <c:v>38231</c:v>
                </c:pt>
                <c:pt idx="1706">
                  <c:v>38232</c:v>
                </c:pt>
                <c:pt idx="1707">
                  <c:v>38233</c:v>
                </c:pt>
                <c:pt idx="1708">
                  <c:v>38234</c:v>
                </c:pt>
                <c:pt idx="1709">
                  <c:v>38235</c:v>
                </c:pt>
                <c:pt idx="1710">
                  <c:v>38236</c:v>
                </c:pt>
                <c:pt idx="1711">
                  <c:v>38237</c:v>
                </c:pt>
                <c:pt idx="1712">
                  <c:v>38238</c:v>
                </c:pt>
                <c:pt idx="1713">
                  <c:v>38239</c:v>
                </c:pt>
                <c:pt idx="1714">
                  <c:v>38240</c:v>
                </c:pt>
                <c:pt idx="1715">
                  <c:v>38241</c:v>
                </c:pt>
                <c:pt idx="1716">
                  <c:v>38242</c:v>
                </c:pt>
                <c:pt idx="1717">
                  <c:v>38243</c:v>
                </c:pt>
                <c:pt idx="1718">
                  <c:v>38244</c:v>
                </c:pt>
                <c:pt idx="1719">
                  <c:v>38245</c:v>
                </c:pt>
                <c:pt idx="1720">
                  <c:v>38246</c:v>
                </c:pt>
                <c:pt idx="1721">
                  <c:v>38247</c:v>
                </c:pt>
                <c:pt idx="1722">
                  <c:v>38248</c:v>
                </c:pt>
                <c:pt idx="1723">
                  <c:v>38249</c:v>
                </c:pt>
                <c:pt idx="1724">
                  <c:v>38250</c:v>
                </c:pt>
                <c:pt idx="1725">
                  <c:v>38251</c:v>
                </c:pt>
                <c:pt idx="1726">
                  <c:v>38252</c:v>
                </c:pt>
                <c:pt idx="1727">
                  <c:v>38253</c:v>
                </c:pt>
                <c:pt idx="1728">
                  <c:v>38254</c:v>
                </c:pt>
                <c:pt idx="1729">
                  <c:v>38255</c:v>
                </c:pt>
                <c:pt idx="1730">
                  <c:v>38256</c:v>
                </c:pt>
                <c:pt idx="1731">
                  <c:v>38257</c:v>
                </c:pt>
                <c:pt idx="1732">
                  <c:v>38258</c:v>
                </c:pt>
                <c:pt idx="1733">
                  <c:v>38259</c:v>
                </c:pt>
                <c:pt idx="1734">
                  <c:v>38260</c:v>
                </c:pt>
                <c:pt idx="1735">
                  <c:v>38261</c:v>
                </c:pt>
                <c:pt idx="1736">
                  <c:v>38262</c:v>
                </c:pt>
                <c:pt idx="1737">
                  <c:v>38263</c:v>
                </c:pt>
                <c:pt idx="1738">
                  <c:v>38264</c:v>
                </c:pt>
                <c:pt idx="1739">
                  <c:v>38265</c:v>
                </c:pt>
                <c:pt idx="1740">
                  <c:v>38266</c:v>
                </c:pt>
                <c:pt idx="1741">
                  <c:v>38267</c:v>
                </c:pt>
                <c:pt idx="1742">
                  <c:v>38268</c:v>
                </c:pt>
                <c:pt idx="1743">
                  <c:v>38269</c:v>
                </c:pt>
                <c:pt idx="1744">
                  <c:v>38270</c:v>
                </c:pt>
                <c:pt idx="1745">
                  <c:v>38271</c:v>
                </c:pt>
                <c:pt idx="1746">
                  <c:v>38272</c:v>
                </c:pt>
                <c:pt idx="1747">
                  <c:v>38273</c:v>
                </c:pt>
                <c:pt idx="1748">
                  <c:v>38274</c:v>
                </c:pt>
                <c:pt idx="1749">
                  <c:v>38275</c:v>
                </c:pt>
                <c:pt idx="1750">
                  <c:v>38276</c:v>
                </c:pt>
                <c:pt idx="1751">
                  <c:v>38277</c:v>
                </c:pt>
                <c:pt idx="1752">
                  <c:v>38278</c:v>
                </c:pt>
                <c:pt idx="1753">
                  <c:v>38279</c:v>
                </c:pt>
                <c:pt idx="1754">
                  <c:v>38280</c:v>
                </c:pt>
                <c:pt idx="1755">
                  <c:v>38281</c:v>
                </c:pt>
                <c:pt idx="1756">
                  <c:v>38282</c:v>
                </c:pt>
                <c:pt idx="1757">
                  <c:v>38283</c:v>
                </c:pt>
                <c:pt idx="1758">
                  <c:v>38284</c:v>
                </c:pt>
                <c:pt idx="1759">
                  <c:v>38285</c:v>
                </c:pt>
                <c:pt idx="1760">
                  <c:v>38286</c:v>
                </c:pt>
                <c:pt idx="1761">
                  <c:v>38287</c:v>
                </c:pt>
                <c:pt idx="1762">
                  <c:v>38288</c:v>
                </c:pt>
                <c:pt idx="1763">
                  <c:v>38289</c:v>
                </c:pt>
                <c:pt idx="1764">
                  <c:v>38290</c:v>
                </c:pt>
                <c:pt idx="1765">
                  <c:v>38291</c:v>
                </c:pt>
                <c:pt idx="1766">
                  <c:v>38292</c:v>
                </c:pt>
                <c:pt idx="1767">
                  <c:v>38293</c:v>
                </c:pt>
                <c:pt idx="1768">
                  <c:v>38294</c:v>
                </c:pt>
                <c:pt idx="1769">
                  <c:v>38295</c:v>
                </c:pt>
                <c:pt idx="1770">
                  <c:v>38296</c:v>
                </c:pt>
                <c:pt idx="1771">
                  <c:v>38297</c:v>
                </c:pt>
                <c:pt idx="1772">
                  <c:v>38298</c:v>
                </c:pt>
                <c:pt idx="1773">
                  <c:v>38299</c:v>
                </c:pt>
                <c:pt idx="1774">
                  <c:v>38300</c:v>
                </c:pt>
                <c:pt idx="1775">
                  <c:v>38301</c:v>
                </c:pt>
                <c:pt idx="1776">
                  <c:v>38302</c:v>
                </c:pt>
                <c:pt idx="1777">
                  <c:v>38303</c:v>
                </c:pt>
                <c:pt idx="1778">
                  <c:v>38304</c:v>
                </c:pt>
                <c:pt idx="1779">
                  <c:v>38305</c:v>
                </c:pt>
                <c:pt idx="1780">
                  <c:v>38306</c:v>
                </c:pt>
                <c:pt idx="1781">
                  <c:v>38307</c:v>
                </c:pt>
                <c:pt idx="1782">
                  <c:v>38308</c:v>
                </c:pt>
                <c:pt idx="1783">
                  <c:v>38309</c:v>
                </c:pt>
                <c:pt idx="1784">
                  <c:v>38310</c:v>
                </c:pt>
                <c:pt idx="1785">
                  <c:v>38311</c:v>
                </c:pt>
                <c:pt idx="1786">
                  <c:v>38312</c:v>
                </c:pt>
                <c:pt idx="1787">
                  <c:v>38313</c:v>
                </c:pt>
                <c:pt idx="1788">
                  <c:v>38314</c:v>
                </c:pt>
                <c:pt idx="1789">
                  <c:v>38315</c:v>
                </c:pt>
                <c:pt idx="1790">
                  <c:v>38316</c:v>
                </c:pt>
                <c:pt idx="1791">
                  <c:v>38317</c:v>
                </c:pt>
                <c:pt idx="1792">
                  <c:v>38318</c:v>
                </c:pt>
                <c:pt idx="1793">
                  <c:v>38319</c:v>
                </c:pt>
                <c:pt idx="1794">
                  <c:v>38320</c:v>
                </c:pt>
                <c:pt idx="1795">
                  <c:v>38321</c:v>
                </c:pt>
                <c:pt idx="1796">
                  <c:v>38322</c:v>
                </c:pt>
                <c:pt idx="1797">
                  <c:v>38323</c:v>
                </c:pt>
                <c:pt idx="1798">
                  <c:v>38324</c:v>
                </c:pt>
                <c:pt idx="1799">
                  <c:v>38325</c:v>
                </c:pt>
                <c:pt idx="1800">
                  <c:v>38326</c:v>
                </c:pt>
                <c:pt idx="1801">
                  <c:v>38327</c:v>
                </c:pt>
                <c:pt idx="1802">
                  <c:v>38328</c:v>
                </c:pt>
                <c:pt idx="1803">
                  <c:v>38329</c:v>
                </c:pt>
                <c:pt idx="1804">
                  <c:v>38330</c:v>
                </c:pt>
                <c:pt idx="1805">
                  <c:v>38331</c:v>
                </c:pt>
                <c:pt idx="1806">
                  <c:v>38332</c:v>
                </c:pt>
                <c:pt idx="1807">
                  <c:v>38333</c:v>
                </c:pt>
                <c:pt idx="1808">
                  <c:v>38334</c:v>
                </c:pt>
                <c:pt idx="1809">
                  <c:v>38335</c:v>
                </c:pt>
                <c:pt idx="1810">
                  <c:v>38336</c:v>
                </c:pt>
                <c:pt idx="1811">
                  <c:v>38337</c:v>
                </c:pt>
                <c:pt idx="1812">
                  <c:v>38338</c:v>
                </c:pt>
                <c:pt idx="1813">
                  <c:v>38339</c:v>
                </c:pt>
                <c:pt idx="1814">
                  <c:v>38340</c:v>
                </c:pt>
                <c:pt idx="1815">
                  <c:v>38341</c:v>
                </c:pt>
                <c:pt idx="1816">
                  <c:v>38342</c:v>
                </c:pt>
                <c:pt idx="1817">
                  <c:v>38343</c:v>
                </c:pt>
                <c:pt idx="1818">
                  <c:v>38344</c:v>
                </c:pt>
                <c:pt idx="1819">
                  <c:v>38345</c:v>
                </c:pt>
                <c:pt idx="1820">
                  <c:v>38346</c:v>
                </c:pt>
                <c:pt idx="1821">
                  <c:v>38347</c:v>
                </c:pt>
                <c:pt idx="1822">
                  <c:v>38348</c:v>
                </c:pt>
                <c:pt idx="1823">
                  <c:v>38349</c:v>
                </c:pt>
                <c:pt idx="1824">
                  <c:v>38350</c:v>
                </c:pt>
                <c:pt idx="1825">
                  <c:v>38351</c:v>
                </c:pt>
                <c:pt idx="1826">
                  <c:v>38352</c:v>
                </c:pt>
                <c:pt idx="1827">
                  <c:v>38353</c:v>
                </c:pt>
                <c:pt idx="1828">
                  <c:v>38354</c:v>
                </c:pt>
                <c:pt idx="1829">
                  <c:v>38355</c:v>
                </c:pt>
                <c:pt idx="1830">
                  <c:v>38356</c:v>
                </c:pt>
                <c:pt idx="1831">
                  <c:v>38357</c:v>
                </c:pt>
                <c:pt idx="1832">
                  <c:v>38358</c:v>
                </c:pt>
                <c:pt idx="1833">
                  <c:v>38359</c:v>
                </c:pt>
                <c:pt idx="1834">
                  <c:v>38360</c:v>
                </c:pt>
                <c:pt idx="1835">
                  <c:v>38361</c:v>
                </c:pt>
                <c:pt idx="1836">
                  <c:v>38362</c:v>
                </c:pt>
                <c:pt idx="1837">
                  <c:v>38363</c:v>
                </c:pt>
                <c:pt idx="1838">
                  <c:v>38364</c:v>
                </c:pt>
                <c:pt idx="1839">
                  <c:v>38365</c:v>
                </c:pt>
                <c:pt idx="1840">
                  <c:v>38366</c:v>
                </c:pt>
                <c:pt idx="1841">
                  <c:v>38367</c:v>
                </c:pt>
                <c:pt idx="1842">
                  <c:v>38368</c:v>
                </c:pt>
                <c:pt idx="1843">
                  <c:v>38369</c:v>
                </c:pt>
                <c:pt idx="1844">
                  <c:v>38370</c:v>
                </c:pt>
                <c:pt idx="1845">
                  <c:v>38371</c:v>
                </c:pt>
                <c:pt idx="1846">
                  <c:v>38372</c:v>
                </c:pt>
                <c:pt idx="1847">
                  <c:v>38373</c:v>
                </c:pt>
                <c:pt idx="1848">
                  <c:v>38374</c:v>
                </c:pt>
                <c:pt idx="1849">
                  <c:v>38375</c:v>
                </c:pt>
                <c:pt idx="1850">
                  <c:v>38376</c:v>
                </c:pt>
                <c:pt idx="1851">
                  <c:v>38377</c:v>
                </c:pt>
                <c:pt idx="1852">
                  <c:v>38378</c:v>
                </c:pt>
                <c:pt idx="1853">
                  <c:v>38379</c:v>
                </c:pt>
                <c:pt idx="1854">
                  <c:v>38380</c:v>
                </c:pt>
                <c:pt idx="1855">
                  <c:v>38381</c:v>
                </c:pt>
                <c:pt idx="1856">
                  <c:v>38382</c:v>
                </c:pt>
                <c:pt idx="1857">
                  <c:v>38383</c:v>
                </c:pt>
                <c:pt idx="1858">
                  <c:v>38384</c:v>
                </c:pt>
                <c:pt idx="1859">
                  <c:v>38385</c:v>
                </c:pt>
                <c:pt idx="1860">
                  <c:v>38386</c:v>
                </c:pt>
                <c:pt idx="1861">
                  <c:v>38387</c:v>
                </c:pt>
                <c:pt idx="1862">
                  <c:v>38388</c:v>
                </c:pt>
                <c:pt idx="1863">
                  <c:v>38389</c:v>
                </c:pt>
                <c:pt idx="1864">
                  <c:v>38390</c:v>
                </c:pt>
                <c:pt idx="1865">
                  <c:v>38391</c:v>
                </c:pt>
                <c:pt idx="1866">
                  <c:v>38392</c:v>
                </c:pt>
                <c:pt idx="1867">
                  <c:v>38393</c:v>
                </c:pt>
                <c:pt idx="1868">
                  <c:v>38394</c:v>
                </c:pt>
                <c:pt idx="1869">
                  <c:v>38395</c:v>
                </c:pt>
                <c:pt idx="1870">
                  <c:v>38396</c:v>
                </c:pt>
                <c:pt idx="1871">
                  <c:v>38397</c:v>
                </c:pt>
                <c:pt idx="1872">
                  <c:v>38398</c:v>
                </c:pt>
                <c:pt idx="1873">
                  <c:v>38399</c:v>
                </c:pt>
                <c:pt idx="1874">
                  <c:v>38400</c:v>
                </c:pt>
                <c:pt idx="1875">
                  <c:v>38401</c:v>
                </c:pt>
                <c:pt idx="1876">
                  <c:v>38402</c:v>
                </c:pt>
                <c:pt idx="1877">
                  <c:v>38403</c:v>
                </c:pt>
                <c:pt idx="1878">
                  <c:v>38404</c:v>
                </c:pt>
                <c:pt idx="1879">
                  <c:v>38405</c:v>
                </c:pt>
                <c:pt idx="1880">
                  <c:v>38406</c:v>
                </c:pt>
                <c:pt idx="1881">
                  <c:v>38407</c:v>
                </c:pt>
                <c:pt idx="1882">
                  <c:v>38408</c:v>
                </c:pt>
                <c:pt idx="1883">
                  <c:v>38409</c:v>
                </c:pt>
                <c:pt idx="1884">
                  <c:v>38410</c:v>
                </c:pt>
                <c:pt idx="1885">
                  <c:v>38411</c:v>
                </c:pt>
                <c:pt idx="1886">
                  <c:v>38412</c:v>
                </c:pt>
                <c:pt idx="1887">
                  <c:v>38413</c:v>
                </c:pt>
                <c:pt idx="1888">
                  <c:v>38414</c:v>
                </c:pt>
                <c:pt idx="1889">
                  <c:v>38415</c:v>
                </c:pt>
                <c:pt idx="1890">
                  <c:v>38416</c:v>
                </c:pt>
                <c:pt idx="1891">
                  <c:v>38417</c:v>
                </c:pt>
                <c:pt idx="1892">
                  <c:v>38418</c:v>
                </c:pt>
                <c:pt idx="1893">
                  <c:v>38419</c:v>
                </c:pt>
                <c:pt idx="1894">
                  <c:v>38420</c:v>
                </c:pt>
                <c:pt idx="1895">
                  <c:v>38421</c:v>
                </c:pt>
                <c:pt idx="1896">
                  <c:v>38422</c:v>
                </c:pt>
                <c:pt idx="1897">
                  <c:v>38423</c:v>
                </c:pt>
                <c:pt idx="1898">
                  <c:v>38424</c:v>
                </c:pt>
                <c:pt idx="1899">
                  <c:v>38425</c:v>
                </c:pt>
                <c:pt idx="1900">
                  <c:v>38426</c:v>
                </c:pt>
                <c:pt idx="1901">
                  <c:v>38427</c:v>
                </c:pt>
                <c:pt idx="1902">
                  <c:v>38428</c:v>
                </c:pt>
                <c:pt idx="1903">
                  <c:v>38429</c:v>
                </c:pt>
                <c:pt idx="1904">
                  <c:v>38430</c:v>
                </c:pt>
                <c:pt idx="1905">
                  <c:v>38431</c:v>
                </c:pt>
                <c:pt idx="1906">
                  <c:v>38432</c:v>
                </c:pt>
                <c:pt idx="1907">
                  <c:v>38433</c:v>
                </c:pt>
                <c:pt idx="1908">
                  <c:v>38434</c:v>
                </c:pt>
                <c:pt idx="1909">
                  <c:v>38435</c:v>
                </c:pt>
                <c:pt idx="1910">
                  <c:v>38436</c:v>
                </c:pt>
                <c:pt idx="1911">
                  <c:v>38437</c:v>
                </c:pt>
                <c:pt idx="1912">
                  <c:v>38438</c:v>
                </c:pt>
                <c:pt idx="1913">
                  <c:v>38439</c:v>
                </c:pt>
                <c:pt idx="1914">
                  <c:v>38440</c:v>
                </c:pt>
                <c:pt idx="1915">
                  <c:v>38441</c:v>
                </c:pt>
                <c:pt idx="1916">
                  <c:v>38442</c:v>
                </c:pt>
                <c:pt idx="1917">
                  <c:v>38443</c:v>
                </c:pt>
                <c:pt idx="1918">
                  <c:v>38444</c:v>
                </c:pt>
                <c:pt idx="1919">
                  <c:v>38445</c:v>
                </c:pt>
                <c:pt idx="1920">
                  <c:v>38446</c:v>
                </c:pt>
                <c:pt idx="1921">
                  <c:v>38447</c:v>
                </c:pt>
                <c:pt idx="1922">
                  <c:v>38448</c:v>
                </c:pt>
                <c:pt idx="1923">
                  <c:v>38449</c:v>
                </c:pt>
                <c:pt idx="1924">
                  <c:v>38450</c:v>
                </c:pt>
                <c:pt idx="1925">
                  <c:v>38451</c:v>
                </c:pt>
                <c:pt idx="1926">
                  <c:v>38452</c:v>
                </c:pt>
                <c:pt idx="1927">
                  <c:v>38453</c:v>
                </c:pt>
                <c:pt idx="1928">
                  <c:v>38454</c:v>
                </c:pt>
                <c:pt idx="1929">
                  <c:v>38455</c:v>
                </c:pt>
                <c:pt idx="1930">
                  <c:v>38456</c:v>
                </c:pt>
                <c:pt idx="1931">
                  <c:v>38457</c:v>
                </c:pt>
                <c:pt idx="1932">
                  <c:v>38458</c:v>
                </c:pt>
                <c:pt idx="1933">
                  <c:v>38459</c:v>
                </c:pt>
                <c:pt idx="1934">
                  <c:v>38460</c:v>
                </c:pt>
                <c:pt idx="1935">
                  <c:v>38461</c:v>
                </c:pt>
                <c:pt idx="1936">
                  <c:v>38462</c:v>
                </c:pt>
                <c:pt idx="1937">
                  <c:v>38463</c:v>
                </c:pt>
                <c:pt idx="1938">
                  <c:v>38464</c:v>
                </c:pt>
                <c:pt idx="1939">
                  <c:v>38465</c:v>
                </c:pt>
                <c:pt idx="1940">
                  <c:v>38466</c:v>
                </c:pt>
                <c:pt idx="1941">
                  <c:v>38467</c:v>
                </c:pt>
                <c:pt idx="1942">
                  <c:v>38468</c:v>
                </c:pt>
                <c:pt idx="1943">
                  <c:v>38469</c:v>
                </c:pt>
                <c:pt idx="1944">
                  <c:v>38470</c:v>
                </c:pt>
                <c:pt idx="1945">
                  <c:v>38471</c:v>
                </c:pt>
                <c:pt idx="1946">
                  <c:v>38472</c:v>
                </c:pt>
                <c:pt idx="1947">
                  <c:v>38473</c:v>
                </c:pt>
                <c:pt idx="1948">
                  <c:v>38474</c:v>
                </c:pt>
                <c:pt idx="1949">
                  <c:v>38475</c:v>
                </c:pt>
                <c:pt idx="1950">
                  <c:v>38476</c:v>
                </c:pt>
                <c:pt idx="1951">
                  <c:v>38477</c:v>
                </c:pt>
                <c:pt idx="1952">
                  <c:v>38478</c:v>
                </c:pt>
                <c:pt idx="1953">
                  <c:v>38479</c:v>
                </c:pt>
                <c:pt idx="1954">
                  <c:v>38480</c:v>
                </c:pt>
                <c:pt idx="1955">
                  <c:v>38481</c:v>
                </c:pt>
                <c:pt idx="1956">
                  <c:v>38482</c:v>
                </c:pt>
                <c:pt idx="1957">
                  <c:v>38483</c:v>
                </c:pt>
                <c:pt idx="1958">
                  <c:v>38484</c:v>
                </c:pt>
                <c:pt idx="1959">
                  <c:v>38485</c:v>
                </c:pt>
                <c:pt idx="1960">
                  <c:v>38486</c:v>
                </c:pt>
                <c:pt idx="1961">
                  <c:v>38487</c:v>
                </c:pt>
                <c:pt idx="1962">
                  <c:v>38488</c:v>
                </c:pt>
                <c:pt idx="1963">
                  <c:v>38489</c:v>
                </c:pt>
                <c:pt idx="1964">
                  <c:v>38490</c:v>
                </c:pt>
                <c:pt idx="1965">
                  <c:v>38491</c:v>
                </c:pt>
                <c:pt idx="1966">
                  <c:v>38492</c:v>
                </c:pt>
                <c:pt idx="1967">
                  <c:v>38493</c:v>
                </c:pt>
                <c:pt idx="1968">
                  <c:v>38494</c:v>
                </c:pt>
                <c:pt idx="1969">
                  <c:v>38495</c:v>
                </c:pt>
                <c:pt idx="1970">
                  <c:v>38496</c:v>
                </c:pt>
                <c:pt idx="1971">
                  <c:v>38497</c:v>
                </c:pt>
                <c:pt idx="1972">
                  <c:v>38498</c:v>
                </c:pt>
                <c:pt idx="1973">
                  <c:v>38499</c:v>
                </c:pt>
                <c:pt idx="1974">
                  <c:v>38500</c:v>
                </c:pt>
                <c:pt idx="1975">
                  <c:v>38501</c:v>
                </c:pt>
                <c:pt idx="1976">
                  <c:v>38502</c:v>
                </c:pt>
                <c:pt idx="1977">
                  <c:v>38503</c:v>
                </c:pt>
                <c:pt idx="1978">
                  <c:v>38504</c:v>
                </c:pt>
                <c:pt idx="1979">
                  <c:v>38505</c:v>
                </c:pt>
                <c:pt idx="1980">
                  <c:v>38506</c:v>
                </c:pt>
                <c:pt idx="1981">
                  <c:v>38507</c:v>
                </c:pt>
                <c:pt idx="1982">
                  <c:v>38508</c:v>
                </c:pt>
                <c:pt idx="1983">
                  <c:v>38509</c:v>
                </c:pt>
                <c:pt idx="1984">
                  <c:v>38510</c:v>
                </c:pt>
                <c:pt idx="1985">
                  <c:v>38511</c:v>
                </c:pt>
                <c:pt idx="1986">
                  <c:v>38512</c:v>
                </c:pt>
                <c:pt idx="1987">
                  <c:v>38513</c:v>
                </c:pt>
                <c:pt idx="1988">
                  <c:v>38514</c:v>
                </c:pt>
                <c:pt idx="1989">
                  <c:v>38515</c:v>
                </c:pt>
                <c:pt idx="1990">
                  <c:v>38516</c:v>
                </c:pt>
                <c:pt idx="1991">
                  <c:v>38517</c:v>
                </c:pt>
                <c:pt idx="1992">
                  <c:v>38518</c:v>
                </c:pt>
                <c:pt idx="1993">
                  <c:v>38519</c:v>
                </c:pt>
                <c:pt idx="1994">
                  <c:v>38520</c:v>
                </c:pt>
                <c:pt idx="1995">
                  <c:v>38521</c:v>
                </c:pt>
                <c:pt idx="1996">
                  <c:v>38522</c:v>
                </c:pt>
                <c:pt idx="1997">
                  <c:v>38523</c:v>
                </c:pt>
                <c:pt idx="1998">
                  <c:v>38524</c:v>
                </c:pt>
                <c:pt idx="1999">
                  <c:v>38525</c:v>
                </c:pt>
                <c:pt idx="2000">
                  <c:v>38526</c:v>
                </c:pt>
                <c:pt idx="2001">
                  <c:v>38527</c:v>
                </c:pt>
                <c:pt idx="2002">
                  <c:v>38528</c:v>
                </c:pt>
                <c:pt idx="2003">
                  <c:v>38529</c:v>
                </c:pt>
                <c:pt idx="2004">
                  <c:v>38530</c:v>
                </c:pt>
                <c:pt idx="2005">
                  <c:v>38531</c:v>
                </c:pt>
                <c:pt idx="2006">
                  <c:v>38532</c:v>
                </c:pt>
                <c:pt idx="2007">
                  <c:v>38533</c:v>
                </c:pt>
                <c:pt idx="2008">
                  <c:v>38534</c:v>
                </c:pt>
                <c:pt idx="2009">
                  <c:v>38535</c:v>
                </c:pt>
                <c:pt idx="2010">
                  <c:v>38536</c:v>
                </c:pt>
                <c:pt idx="2011">
                  <c:v>38537</c:v>
                </c:pt>
                <c:pt idx="2012">
                  <c:v>38538</c:v>
                </c:pt>
                <c:pt idx="2013">
                  <c:v>38539</c:v>
                </c:pt>
                <c:pt idx="2014">
                  <c:v>38540</c:v>
                </c:pt>
                <c:pt idx="2015">
                  <c:v>38541</c:v>
                </c:pt>
                <c:pt idx="2016">
                  <c:v>38542</c:v>
                </c:pt>
                <c:pt idx="2017">
                  <c:v>38543</c:v>
                </c:pt>
                <c:pt idx="2018">
                  <c:v>38544</c:v>
                </c:pt>
                <c:pt idx="2019">
                  <c:v>38545</c:v>
                </c:pt>
                <c:pt idx="2020">
                  <c:v>38546</c:v>
                </c:pt>
                <c:pt idx="2021">
                  <c:v>38547</c:v>
                </c:pt>
                <c:pt idx="2022">
                  <c:v>38548</c:v>
                </c:pt>
                <c:pt idx="2023">
                  <c:v>38549</c:v>
                </c:pt>
                <c:pt idx="2024">
                  <c:v>38550</c:v>
                </c:pt>
                <c:pt idx="2025">
                  <c:v>38551</c:v>
                </c:pt>
                <c:pt idx="2026">
                  <c:v>38552</c:v>
                </c:pt>
                <c:pt idx="2027">
                  <c:v>38553</c:v>
                </c:pt>
                <c:pt idx="2028">
                  <c:v>38554</c:v>
                </c:pt>
                <c:pt idx="2029">
                  <c:v>38555</c:v>
                </c:pt>
                <c:pt idx="2030">
                  <c:v>38556</c:v>
                </c:pt>
                <c:pt idx="2031">
                  <c:v>38557</c:v>
                </c:pt>
                <c:pt idx="2032">
                  <c:v>38558</c:v>
                </c:pt>
                <c:pt idx="2033">
                  <c:v>38559</c:v>
                </c:pt>
                <c:pt idx="2034">
                  <c:v>38560</c:v>
                </c:pt>
                <c:pt idx="2035">
                  <c:v>38561</c:v>
                </c:pt>
                <c:pt idx="2036">
                  <c:v>38562</c:v>
                </c:pt>
                <c:pt idx="2037">
                  <c:v>38563</c:v>
                </c:pt>
                <c:pt idx="2038">
                  <c:v>38564</c:v>
                </c:pt>
                <c:pt idx="2039">
                  <c:v>38565</c:v>
                </c:pt>
                <c:pt idx="2040">
                  <c:v>38566</c:v>
                </c:pt>
                <c:pt idx="2041">
                  <c:v>38567</c:v>
                </c:pt>
                <c:pt idx="2042">
                  <c:v>38568</c:v>
                </c:pt>
                <c:pt idx="2043">
                  <c:v>38569</c:v>
                </c:pt>
                <c:pt idx="2044">
                  <c:v>38570</c:v>
                </c:pt>
                <c:pt idx="2045">
                  <c:v>38571</c:v>
                </c:pt>
                <c:pt idx="2046">
                  <c:v>38572</c:v>
                </c:pt>
                <c:pt idx="2047">
                  <c:v>38573</c:v>
                </c:pt>
                <c:pt idx="2048">
                  <c:v>38574</c:v>
                </c:pt>
                <c:pt idx="2049">
                  <c:v>38575</c:v>
                </c:pt>
                <c:pt idx="2050">
                  <c:v>38576</c:v>
                </c:pt>
                <c:pt idx="2051">
                  <c:v>38577</c:v>
                </c:pt>
                <c:pt idx="2052">
                  <c:v>38578</c:v>
                </c:pt>
                <c:pt idx="2053">
                  <c:v>38579</c:v>
                </c:pt>
                <c:pt idx="2054">
                  <c:v>38580</c:v>
                </c:pt>
                <c:pt idx="2055">
                  <c:v>38581</c:v>
                </c:pt>
                <c:pt idx="2056">
                  <c:v>38582</c:v>
                </c:pt>
                <c:pt idx="2057">
                  <c:v>38583</c:v>
                </c:pt>
                <c:pt idx="2058">
                  <c:v>38584</c:v>
                </c:pt>
                <c:pt idx="2059">
                  <c:v>38585</c:v>
                </c:pt>
                <c:pt idx="2060">
                  <c:v>38586</c:v>
                </c:pt>
                <c:pt idx="2061">
                  <c:v>38587</c:v>
                </c:pt>
                <c:pt idx="2062">
                  <c:v>38588</c:v>
                </c:pt>
                <c:pt idx="2063">
                  <c:v>38589</c:v>
                </c:pt>
                <c:pt idx="2064">
                  <c:v>38590</c:v>
                </c:pt>
                <c:pt idx="2065">
                  <c:v>38591</c:v>
                </c:pt>
                <c:pt idx="2066">
                  <c:v>38592</c:v>
                </c:pt>
                <c:pt idx="2067">
                  <c:v>38593</c:v>
                </c:pt>
                <c:pt idx="2068">
                  <c:v>38594</c:v>
                </c:pt>
                <c:pt idx="2069">
                  <c:v>38595</c:v>
                </c:pt>
                <c:pt idx="2070">
                  <c:v>38596</c:v>
                </c:pt>
                <c:pt idx="2071">
                  <c:v>38597</c:v>
                </c:pt>
                <c:pt idx="2072">
                  <c:v>38598</c:v>
                </c:pt>
                <c:pt idx="2073">
                  <c:v>38599</c:v>
                </c:pt>
                <c:pt idx="2074">
                  <c:v>38600</c:v>
                </c:pt>
                <c:pt idx="2075">
                  <c:v>38601</c:v>
                </c:pt>
                <c:pt idx="2076">
                  <c:v>38602</c:v>
                </c:pt>
                <c:pt idx="2077">
                  <c:v>38603</c:v>
                </c:pt>
                <c:pt idx="2078">
                  <c:v>38604</c:v>
                </c:pt>
                <c:pt idx="2079">
                  <c:v>38605</c:v>
                </c:pt>
                <c:pt idx="2080">
                  <c:v>38606</c:v>
                </c:pt>
                <c:pt idx="2081">
                  <c:v>38607</c:v>
                </c:pt>
                <c:pt idx="2082">
                  <c:v>38608</c:v>
                </c:pt>
                <c:pt idx="2083">
                  <c:v>38609</c:v>
                </c:pt>
                <c:pt idx="2084">
                  <c:v>38610</c:v>
                </c:pt>
                <c:pt idx="2085">
                  <c:v>38611</c:v>
                </c:pt>
                <c:pt idx="2086">
                  <c:v>38612</c:v>
                </c:pt>
                <c:pt idx="2087">
                  <c:v>38613</c:v>
                </c:pt>
                <c:pt idx="2088">
                  <c:v>38614</c:v>
                </c:pt>
                <c:pt idx="2089">
                  <c:v>38615</c:v>
                </c:pt>
                <c:pt idx="2090">
                  <c:v>38616</c:v>
                </c:pt>
                <c:pt idx="2091">
                  <c:v>38617</c:v>
                </c:pt>
                <c:pt idx="2092">
                  <c:v>38618</c:v>
                </c:pt>
                <c:pt idx="2093">
                  <c:v>38619</c:v>
                </c:pt>
                <c:pt idx="2094">
                  <c:v>38620</c:v>
                </c:pt>
                <c:pt idx="2095">
                  <c:v>38621</c:v>
                </c:pt>
                <c:pt idx="2096">
                  <c:v>38622</c:v>
                </c:pt>
                <c:pt idx="2097">
                  <c:v>38623</c:v>
                </c:pt>
                <c:pt idx="2098">
                  <c:v>38624</c:v>
                </c:pt>
                <c:pt idx="2099">
                  <c:v>38625</c:v>
                </c:pt>
                <c:pt idx="2100">
                  <c:v>38626</c:v>
                </c:pt>
                <c:pt idx="2101">
                  <c:v>38627</c:v>
                </c:pt>
                <c:pt idx="2102">
                  <c:v>38628</c:v>
                </c:pt>
                <c:pt idx="2103">
                  <c:v>38629</c:v>
                </c:pt>
                <c:pt idx="2104">
                  <c:v>38630</c:v>
                </c:pt>
                <c:pt idx="2105">
                  <c:v>38631</c:v>
                </c:pt>
                <c:pt idx="2106">
                  <c:v>38632</c:v>
                </c:pt>
                <c:pt idx="2107">
                  <c:v>38633</c:v>
                </c:pt>
                <c:pt idx="2108">
                  <c:v>38634</c:v>
                </c:pt>
                <c:pt idx="2109">
                  <c:v>38635</c:v>
                </c:pt>
                <c:pt idx="2110">
                  <c:v>38636</c:v>
                </c:pt>
                <c:pt idx="2111">
                  <c:v>38637</c:v>
                </c:pt>
                <c:pt idx="2112">
                  <c:v>38638</c:v>
                </c:pt>
                <c:pt idx="2113">
                  <c:v>38639</c:v>
                </c:pt>
                <c:pt idx="2114">
                  <c:v>38640</c:v>
                </c:pt>
                <c:pt idx="2115">
                  <c:v>38641</c:v>
                </c:pt>
                <c:pt idx="2116">
                  <c:v>38642</c:v>
                </c:pt>
                <c:pt idx="2117">
                  <c:v>38643</c:v>
                </c:pt>
                <c:pt idx="2118">
                  <c:v>38644</c:v>
                </c:pt>
                <c:pt idx="2119">
                  <c:v>38645</c:v>
                </c:pt>
                <c:pt idx="2120">
                  <c:v>38646</c:v>
                </c:pt>
                <c:pt idx="2121">
                  <c:v>38647</c:v>
                </c:pt>
                <c:pt idx="2122">
                  <c:v>38648</c:v>
                </c:pt>
                <c:pt idx="2123">
                  <c:v>38649</c:v>
                </c:pt>
                <c:pt idx="2124">
                  <c:v>38650</c:v>
                </c:pt>
                <c:pt idx="2125">
                  <c:v>38651</c:v>
                </c:pt>
                <c:pt idx="2126">
                  <c:v>38652</c:v>
                </c:pt>
                <c:pt idx="2127">
                  <c:v>38653</c:v>
                </c:pt>
                <c:pt idx="2128">
                  <c:v>38654</c:v>
                </c:pt>
                <c:pt idx="2129">
                  <c:v>38655</c:v>
                </c:pt>
                <c:pt idx="2130">
                  <c:v>38656</c:v>
                </c:pt>
                <c:pt idx="2131">
                  <c:v>38657</c:v>
                </c:pt>
                <c:pt idx="2132">
                  <c:v>38658</c:v>
                </c:pt>
                <c:pt idx="2133">
                  <c:v>38659</c:v>
                </c:pt>
                <c:pt idx="2134">
                  <c:v>38660</c:v>
                </c:pt>
                <c:pt idx="2135">
                  <c:v>38661</c:v>
                </c:pt>
                <c:pt idx="2136">
                  <c:v>38662</c:v>
                </c:pt>
                <c:pt idx="2137">
                  <c:v>38663</c:v>
                </c:pt>
                <c:pt idx="2138">
                  <c:v>38664</c:v>
                </c:pt>
                <c:pt idx="2139">
                  <c:v>38665</c:v>
                </c:pt>
                <c:pt idx="2140">
                  <c:v>38666</c:v>
                </c:pt>
                <c:pt idx="2141">
                  <c:v>38667</c:v>
                </c:pt>
                <c:pt idx="2142">
                  <c:v>38668</c:v>
                </c:pt>
                <c:pt idx="2143">
                  <c:v>38669</c:v>
                </c:pt>
                <c:pt idx="2144">
                  <c:v>38670</c:v>
                </c:pt>
                <c:pt idx="2145">
                  <c:v>38671</c:v>
                </c:pt>
                <c:pt idx="2146">
                  <c:v>38672</c:v>
                </c:pt>
                <c:pt idx="2147">
                  <c:v>38673</c:v>
                </c:pt>
                <c:pt idx="2148">
                  <c:v>38674</c:v>
                </c:pt>
                <c:pt idx="2149">
                  <c:v>38675</c:v>
                </c:pt>
                <c:pt idx="2150">
                  <c:v>38676</c:v>
                </c:pt>
                <c:pt idx="2151">
                  <c:v>38677</c:v>
                </c:pt>
                <c:pt idx="2152">
                  <c:v>38678</c:v>
                </c:pt>
                <c:pt idx="2153">
                  <c:v>38679</c:v>
                </c:pt>
                <c:pt idx="2154">
                  <c:v>38680</c:v>
                </c:pt>
                <c:pt idx="2155">
                  <c:v>38681</c:v>
                </c:pt>
                <c:pt idx="2156">
                  <c:v>38682</c:v>
                </c:pt>
                <c:pt idx="2157">
                  <c:v>38683</c:v>
                </c:pt>
                <c:pt idx="2158">
                  <c:v>38684</c:v>
                </c:pt>
                <c:pt idx="2159">
                  <c:v>38685</c:v>
                </c:pt>
                <c:pt idx="2160">
                  <c:v>38686</c:v>
                </c:pt>
                <c:pt idx="2161">
                  <c:v>38687</c:v>
                </c:pt>
                <c:pt idx="2162">
                  <c:v>38688</c:v>
                </c:pt>
                <c:pt idx="2163">
                  <c:v>38689</c:v>
                </c:pt>
                <c:pt idx="2164">
                  <c:v>38690</c:v>
                </c:pt>
                <c:pt idx="2165">
                  <c:v>38691</c:v>
                </c:pt>
                <c:pt idx="2166">
                  <c:v>38692</c:v>
                </c:pt>
                <c:pt idx="2167">
                  <c:v>38693</c:v>
                </c:pt>
                <c:pt idx="2168">
                  <c:v>38694</c:v>
                </c:pt>
                <c:pt idx="2169">
                  <c:v>38695</c:v>
                </c:pt>
                <c:pt idx="2170">
                  <c:v>38696</c:v>
                </c:pt>
                <c:pt idx="2171">
                  <c:v>38697</c:v>
                </c:pt>
                <c:pt idx="2172">
                  <c:v>38698</c:v>
                </c:pt>
                <c:pt idx="2173">
                  <c:v>38699</c:v>
                </c:pt>
                <c:pt idx="2174">
                  <c:v>38700</c:v>
                </c:pt>
                <c:pt idx="2175">
                  <c:v>38701</c:v>
                </c:pt>
                <c:pt idx="2176">
                  <c:v>38702</c:v>
                </c:pt>
                <c:pt idx="2177">
                  <c:v>38703</c:v>
                </c:pt>
                <c:pt idx="2178">
                  <c:v>38704</c:v>
                </c:pt>
                <c:pt idx="2179">
                  <c:v>38705</c:v>
                </c:pt>
                <c:pt idx="2180">
                  <c:v>38706</c:v>
                </c:pt>
                <c:pt idx="2181">
                  <c:v>38707</c:v>
                </c:pt>
                <c:pt idx="2182">
                  <c:v>38708</c:v>
                </c:pt>
                <c:pt idx="2183">
                  <c:v>38709</c:v>
                </c:pt>
                <c:pt idx="2184">
                  <c:v>38710</c:v>
                </c:pt>
                <c:pt idx="2185">
                  <c:v>38711</c:v>
                </c:pt>
                <c:pt idx="2186">
                  <c:v>38712</c:v>
                </c:pt>
                <c:pt idx="2187">
                  <c:v>38713</c:v>
                </c:pt>
                <c:pt idx="2188">
                  <c:v>38714</c:v>
                </c:pt>
                <c:pt idx="2189">
                  <c:v>38715</c:v>
                </c:pt>
                <c:pt idx="2190">
                  <c:v>38716</c:v>
                </c:pt>
                <c:pt idx="2191">
                  <c:v>38717</c:v>
                </c:pt>
                <c:pt idx="2192">
                  <c:v>38718</c:v>
                </c:pt>
                <c:pt idx="2193">
                  <c:v>38719</c:v>
                </c:pt>
                <c:pt idx="2194">
                  <c:v>38720</c:v>
                </c:pt>
                <c:pt idx="2195">
                  <c:v>38721</c:v>
                </c:pt>
                <c:pt idx="2196">
                  <c:v>38722</c:v>
                </c:pt>
                <c:pt idx="2197">
                  <c:v>38723</c:v>
                </c:pt>
                <c:pt idx="2198">
                  <c:v>38724</c:v>
                </c:pt>
                <c:pt idx="2199">
                  <c:v>38725</c:v>
                </c:pt>
                <c:pt idx="2200">
                  <c:v>38726</c:v>
                </c:pt>
                <c:pt idx="2201">
                  <c:v>38727</c:v>
                </c:pt>
                <c:pt idx="2202">
                  <c:v>38728</c:v>
                </c:pt>
                <c:pt idx="2203">
                  <c:v>38729</c:v>
                </c:pt>
                <c:pt idx="2204">
                  <c:v>38730</c:v>
                </c:pt>
                <c:pt idx="2205">
                  <c:v>38731</c:v>
                </c:pt>
                <c:pt idx="2206">
                  <c:v>38732</c:v>
                </c:pt>
                <c:pt idx="2207">
                  <c:v>38733</c:v>
                </c:pt>
                <c:pt idx="2208">
                  <c:v>38734</c:v>
                </c:pt>
                <c:pt idx="2209">
                  <c:v>38735</c:v>
                </c:pt>
                <c:pt idx="2210">
                  <c:v>38736</c:v>
                </c:pt>
                <c:pt idx="2211">
                  <c:v>38737</c:v>
                </c:pt>
                <c:pt idx="2212">
                  <c:v>38738</c:v>
                </c:pt>
                <c:pt idx="2213">
                  <c:v>38739</c:v>
                </c:pt>
                <c:pt idx="2214">
                  <c:v>38740</c:v>
                </c:pt>
                <c:pt idx="2215">
                  <c:v>38741</c:v>
                </c:pt>
                <c:pt idx="2216">
                  <c:v>38742</c:v>
                </c:pt>
                <c:pt idx="2217">
                  <c:v>38743</c:v>
                </c:pt>
                <c:pt idx="2218">
                  <c:v>38744</c:v>
                </c:pt>
                <c:pt idx="2219">
                  <c:v>38745</c:v>
                </c:pt>
                <c:pt idx="2220">
                  <c:v>38746</c:v>
                </c:pt>
                <c:pt idx="2221">
                  <c:v>38747</c:v>
                </c:pt>
                <c:pt idx="2222">
                  <c:v>38748</c:v>
                </c:pt>
                <c:pt idx="2223">
                  <c:v>38749</c:v>
                </c:pt>
                <c:pt idx="2224">
                  <c:v>38750</c:v>
                </c:pt>
                <c:pt idx="2225">
                  <c:v>38751</c:v>
                </c:pt>
                <c:pt idx="2226">
                  <c:v>38752</c:v>
                </c:pt>
                <c:pt idx="2227">
                  <c:v>38753</c:v>
                </c:pt>
                <c:pt idx="2228">
                  <c:v>38754</c:v>
                </c:pt>
                <c:pt idx="2229">
                  <c:v>38755</c:v>
                </c:pt>
                <c:pt idx="2230">
                  <c:v>38756</c:v>
                </c:pt>
                <c:pt idx="2231">
                  <c:v>38757</c:v>
                </c:pt>
                <c:pt idx="2232">
                  <c:v>38758</c:v>
                </c:pt>
                <c:pt idx="2233">
                  <c:v>38759</c:v>
                </c:pt>
                <c:pt idx="2234">
                  <c:v>38760</c:v>
                </c:pt>
                <c:pt idx="2235">
                  <c:v>38761</c:v>
                </c:pt>
                <c:pt idx="2236">
                  <c:v>38762</c:v>
                </c:pt>
                <c:pt idx="2237">
                  <c:v>38763</c:v>
                </c:pt>
                <c:pt idx="2238">
                  <c:v>38764</c:v>
                </c:pt>
                <c:pt idx="2239">
                  <c:v>38765</c:v>
                </c:pt>
                <c:pt idx="2240">
                  <c:v>38766</c:v>
                </c:pt>
                <c:pt idx="2241">
                  <c:v>38767</c:v>
                </c:pt>
                <c:pt idx="2242">
                  <c:v>38768</c:v>
                </c:pt>
                <c:pt idx="2243">
                  <c:v>38769</c:v>
                </c:pt>
                <c:pt idx="2244">
                  <c:v>38770</c:v>
                </c:pt>
                <c:pt idx="2245">
                  <c:v>38771</c:v>
                </c:pt>
                <c:pt idx="2246">
                  <c:v>38772</c:v>
                </c:pt>
                <c:pt idx="2247">
                  <c:v>38773</c:v>
                </c:pt>
                <c:pt idx="2248">
                  <c:v>38774</c:v>
                </c:pt>
                <c:pt idx="2249">
                  <c:v>38775</c:v>
                </c:pt>
                <c:pt idx="2250">
                  <c:v>38776</c:v>
                </c:pt>
                <c:pt idx="2251">
                  <c:v>38777</c:v>
                </c:pt>
                <c:pt idx="2252">
                  <c:v>38778</c:v>
                </c:pt>
                <c:pt idx="2253">
                  <c:v>38779</c:v>
                </c:pt>
                <c:pt idx="2254">
                  <c:v>38780</c:v>
                </c:pt>
                <c:pt idx="2255">
                  <c:v>38781</c:v>
                </c:pt>
                <c:pt idx="2256">
                  <c:v>38782</c:v>
                </c:pt>
                <c:pt idx="2257">
                  <c:v>38783</c:v>
                </c:pt>
                <c:pt idx="2258">
                  <c:v>38784</c:v>
                </c:pt>
                <c:pt idx="2259">
                  <c:v>38785</c:v>
                </c:pt>
                <c:pt idx="2260">
                  <c:v>38786</c:v>
                </c:pt>
                <c:pt idx="2261">
                  <c:v>38787</c:v>
                </c:pt>
                <c:pt idx="2262">
                  <c:v>38788</c:v>
                </c:pt>
                <c:pt idx="2263">
                  <c:v>38789</c:v>
                </c:pt>
                <c:pt idx="2264">
                  <c:v>38790</c:v>
                </c:pt>
                <c:pt idx="2265">
                  <c:v>38791</c:v>
                </c:pt>
                <c:pt idx="2266">
                  <c:v>38792</c:v>
                </c:pt>
                <c:pt idx="2267">
                  <c:v>38793</c:v>
                </c:pt>
                <c:pt idx="2268">
                  <c:v>38794</c:v>
                </c:pt>
                <c:pt idx="2269">
                  <c:v>38795</c:v>
                </c:pt>
                <c:pt idx="2270">
                  <c:v>38796</c:v>
                </c:pt>
                <c:pt idx="2271">
                  <c:v>38797</c:v>
                </c:pt>
                <c:pt idx="2272">
                  <c:v>38798</c:v>
                </c:pt>
                <c:pt idx="2273">
                  <c:v>38799</c:v>
                </c:pt>
                <c:pt idx="2274">
                  <c:v>38800</c:v>
                </c:pt>
                <c:pt idx="2275">
                  <c:v>38801</c:v>
                </c:pt>
                <c:pt idx="2276">
                  <c:v>38802</c:v>
                </c:pt>
                <c:pt idx="2277">
                  <c:v>38803</c:v>
                </c:pt>
                <c:pt idx="2278">
                  <c:v>38804</c:v>
                </c:pt>
                <c:pt idx="2279">
                  <c:v>38805</c:v>
                </c:pt>
                <c:pt idx="2280">
                  <c:v>38806</c:v>
                </c:pt>
                <c:pt idx="2281">
                  <c:v>38807</c:v>
                </c:pt>
                <c:pt idx="2282">
                  <c:v>38808</c:v>
                </c:pt>
                <c:pt idx="2283">
                  <c:v>38809</c:v>
                </c:pt>
                <c:pt idx="2284">
                  <c:v>38810</c:v>
                </c:pt>
                <c:pt idx="2285">
                  <c:v>38811</c:v>
                </c:pt>
                <c:pt idx="2286">
                  <c:v>38812</c:v>
                </c:pt>
                <c:pt idx="2287">
                  <c:v>38813</c:v>
                </c:pt>
                <c:pt idx="2288">
                  <c:v>38814</c:v>
                </c:pt>
                <c:pt idx="2289">
                  <c:v>38815</c:v>
                </c:pt>
                <c:pt idx="2290">
                  <c:v>38816</c:v>
                </c:pt>
                <c:pt idx="2291">
                  <c:v>38817</c:v>
                </c:pt>
                <c:pt idx="2292">
                  <c:v>38818</c:v>
                </c:pt>
                <c:pt idx="2293">
                  <c:v>38819</c:v>
                </c:pt>
                <c:pt idx="2294">
                  <c:v>38820</c:v>
                </c:pt>
                <c:pt idx="2295">
                  <c:v>38821</c:v>
                </c:pt>
                <c:pt idx="2296">
                  <c:v>38822</c:v>
                </c:pt>
                <c:pt idx="2297">
                  <c:v>38823</c:v>
                </c:pt>
                <c:pt idx="2298">
                  <c:v>38824</c:v>
                </c:pt>
                <c:pt idx="2299">
                  <c:v>38825</c:v>
                </c:pt>
                <c:pt idx="2300">
                  <c:v>38826</c:v>
                </c:pt>
                <c:pt idx="2301">
                  <c:v>38827</c:v>
                </c:pt>
                <c:pt idx="2302">
                  <c:v>38828</c:v>
                </c:pt>
                <c:pt idx="2303">
                  <c:v>38829</c:v>
                </c:pt>
                <c:pt idx="2304">
                  <c:v>38830</c:v>
                </c:pt>
                <c:pt idx="2305">
                  <c:v>38831</c:v>
                </c:pt>
                <c:pt idx="2306">
                  <c:v>38832</c:v>
                </c:pt>
                <c:pt idx="2307">
                  <c:v>38833</c:v>
                </c:pt>
                <c:pt idx="2308">
                  <c:v>38834</c:v>
                </c:pt>
                <c:pt idx="2309">
                  <c:v>38835</c:v>
                </c:pt>
                <c:pt idx="2310">
                  <c:v>38836</c:v>
                </c:pt>
                <c:pt idx="2311">
                  <c:v>38837</c:v>
                </c:pt>
                <c:pt idx="2312">
                  <c:v>38838</c:v>
                </c:pt>
                <c:pt idx="2313">
                  <c:v>38839</c:v>
                </c:pt>
                <c:pt idx="2314">
                  <c:v>38840</c:v>
                </c:pt>
                <c:pt idx="2315">
                  <c:v>38841</c:v>
                </c:pt>
                <c:pt idx="2316">
                  <c:v>38842</c:v>
                </c:pt>
                <c:pt idx="2317">
                  <c:v>38843</c:v>
                </c:pt>
                <c:pt idx="2318">
                  <c:v>38844</c:v>
                </c:pt>
                <c:pt idx="2319">
                  <c:v>38845</c:v>
                </c:pt>
                <c:pt idx="2320">
                  <c:v>38846</c:v>
                </c:pt>
                <c:pt idx="2321">
                  <c:v>38847</c:v>
                </c:pt>
                <c:pt idx="2322">
                  <c:v>38848</c:v>
                </c:pt>
                <c:pt idx="2323">
                  <c:v>38849</c:v>
                </c:pt>
                <c:pt idx="2324">
                  <c:v>38850</c:v>
                </c:pt>
                <c:pt idx="2325">
                  <c:v>38851</c:v>
                </c:pt>
                <c:pt idx="2326">
                  <c:v>38852</c:v>
                </c:pt>
                <c:pt idx="2327">
                  <c:v>38853</c:v>
                </c:pt>
                <c:pt idx="2328">
                  <c:v>38854</c:v>
                </c:pt>
                <c:pt idx="2329">
                  <c:v>38855</c:v>
                </c:pt>
                <c:pt idx="2330">
                  <c:v>38856</c:v>
                </c:pt>
                <c:pt idx="2331">
                  <c:v>38857</c:v>
                </c:pt>
                <c:pt idx="2332">
                  <c:v>38858</c:v>
                </c:pt>
                <c:pt idx="2333">
                  <c:v>38859</c:v>
                </c:pt>
                <c:pt idx="2334">
                  <c:v>38860</c:v>
                </c:pt>
                <c:pt idx="2335">
                  <c:v>38861</c:v>
                </c:pt>
                <c:pt idx="2336">
                  <c:v>38862</c:v>
                </c:pt>
                <c:pt idx="2337">
                  <c:v>38863</c:v>
                </c:pt>
                <c:pt idx="2338">
                  <c:v>38864</c:v>
                </c:pt>
                <c:pt idx="2339">
                  <c:v>38865</c:v>
                </c:pt>
                <c:pt idx="2340">
                  <c:v>38866</c:v>
                </c:pt>
                <c:pt idx="2341">
                  <c:v>38867</c:v>
                </c:pt>
                <c:pt idx="2342">
                  <c:v>38868</c:v>
                </c:pt>
                <c:pt idx="2343">
                  <c:v>38869</c:v>
                </c:pt>
                <c:pt idx="2344">
                  <c:v>38870</c:v>
                </c:pt>
                <c:pt idx="2345">
                  <c:v>38871</c:v>
                </c:pt>
                <c:pt idx="2346">
                  <c:v>38872</c:v>
                </c:pt>
                <c:pt idx="2347">
                  <c:v>38873</c:v>
                </c:pt>
                <c:pt idx="2348">
                  <c:v>38874</c:v>
                </c:pt>
                <c:pt idx="2349">
                  <c:v>38875</c:v>
                </c:pt>
                <c:pt idx="2350">
                  <c:v>38876</c:v>
                </c:pt>
                <c:pt idx="2351">
                  <c:v>38877</c:v>
                </c:pt>
                <c:pt idx="2352">
                  <c:v>38878</c:v>
                </c:pt>
                <c:pt idx="2353">
                  <c:v>38879</c:v>
                </c:pt>
                <c:pt idx="2354">
                  <c:v>38880</c:v>
                </c:pt>
                <c:pt idx="2355">
                  <c:v>38881</c:v>
                </c:pt>
                <c:pt idx="2356">
                  <c:v>38882</c:v>
                </c:pt>
                <c:pt idx="2357">
                  <c:v>38883</c:v>
                </c:pt>
                <c:pt idx="2358">
                  <c:v>38884</c:v>
                </c:pt>
                <c:pt idx="2359">
                  <c:v>38885</c:v>
                </c:pt>
                <c:pt idx="2360">
                  <c:v>38886</c:v>
                </c:pt>
                <c:pt idx="2361">
                  <c:v>38887</c:v>
                </c:pt>
                <c:pt idx="2362">
                  <c:v>38888</c:v>
                </c:pt>
                <c:pt idx="2363">
                  <c:v>38889</c:v>
                </c:pt>
                <c:pt idx="2364">
                  <c:v>38890</c:v>
                </c:pt>
                <c:pt idx="2365">
                  <c:v>38891</c:v>
                </c:pt>
                <c:pt idx="2366">
                  <c:v>38892</c:v>
                </c:pt>
                <c:pt idx="2367">
                  <c:v>38893</c:v>
                </c:pt>
                <c:pt idx="2368">
                  <c:v>38894</c:v>
                </c:pt>
                <c:pt idx="2369">
                  <c:v>38895</c:v>
                </c:pt>
                <c:pt idx="2370">
                  <c:v>38896</c:v>
                </c:pt>
                <c:pt idx="2371">
                  <c:v>38897</c:v>
                </c:pt>
                <c:pt idx="2372">
                  <c:v>38898</c:v>
                </c:pt>
                <c:pt idx="2373">
                  <c:v>38899</c:v>
                </c:pt>
                <c:pt idx="2374">
                  <c:v>38900</c:v>
                </c:pt>
                <c:pt idx="2375">
                  <c:v>38901</c:v>
                </c:pt>
                <c:pt idx="2376">
                  <c:v>38902</c:v>
                </c:pt>
                <c:pt idx="2377">
                  <c:v>38903</c:v>
                </c:pt>
                <c:pt idx="2378">
                  <c:v>38904</c:v>
                </c:pt>
                <c:pt idx="2379">
                  <c:v>38905</c:v>
                </c:pt>
                <c:pt idx="2380">
                  <c:v>38906</c:v>
                </c:pt>
                <c:pt idx="2381">
                  <c:v>38907</c:v>
                </c:pt>
                <c:pt idx="2382">
                  <c:v>38908</c:v>
                </c:pt>
                <c:pt idx="2383">
                  <c:v>38909</c:v>
                </c:pt>
                <c:pt idx="2384">
                  <c:v>38910</c:v>
                </c:pt>
                <c:pt idx="2385">
                  <c:v>38911</c:v>
                </c:pt>
                <c:pt idx="2386">
                  <c:v>38912</c:v>
                </c:pt>
                <c:pt idx="2387">
                  <c:v>38913</c:v>
                </c:pt>
                <c:pt idx="2388">
                  <c:v>38914</c:v>
                </c:pt>
                <c:pt idx="2389">
                  <c:v>38915</c:v>
                </c:pt>
                <c:pt idx="2390">
                  <c:v>38916</c:v>
                </c:pt>
                <c:pt idx="2391">
                  <c:v>38917</c:v>
                </c:pt>
                <c:pt idx="2392">
                  <c:v>38918</c:v>
                </c:pt>
                <c:pt idx="2393">
                  <c:v>38919</c:v>
                </c:pt>
                <c:pt idx="2394">
                  <c:v>38920</c:v>
                </c:pt>
                <c:pt idx="2395">
                  <c:v>38921</c:v>
                </c:pt>
                <c:pt idx="2396">
                  <c:v>38922</c:v>
                </c:pt>
                <c:pt idx="2397">
                  <c:v>38923</c:v>
                </c:pt>
                <c:pt idx="2398">
                  <c:v>38924</c:v>
                </c:pt>
                <c:pt idx="2399">
                  <c:v>38925</c:v>
                </c:pt>
                <c:pt idx="2400">
                  <c:v>38926</c:v>
                </c:pt>
                <c:pt idx="2401">
                  <c:v>38927</c:v>
                </c:pt>
                <c:pt idx="2402">
                  <c:v>38928</c:v>
                </c:pt>
                <c:pt idx="2403">
                  <c:v>38929</c:v>
                </c:pt>
                <c:pt idx="2404">
                  <c:v>38930</c:v>
                </c:pt>
                <c:pt idx="2405">
                  <c:v>38931</c:v>
                </c:pt>
                <c:pt idx="2406">
                  <c:v>38932</c:v>
                </c:pt>
                <c:pt idx="2407">
                  <c:v>38933</c:v>
                </c:pt>
                <c:pt idx="2408">
                  <c:v>38934</c:v>
                </c:pt>
                <c:pt idx="2409">
                  <c:v>38935</c:v>
                </c:pt>
                <c:pt idx="2410">
                  <c:v>38936</c:v>
                </c:pt>
                <c:pt idx="2411">
                  <c:v>38937</c:v>
                </c:pt>
                <c:pt idx="2412">
                  <c:v>38938</c:v>
                </c:pt>
                <c:pt idx="2413">
                  <c:v>38939</c:v>
                </c:pt>
                <c:pt idx="2414">
                  <c:v>38940</c:v>
                </c:pt>
                <c:pt idx="2415">
                  <c:v>38941</c:v>
                </c:pt>
                <c:pt idx="2416">
                  <c:v>38942</c:v>
                </c:pt>
                <c:pt idx="2417">
                  <c:v>38943</c:v>
                </c:pt>
                <c:pt idx="2418">
                  <c:v>38944</c:v>
                </c:pt>
                <c:pt idx="2419">
                  <c:v>38945</c:v>
                </c:pt>
                <c:pt idx="2420">
                  <c:v>38946</c:v>
                </c:pt>
                <c:pt idx="2421">
                  <c:v>38947</c:v>
                </c:pt>
                <c:pt idx="2422">
                  <c:v>38948</c:v>
                </c:pt>
                <c:pt idx="2423">
                  <c:v>38949</c:v>
                </c:pt>
                <c:pt idx="2424">
                  <c:v>38950</c:v>
                </c:pt>
                <c:pt idx="2425">
                  <c:v>38951</c:v>
                </c:pt>
                <c:pt idx="2426">
                  <c:v>38952</c:v>
                </c:pt>
                <c:pt idx="2427">
                  <c:v>38953</c:v>
                </c:pt>
                <c:pt idx="2428">
                  <c:v>38954</c:v>
                </c:pt>
                <c:pt idx="2429">
                  <c:v>38955</c:v>
                </c:pt>
                <c:pt idx="2430">
                  <c:v>38956</c:v>
                </c:pt>
                <c:pt idx="2431">
                  <c:v>38957</c:v>
                </c:pt>
                <c:pt idx="2432">
                  <c:v>38958</c:v>
                </c:pt>
                <c:pt idx="2433">
                  <c:v>38959</c:v>
                </c:pt>
                <c:pt idx="2434">
                  <c:v>38960</c:v>
                </c:pt>
                <c:pt idx="2435">
                  <c:v>38961</c:v>
                </c:pt>
                <c:pt idx="2436">
                  <c:v>38962</c:v>
                </c:pt>
                <c:pt idx="2437">
                  <c:v>38963</c:v>
                </c:pt>
                <c:pt idx="2438">
                  <c:v>38964</c:v>
                </c:pt>
                <c:pt idx="2439">
                  <c:v>38965</c:v>
                </c:pt>
                <c:pt idx="2440">
                  <c:v>38966</c:v>
                </c:pt>
                <c:pt idx="2441">
                  <c:v>38967</c:v>
                </c:pt>
                <c:pt idx="2442">
                  <c:v>38968</c:v>
                </c:pt>
                <c:pt idx="2443">
                  <c:v>38969</c:v>
                </c:pt>
                <c:pt idx="2444">
                  <c:v>38970</c:v>
                </c:pt>
                <c:pt idx="2445">
                  <c:v>38971</c:v>
                </c:pt>
                <c:pt idx="2446">
                  <c:v>38972</c:v>
                </c:pt>
                <c:pt idx="2447">
                  <c:v>38973</c:v>
                </c:pt>
                <c:pt idx="2448">
                  <c:v>38974</c:v>
                </c:pt>
                <c:pt idx="2449">
                  <c:v>38975</c:v>
                </c:pt>
                <c:pt idx="2450">
                  <c:v>38976</c:v>
                </c:pt>
                <c:pt idx="2451">
                  <c:v>38977</c:v>
                </c:pt>
                <c:pt idx="2452">
                  <c:v>38978</c:v>
                </c:pt>
                <c:pt idx="2453">
                  <c:v>38979</c:v>
                </c:pt>
                <c:pt idx="2454">
                  <c:v>38980</c:v>
                </c:pt>
                <c:pt idx="2455">
                  <c:v>38981</c:v>
                </c:pt>
                <c:pt idx="2456">
                  <c:v>38982</c:v>
                </c:pt>
                <c:pt idx="2457">
                  <c:v>38983</c:v>
                </c:pt>
                <c:pt idx="2458">
                  <c:v>38984</c:v>
                </c:pt>
                <c:pt idx="2459">
                  <c:v>38985</c:v>
                </c:pt>
                <c:pt idx="2460">
                  <c:v>38986</c:v>
                </c:pt>
                <c:pt idx="2461">
                  <c:v>38987</c:v>
                </c:pt>
                <c:pt idx="2462">
                  <c:v>38988</c:v>
                </c:pt>
                <c:pt idx="2463">
                  <c:v>38989</c:v>
                </c:pt>
                <c:pt idx="2464">
                  <c:v>38990</c:v>
                </c:pt>
                <c:pt idx="2465">
                  <c:v>38991</c:v>
                </c:pt>
                <c:pt idx="2466">
                  <c:v>38992</c:v>
                </c:pt>
                <c:pt idx="2467">
                  <c:v>38993</c:v>
                </c:pt>
                <c:pt idx="2468">
                  <c:v>38994</c:v>
                </c:pt>
                <c:pt idx="2469">
                  <c:v>38995</c:v>
                </c:pt>
                <c:pt idx="2470">
                  <c:v>38996</c:v>
                </c:pt>
                <c:pt idx="2471">
                  <c:v>38997</c:v>
                </c:pt>
                <c:pt idx="2472">
                  <c:v>38998</c:v>
                </c:pt>
                <c:pt idx="2473">
                  <c:v>38999</c:v>
                </c:pt>
                <c:pt idx="2474">
                  <c:v>39000</c:v>
                </c:pt>
                <c:pt idx="2475">
                  <c:v>39001</c:v>
                </c:pt>
                <c:pt idx="2476">
                  <c:v>39002</c:v>
                </c:pt>
                <c:pt idx="2477">
                  <c:v>39003</c:v>
                </c:pt>
                <c:pt idx="2478">
                  <c:v>39004</c:v>
                </c:pt>
                <c:pt idx="2479">
                  <c:v>39005</c:v>
                </c:pt>
                <c:pt idx="2480">
                  <c:v>39006</c:v>
                </c:pt>
                <c:pt idx="2481">
                  <c:v>39007</c:v>
                </c:pt>
                <c:pt idx="2482">
                  <c:v>39008</c:v>
                </c:pt>
                <c:pt idx="2483">
                  <c:v>39009</c:v>
                </c:pt>
                <c:pt idx="2484">
                  <c:v>39010</c:v>
                </c:pt>
                <c:pt idx="2485">
                  <c:v>39011</c:v>
                </c:pt>
                <c:pt idx="2486">
                  <c:v>39012</c:v>
                </c:pt>
                <c:pt idx="2487">
                  <c:v>39013</c:v>
                </c:pt>
                <c:pt idx="2488">
                  <c:v>39014</c:v>
                </c:pt>
                <c:pt idx="2489">
                  <c:v>39015</c:v>
                </c:pt>
                <c:pt idx="2490">
                  <c:v>39016</c:v>
                </c:pt>
                <c:pt idx="2491">
                  <c:v>39017</c:v>
                </c:pt>
                <c:pt idx="2492">
                  <c:v>39018</c:v>
                </c:pt>
                <c:pt idx="2493">
                  <c:v>39019</c:v>
                </c:pt>
                <c:pt idx="2494">
                  <c:v>39020</c:v>
                </c:pt>
                <c:pt idx="2495">
                  <c:v>39021</c:v>
                </c:pt>
                <c:pt idx="2496">
                  <c:v>39022</c:v>
                </c:pt>
                <c:pt idx="2497">
                  <c:v>39023</c:v>
                </c:pt>
                <c:pt idx="2498">
                  <c:v>39024</c:v>
                </c:pt>
                <c:pt idx="2499">
                  <c:v>39025</c:v>
                </c:pt>
                <c:pt idx="2500">
                  <c:v>39026</c:v>
                </c:pt>
                <c:pt idx="2501">
                  <c:v>39027</c:v>
                </c:pt>
                <c:pt idx="2502">
                  <c:v>39028</c:v>
                </c:pt>
                <c:pt idx="2503">
                  <c:v>39029</c:v>
                </c:pt>
                <c:pt idx="2504">
                  <c:v>39030</c:v>
                </c:pt>
                <c:pt idx="2505">
                  <c:v>39031</c:v>
                </c:pt>
                <c:pt idx="2506">
                  <c:v>39032</c:v>
                </c:pt>
                <c:pt idx="2507">
                  <c:v>39033</c:v>
                </c:pt>
                <c:pt idx="2508">
                  <c:v>39034</c:v>
                </c:pt>
                <c:pt idx="2509">
                  <c:v>39035</c:v>
                </c:pt>
                <c:pt idx="2510">
                  <c:v>39036</c:v>
                </c:pt>
                <c:pt idx="2511">
                  <c:v>39037</c:v>
                </c:pt>
                <c:pt idx="2512">
                  <c:v>39038</c:v>
                </c:pt>
                <c:pt idx="2513">
                  <c:v>39039</c:v>
                </c:pt>
                <c:pt idx="2514">
                  <c:v>39040</c:v>
                </c:pt>
                <c:pt idx="2515">
                  <c:v>39041</c:v>
                </c:pt>
                <c:pt idx="2516">
                  <c:v>39042</c:v>
                </c:pt>
                <c:pt idx="2517">
                  <c:v>39043</c:v>
                </c:pt>
                <c:pt idx="2518">
                  <c:v>39044</c:v>
                </c:pt>
                <c:pt idx="2519">
                  <c:v>39045</c:v>
                </c:pt>
                <c:pt idx="2520">
                  <c:v>39046</c:v>
                </c:pt>
                <c:pt idx="2521">
                  <c:v>39047</c:v>
                </c:pt>
                <c:pt idx="2522">
                  <c:v>39048</c:v>
                </c:pt>
                <c:pt idx="2523">
                  <c:v>39049</c:v>
                </c:pt>
                <c:pt idx="2524">
                  <c:v>39050</c:v>
                </c:pt>
                <c:pt idx="2525">
                  <c:v>39051</c:v>
                </c:pt>
                <c:pt idx="2526">
                  <c:v>39052</c:v>
                </c:pt>
                <c:pt idx="2527">
                  <c:v>39053</c:v>
                </c:pt>
                <c:pt idx="2528">
                  <c:v>39054</c:v>
                </c:pt>
                <c:pt idx="2529">
                  <c:v>39055</c:v>
                </c:pt>
                <c:pt idx="2530">
                  <c:v>39056</c:v>
                </c:pt>
                <c:pt idx="2531">
                  <c:v>39057</c:v>
                </c:pt>
                <c:pt idx="2532">
                  <c:v>39058</c:v>
                </c:pt>
                <c:pt idx="2533">
                  <c:v>39059</c:v>
                </c:pt>
                <c:pt idx="2534">
                  <c:v>39060</c:v>
                </c:pt>
                <c:pt idx="2535">
                  <c:v>39061</c:v>
                </c:pt>
                <c:pt idx="2536">
                  <c:v>39062</c:v>
                </c:pt>
                <c:pt idx="2537">
                  <c:v>39063</c:v>
                </c:pt>
                <c:pt idx="2538">
                  <c:v>39064</c:v>
                </c:pt>
                <c:pt idx="2539">
                  <c:v>39065</c:v>
                </c:pt>
                <c:pt idx="2540">
                  <c:v>39066</c:v>
                </c:pt>
                <c:pt idx="2541">
                  <c:v>39067</c:v>
                </c:pt>
                <c:pt idx="2542">
                  <c:v>39068</c:v>
                </c:pt>
                <c:pt idx="2543">
                  <c:v>39069</c:v>
                </c:pt>
                <c:pt idx="2544">
                  <c:v>39070</c:v>
                </c:pt>
                <c:pt idx="2545">
                  <c:v>39071</c:v>
                </c:pt>
                <c:pt idx="2546">
                  <c:v>39072</c:v>
                </c:pt>
                <c:pt idx="2547">
                  <c:v>39073</c:v>
                </c:pt>
                <c:pt idx="2548">
                  <c:v>39074</c:v>
                </c:pt>
                <c:pt idx="2549">
                  <c:v>39075</c:v>
                </c:pt>
                <c:pt idx="2550">
                  <c:v>39076</c:v>
                </c:pt>
                <c:pt idx="2551">
                  <c:v>39077</c:v>
                </c:pt>
                <c:pt idx="2552">
                  <c:v>39078</c:v>
                </c:pt>
                <c:pt idx="2553">
                  <c:v>39079</c:v>
                </c:pt>
                <c:pt idx="2554">
                  <c:v>39080</c:v>
                </c:pt>
                <c:pt idx="2555">
                  <c:v>39081</c:v>
                </c:pt>
                <c:pt idx="2556">
                  <c:v>39082</c:v>
                </c:pt>
                <c:pt idx="2557">
                  <c:v>39083</c:v>
                </c:pt>
                <c:pt idx="2558">
                  <c:v>39084</c:v>
                </c:pt>
                <c:pt idx="2559">
                  <c:v>39085</c:v>
                </c:pt>
                <c:pt idx="2560">
                  <c:v>39086</c:v>
                </c:pt>
                <c:pt idx="2561">
                  <c:v>39087</c:v>
                </c:pt>
                <c:pt idx="2562">
                  <c:v>39088</c:v>
                </c:pt>
                <c:pt idx="2563">
                  <c:v>39089</c:v>
                </c:pt>
                <c:pt idx="2564">
                  <c:v>39090</c:v>
                </c:pt>
                <c:pt idx="2565">
                  <c:v>39091</c:v>
                </c:pt>
                <c:pt idx="2566">
                  <c:v>39092</c:v>
                </c:pt>
                <c:pt idx="2567">
                  <c:v>39093</c:v>
                </c:pt>
                <c:pt idx="2568">
                  <c:v>39094</c:v>
                </c:pt>
                <c:pt idx="2569">
                  <c:v>39095</c:v>
                </c:pt>
                <c:pt idx="2570">
                  <c:v>39096</c:v>
                </c:pt>
                <c:pt idx="2571">
                  <c:v>39097</c:v>
                </c:pt>
                <c:pt idx="2572">
                  <c:v>39098</c:v>
                </c:pt>
                <c:pt idx="2573">
                  <c:v>39099</c:v>
                </c:pt>
                <c:pt idx="2574">
                  <c:v>39100</c:v>
                </c:pt>
                <c:pt idx="2575">
                  <c:v>39101</c:v>
                </c:pt>
                <c:pt idx="2576">
                  <c:v>39102</c:v>
                </c:pt>
                <c:pt idx="2577">
                  <c:v>39103</c:v>
                </c:pt>
                <c:pt idx="2578">
                  <c:v>39104</c:v>
                </c:pt>
                <c:pt idx="2579">
                  <c:v>39105</c:v>
                </c:pt>
                <c:pt idx="2580">
                  <c:v>39106</c:v>
                </c:pt>
                <c:pt idx="2581">
                  <c:v>39107</c:v>
                </c:pt>
                <c:pt idx="2582">
                  <c:v>39108</c:v>
                </c:pt>
                <c:pt idx="2583">
                  <c:v>39109</c:v>
                </c:pt>
                <c:pt idx="2584">
                  <c:v>39110</c:v>
                </c:pt>
                <c:pt idx="2585">
                  <c:v>39111</c:v>
                </c:pt>
                <c:pt idx="2586">
                  <c:v>39112</c:v>
                </c:pt>
                <c:pt idx="2587">
                  <c:v>39113</c:v>
                </c:pt>
                <c:pt idx="2588">
                  <c:v>39114</c:v>
                </c:pt>
                <c:pt idx="2589">
                  <c:v>39115</c:v>
                </c:pt>
                <c:pt idx="2590">
                  <c:v>39116</c:v>
                </c:pt>
                <c:pt idx="2591">
                  <c:v>39117</c:v>
                </c:pt>
                <c:pt idx="2592">
                  <c:v>39118</c:v>
                </c:pt>
                <c:pt idx="2593">
                  <c:v>39119</c:v>
                </c:pt>
                <c:pt idx="2594">
                  <c:v>39120</c:v>
                </c:pt>
                <c:pt idx="2595">
                  <c:v>39121</c:v>
                </c:pt>
                <c:pt idx="2596">
                  <c:v>39122</c:v>
                </c:pt>
                <c:pt idx="2597">
                  <c:v>39123</c:v>
                </c:pt>
                <c:pt idx="2598">
                  <c:v>39124</c:v>
                </c:pt>
                <c:pt idx="2599">
                  <c:v>39125</c:v>
                </c:pt>
                <c:pt idx="2600">
                  <c:v>39126</c:v>
                </c:pt>
                <c:pt idx="2601">
                  <c:v>39127</c:v>
                </c:pt>
                <c:pt idx="2602">
                  <c:v>39128</c:v>
                </c:pt>
                <c:pt idx="2603">
                  <c:v>39129</c:v>
                </c:pt>
                <c:pt idx="2604">
                  <c:v>39130</c:v>
                </c:pt>
                <c:pt idx="2605">
                  <c:v>39131</c:v>
                </c:pt>
                <c:pt idx="2606">
                  <c:v>39132</c:v>
                </c:pt>
                <c:pt idx="2607">
                  <c:v>39133</c:v>
                </c:pt>
                <c:pt idx="2608">
                  <c:v>39134</c:v>
                </c:pt>
                <c:pt idx="2609">
                  <c:v>39135</c:v>
                </c:pt>
                <c:pt idx="2610">
                  <c:v>39136</c:v>
                </c:pt>
                <c:pt idx="2611">
                  <c:v>39137</c:v>
                </c:pt>
                <c:pt idx="2612">
                  <c:v>39138</c:v>
                </c:pt>
                <c:pt idx="2613">
                  <c:v>39139</c:v>
                </c:pt>
                <c:pt idx="2614">
                  <c:v>39140</c:v>
                </c:pt>
                <c:pt idx="2615">
                  <c:v>39141</c:v>
                </c:pt>
                <c:pt idx="2616">
                  <c:v>39142</c:v>
                </c:pt>
                <c:pt idx="2617">
                  <c:v>39143</c:v>
                </c:pt>
                <c:pt idx="2618">
                  <c:v>39144</c:v>
                </c:pt>
                <c:pt idx="2619">
                  <c:v>39145</c:v>
                </c:pt>
                <c:pt idx="2620">
                  <c:v>39146</c:v>
                </c:pt>
                <c:pt idx="2621">
                  <c:v>39147</c:v>
                </c:pt>
                <c:pt idx="2622">
                  <c:v>39148</c:v>
                </c:pt>
                <c:pt idx="2623">
                  <c:v>39149</c:v>
                </c:pt>
                <c:pt idx="2624">
                  <c:v>39150</c:v>
                </c:pt>
                <c:pt idx="2625">
                  <c:v>39151</c:v>
                </c:pt>
                <c:pt idx="2626">
                  <c:v>39152</c:v>
                </c:pt>
                <c:pt idx="2627">
                  <c:v>39153</c:v>
                </c:pt>
                <c:pt idx="2628">
                  <c:v>39154</c:v>
                </c:pt>
                <c:pt idx="2629">
                  <c:v>39155</c:v>
                </c:pt>
                <c:pt idx="2630">
                  <c:v>39156</c:v>
                </c:pt>
                <c:pt idx="2631">
                  <c:v>39157</c:v>
                </c:pt>
                <c:pt idx="2632">
                  <c:v>39158</c:v>
                </c:pt>
                <c:pt idx="2633">
                  <c:v>39159</c:v>
                </c:pt>
                <c:pt idx="2634">
                  <c:v>39160</c:v>
                </c:pt>
                <c:pt idx="2635">
                  <c:v>39161</c:v>
                </c:pt>
                <c:pt idx="2636">
                  <c:v>39162</c:v>
                </c:pt>
                <c:pt idx="2637">
                  <c:v>39163</c:v>
                </c:pt>
                <c:pt idx="2638">
                  <c:v>39164</c:v>
                </c:pt>
                <c:pt idx="2639">
                  <c:v>39165</c:v>
                </c:pt>
                <c:pt idx="2640">
                  <c:v>39166</c:v>
                </c:pt>
                <c:pt idx="2641">
                  <c:v>39167</c:v>
                </c:pt>
                <c:pt idx="2642">
                  <c:v>39168</c:v>
                </c:pt>
                <c:pt idx="2643">
                  <c:v>39169</c:v>
                </c:pt>
                <c:pt idx="2644">
                  <c:v>39170</c:v>
                </c:pt>
                <c:pt idx="2645">
                  <c:v>39171</c:v>
                </c:pt>
                <c:pt idx="2646">
                  <c:v>39172</c:v>
                </c:pt>
                <c:pt idx="2647">
                  <c:v>39173</c:v>
                </c:pt>
                <c:pt idx="2648">
                  <c:v>39174</c:v>
                </c:pt>
                <c:pt idx="2649">
                  <c:v>39175</c:v>
                </c:pt>
                <c:pt idx="2650">
                  <c:v>39176</c:v>
                </c:pt>
                <c:pt idx="2651">
                  <c:v>39177</c:v>
                </c:pt>
                <c:pt idx="2652">
                  <c:v>39178</c:v>
                </c:pt>
                <c:pt idx="2653">
                  <c:v>39179</c:v>
                </c:pt>
                <c:pt idx="2654">
                  <c:v>39180</c:v>
                </c:pt>
                <c:pt idx="2655">
                  <c:v>39181</c:v>
                </c:pt>
                <c:pt idx="2656">
                  <c:v>39182</c:v>
                </c:pt>
                <c:pt idx="2657">
                  <c:v>39183</c:v>
                </c:pt>
                <c:pt idx="2658">
                  <c:v>39184</c:v>
                </c:pt>
                <c:pt idx="2659">
                  <c:v>39185</c:v>
                </c:pt>
                <c:pt idx="2660">
                  <c:v>39186</c:v>
                </c:pt>
                <c:pt idx="2661">
                  <c:v>39187</c:v>
                </c:pt>
                <c:pt idx="2662">
                  <c:v>39188</c:v>
                </c:pt>
                <c:pt idx="2663">
                  <c:v>39189</c:v>
                </c:pt>
                <c:pt idx="2664">
                  <c:v>39190</c:v>
                </c:pt>
                <c:pt idx="2665">
                  <c:v>39191</c:v>
                </c:pt>
                <c:pt idx="2666">
                  <c:v>39192</c:v>
                </c:pt>
                <c:pt idx="2667">
                  <c:v>39193</c:v>
                </c:pt>
                <c:pt idx="2668">
                  <c:v>39194</c:v>
                </c:pt>
                <c:pt idx="2669">
                  <c:v>39195</c:v>
                </c:pt>
                <c:pt idx="2670">
                  <c:v>39196</c:v>
                </c:pt>
                <c:pt idx="2671">
                  <c:v>39197</c:v>
                </c:pt>
                <c:pt idx="2672">
                  <c:v>39198</c:v>
                </c:pt>
                <c:pt idx="2673">
                  <c:v>39199</c:v>
                </c:pt>
                <c:pt idx="2674">
                  <c:v>39200</c:v>
                </c:pt>
                <c:pt idx="2675">
                  <c:v>39201</c:v>
                </c:pt>
                <c:pt idx="2676">
                  <c:v>39202</c:v>
                </c:pt>
                <c:pt idx="2677">
                  <c:v>39203</c:v>
                </c:pt>
                <c:pt idx="2678">
                  <c:v>39204</c:v>
                </c:pt>
                <c:pt idx="2679">
                  <c:v>39205</c:v>
                </c:pt>
                <c:pt idx="2680">
                  <c:v>39206</c:v>
                </c:pt>
                <c:pt idx="2681">
                  <c:v>39207</c:v>
                </c:pt>
                <c:pt idx="2682">
                  <c:v>39208</c:v>
                </c:pt>
                <c:pt idx="2683">
                  <c:v>39209</c:v>
                </c:pt>
                <c:pt idx="2684">
                  <c:v>39210</c:v>
                </c:pt>
                <c:pt idx="2685">
                  <c:v>39211</c:v>
                </c:pt>
                <c:pt idx="2686">
                  <c:v>39212</c:v>
                </c:pt>
                <c:pt idx="2687">
                  <c:v>39213</c:v>
                </c:pt>
                <c:pt idx="2688">
                  <c:v>39214</c:v>
                </c:pt>
                <c:pt idx="2689">
                  <c:v>39215</c:v>
                </c:pt>
                <c:pt idx="2690">
                  <c:v>39216</c:v>
                </c:pt>
                <c:pt idx="2691">
                  <c:v>39217</c:v>
                </c:pt>
                <c:pt idx="2692">
                  <c:v>39218</c:v>
                </c:pt>
                <c:pt idx="2693">
                  <c:v>39219</c:v>
                </c:pt>
                <c:pt idx="2694">
                  <c:v>39220</c:v>
                </c:pt>
                <c:pt idx="2695">
                  <c:v>39221</c:v>
                </c:pt>
                <c:pt idx="2696">
                  <c:v>39222</c:v>
                </c:pt>
                <c:pt idx="2697">
                  <c:v>39223</c:v>
                </c:pt>
                <c:pt idx="2698">
                  <c:v>39224</c:v>
                </c:pt>
                <c:pt idx="2699">
                  <c:v>39225</c:v>
                </c:pt>
                <c:pt idx="2700">
                  <c:v>39226</c:v>
                </c:pt>
                <c:pt idx="2701">
                  <c:v>39227</c:v>
                </c:pt>
                <c:pt idx="2702">
                  <c:v>39228</c:v>
                </c:pt>
                <c:pt idx="2703">
                  <c:v>39229</c:v>
                </c:pt>
                <c:pt idx="2704">
                  <c:v>39230</c:v>
                </c:pt>
                <c:pt idx="2705">
                  <c:v>39231</c:v>
                </c:pt>
                <c:pt idx="2706">
                  <c:v>39232</c:v>
                </c:pt>
                <c:pt idx="2707">
                  <c:v>39233</c:v>
                </c:pt>
                <c:pt idx="2708">
                  <c:v>39234</c:v>
                </c:pt>
                <c:pt idx="2709">
                  <c:v>39235</c:v>
                </c:pt>
                <c:pt idx="2710">
                  <c:v>39236</c:v>
                </c:pt>
                <c:pt idx="2711">
                  <c:v>39237</c:v>
                </c:pt>
                <c:pt idx="2712">
                  <c:v>39238</c:v>
                </c:pt>
                <c:pt idx="2713">
                  <c:v>39239</c:v>
                </c:pt>
                <c:pt idx="2714">
                  <c:v>39240</c:v>
                </c:pt>
                <c:pt idx="2715">
                  <c:v>39241</c:v>
                </c:pt>
                <c:pt idx="2716">
                  <c:v>39242</c:v>
                </c:pt>
                <c:pt idx="2717">
                  <c:v>39243</c:v>
                </c:pt>
                <c:pt idx="2718">
                  <c:v>39244</c:v>
                </c:pt>
                <c:pt idx="2719">
                  <c:v>39245</c:v>
                </c:pt>
                <c:pt idx="2720">
                  <c:v>39246</c:v>
                </c:pt>
                <c:pt idx="2721">
                  <c:v>39247</c:v>
                </c:pt>
                <c:pt idx="2722">
                  <c:v>39248</c:v>
                </c:pt>
                <c:pt idx="2723">
                  <c:v>39249</c:v>
                </c:pt>
                <c:pt idx="2724">
                  <c:v>39250</c:v>
                </c:pt>
                <c:pt idx="2725">
                  <c:v>39251</c:v>
                </c:pt>
                <c:pt idx="2726">
                  <c:v>39252</c:v>
                </c:pt>
                <c:pt idx="2727">
                  <c:v>39253</c:v>
                </c:pt>
                <c:pt idx="2728">
                  <c:v>39254</c:v>
                </c:pt>
                <c:pt idx="2729">
                  <c:v>39255</c:v>
                </c:pt>
                <c:pt idx="2730">
                  <c:v>39256</c:v>
                </c:pt>
                <c:pt idx="2731">
                  <c:v>39257</c:v>
                </c:pt>
                <c:pt idx="2732">
                  <c:v>39258</c:v>
                </c:pt>
                <c:pt idx="2733">
                  <c:v>39259</c:v>
                </c:pt>
                <c:pt idx="2734">
                  <c:v>39260</c:v>
                </c:pt>
                <c:pt idx="2735">
                  <c:v>39261</c:v>
                </c:pt>
                <c:pt idx="2736">
                  <c:v>39262</c:v>
                </c:pt>
                <c:pt idx="2737">
                  <c:v>39263</c:v>
                </c:pt>
                <c:pt idx="2738">
                  <c:v>39264</c:v>
                </c:pt>
                <c:pt idx="2739">
                  <c:v>39265</c:v>
                </c:pt>
                <c:pt idx="2740">
                  <c:v>39266</c:v>
                </c:pt>
                <c:pt idx="2741">
                  <c:v>39267</c:v>
                </c:pt>
                <c:pt idx="2742">
                  <c:v>39268</c:v>
                </c:pt>
                <c:pt idx="2743">
                  <c:v>39269</c:v>
                </c:pt>
                <c:pt idx="2744">
                  <c:v>39270</c:v>
                </c:pt>
                <c:pt idx="2745">
                  <c:v>39271</c:v>
                </c:pt>
                <c:pt idx="2746">
                  <c:v>39272</c:v>
                </c:pt>
                <c:pt idx="2747">
                  <c:v>39273</c:v>
                </c:pt>
                <c:pt idx="2748">
                  <c:v>39274</c:v>
                </c:pt>
                <c:pt idx="2749">
                  <c:v>39275</c:v>
                </c:pt>
                <c:pt idx="2750">
                  <c:v>39276</c:v>
                </c:pt>
                <c:pt idx="2751">
                  <c:v>39277</c:v>
                </c:pt>
                <c:pt idx="2752">
                  <c:v>39278</c:v>
                </c:pt>
                <c:pt idx="2753">
                  <c:v>39279</c:v>
                </c:pt>
                <c:pt idx="2754">
                  <c:v>39280</c:v>
                </c:pt>
                <c:pt idx="2755">
                  <c:v>39281</c:v>
                </c:pt>
                <c:pt idx="2756">
                  <c:v>39282</c:v>
                </c:pt>
                <c:pt idx="2757">
                  <c:v>39283</c:v>
                </c:pt>
                <c:pt idx="2758">
                  <c:v>39284</c:v>
                </c:pt>
                <c:pt idx="2759">
                  <c:v>39285</c:v>
                </c:pt>
                <c:pt idx="2760">
                  <c:v>39286</c:v>
                </c:pt>
                <c:pt idx="2761">
                  <c:v>39287</c:v>
                </c:pt>
                <c:pt idx="2762">
                  <c:v>39288</c:v>
                </c:pt>
                <c:pt idx="2763">
                  <c:v>39289</c:v>
                </c:pt>
                <c:pt idx="2764">
                  <c:v>39290</c:v>
                </c:pt>
                <c:pt idx="2765">
                  <c:v>39291</c:v>
                </c:pt>
                <c:pt idx="2766">
                  <c:v>39292</c:v>
                </c:pt>
                <c:pt idx="2767">
                  <c:v>39293</c:v>
                </c:pt>
                <c:pt idx="2768">
                  <c:v>39294</c:v>
                </c:pt>
                <c:pt idx="2769">
                  <c:v>39295</c:v>
                </c:pt>
                <c:pt idx="2770">
                  <c:v>39296</c:v>
                </c:pt>
                <c:pt idx="2771">
                  <c:v>39297</c:v>
                </c:pt>
                <c:pt idx="2772">
                  <c:v>39298</c:v>
                </c:pt>
                <c:pt idx="2773">
                  <c:v>39299</c:v>
                </c:pt>
                <c:pt idx="2774">
                  <c:v>39300</c:v>
                </c:pt>
                <c:pt idx="2775">
                  <c:v>39301</c:v>
                </c:pt>
                <c:pt idx="2776">
                  <c:v>39302</c:v>
                </c:pt>
                <c:pt idx="2777">
                  <c:v>39303</c:v>
                </c:pt>
                <c:pt idx="2778">
                  <c:v>39304</c:v>
                </c:pt>
                <c:pt idx="2779">
                  <c:v>39305</c:v>
                </c:pt>
                <c:pt idx="2780">
                  <c:v>39306</c:v>
                </c:pt>
                <c:pt idx="2781">
                  <c:v>39307</c:v>
                </c:pt>
                <c:pt idx="2782">
                  <c:v>39308</c:v>
                </c:pt>
                <c:pt idx="2783">
                  <c:v>39309</c:v>
                </c:pt>
                <c:pt idx="2784">
                  <c:v>39310</c:v>
                </c:pt>
                <c:pt idx="2785">
                  <c:v>39311</c:v>
                </c:pt>
                <c:pt idx="2786">
                  <c:v>39312</c:v>
                </c:pt>
                <c:pt idx="2787">
                  <c:v>39313</c:v>
                </c:pt>
                <c:pt idx="2788">
                  <c:v>39314</c:v>
                </c:pt>
                <c:pt idx="2789">
                  <c:v>39315</c:v>
                </c:pt>
                <c:pt idx="2790">
                  <c:v>39316</c:v>
                </c:pt>
                <c:pt idx="2791">
                  <c:v>39317</c:v>
                </c:pt>
                <c:pt idx="2792">
                  <c:v>39318</c:v>
                </c:pt>
                <c:pt idx="2793">
                  <c:v>39319</c:v>
                </c:pt>
                <c:pt idx="2794">
                  <c:v>39320</c:v>
                </c:pt>
                <c:pt idx="2795">
                  <c:v>39321</c:v>
                </c:pt>
                <c:pt idx="2796">
                  <c:v>39322</c:v>
                </c:pt>
                <c:pt idx="2797">
                  <c:v>39323</c:v>
                </c:pt>
                <c:pt idx="2798">
                  <c:v>39324</c:v>
                </c:pt>
                <c:pt idx="2799">
                  <c:v>39325</c:v>
                </c:pt>
                <c:pt idx="2800">
                  <c:v>39326</c:v>
                </c:pt>
                <c:pt idx="2801">
                  <c:v>39327</c:v>
                </c:pt>
                <c:pt idx="2802">
                  <c:v>39328</c:v>
                </c:pt>
                <c:pt idx="2803">
                  <c:v>39329</c:v>
                </c:pt>
                <c:pt idx="2804">
                  <c:v>39330</c:v>
                </c:pt>
                <c:pt idx="2805">
                  <c:v>39331</c:v>
                </c:pt>
                <c:pt idx="2806">
                  <c:v>39332</c:v>
                </c:pt>
                <c:pt idx="2807">
                  <c:v>39333</c:v>
                </c:pt>
                <c:pt idx="2808">
                  <c:v>39334</c:v>
                </c:pt>
                <c:pt idx="2809">
                  <c:v>39335</c:v>
                </c:pt>
                <c:pt idx="2810">
                  <c:v>39336</c:v>
                </c:pt>
                <c:pt idx="2811">
                  <c:v>39337</c:v>
                </c:pt>
                <c:pt idx="2812">
                  <c:v>39338</c:v>
                </c:pt>
                <c:pt idx="2813">
                  <c:v>39339</c:v>
                </c:pt>
                <c:pt idx="2814">
                  <c:v>39340</c:v>
                </c:pt>
                <c:pt idx="2815">
                  <c:v>39341</c:v>
                </c:pt>
                <c:pt idx="2816">
                  <c:v>39342</c:v>
                </c:pt>
                <c:pt idx="2817">
                  <c:v>39343</c:v>
                </c:pt>
                <c:pt idx="2818">
                  <c:v>39344</c:v>
                </c:pt>
                <c:pt idx="2819">
                  <c:v>39345</c:v>
                </c:pt>
                <c:pt idx="2820">
                  <c:v>39346</c:v>
                </c:pt>
                <c:pt idx="2821">
                  <c:v>39347</c:v>
                </c:pt>
                <c:pt idx="2822">
                  <c:v>39348</c:v>
                </c:pt>
                <c:pt idx="2823">
                  <c:v>39349</c:v>
                </c:pt>
                <c:pt idx="2824">
                  <c:v>39350</c:v>
                </c:pt>
                <c:pt idx="2825">
                  <c:v>39351</c:v>
                </c:pt>
                <c:pt idx="2826">
                  <c:v>39352</c:v>
                </c:pt>
                <c:pt idx="2827">
                  <c:v>39353</c:v>
                </c:pt>
                <c:pt idx="2828">
                  <c:v>39354</c:v>
                </c:pt>
                <c:pt idx="2829">
                  <c:v>39355</c:v>
                </c:pt>
                <c:pt idx="2830">
                  <c:v>39356</c:v>
                </c:pt>
                <c:pt idx="2831">
                  <c:v>39357</c:v>
                </c:pt>
                <c:pt idx="2832">
                  <c:v>39358</c:v>
                </c:pt>
                <c:pt idx="2833">
                  <c:v>39359</c:v>
                </c:pt>
                <c:pt idx="2834">
                  <c:v>39360</c:v>
                </c:pt>
                <c:pt idx="2835">
                  <c:v>39361</c:v>
                </c:pt>
                <c:pt idx="2836">
                  <c:v>39362</c:v>
                </c:pt>
                <c:pt idx="2837">
                  <c:v>39363</c:v>
                </c:pt>
                <c:pt idx="2838">
                  <c:v>39364</c:v>
                </c:pt>
                <c:pt idx="2839">
                  <c:v>39365</c:v>
                </c:pt>
                <c:pt idx="2840">
                  <c:v>39366</c:v>
                </c:pt>
                <c:pt idx="2841">
                  <c:v>39367</c:v>
                </c:pt>
                <c:pt idx="2842">
                  <c:v>39368</c:v>
                </c:pt>
                <c:pt idx="2843">
                  <c:v>39369</c:v>
                </c:pt>
                <c:pt idx="2844">
                  <c:v>39370</c:v>
                </c:pt>
                <c:pt idx="2845">
                  <c:v>39371</c:v>
                </c:pt>
                <c:pt idx="2846">
                  <c:v>39372</c:v>
                </c:pt>
                <c:pt idx="2847">
                  <c:v>39373</c:v>
                </c:pt>
                <c:pt idx="2848">
                  <c:v>39374</c:v>
                </c:pt>
                <c:pt idx="2849">
                  <c:v>39375</c:v>
                </c:pt>
                <c:pt idx="2850">
                  <c:v>39376</c:v>
                </c:pt>
                <c:pt idx="2851">
                  <c:v>39377</c:v>
                </c:pt>
                <c:pt idx="2852">
                  <c:v>39378</c:v>
                </c:pt>
                <c:pt idx="2853">
                  <c:v>39379</c:v>
                </c:pt>
                <c:pt idx="2854">
                  <c:v>39380</c:v>
                </c:pt>
                <c:pt idx="2855">
                  <c:v>39381</c:v>
                </c:pt>
                <c:pt idx="2856">
                  <c:v>39382</c:v>
                </c:pt>
                <c:pt idx="2857">
                  <c:v>39383</c:v>
                </c:pt>
                <c:pt idx="2858">
                  <c:v>39384</c:v>
                </c:pt>
                <c:pt idx="2859">
                  <c:v>39385</c:v>
                </c:pt>
                <c:pt idx="2860">
                  <c:v>39386</c:v>
                </c:pt>
                <c:pt idx="2861">
                  <c:v>39387</c:v>
                </c:pt>
                <c:pt idx="2862">
                  <c:v>39388</c:v>
                </c:pt>
                <c:pt idx="2863">
                  <c:v>39389</c:v>
                </c:pt>
                <c:pt idx="2864">
                  <c:v>39390</c:v>
                </c:pt>
                <c:pt idx="2865">
                  <c:v>39391</c:v>
                </c:pt>
                <c:pt idx="2866">
                  <c:v>39392</c:v>
                </c:pt>
                <c:pt idx="2867">
                  <c:v>39393</c:v>
                </c:pt>
                <c:pt idx="2868">
                  <c:v>39394</c:v>
                </c:pt>
                <c:pt idx="2869">
                  <c:v>39395</c:v>
                </c:pt>
                <c:pt idx="2870">
                  <c:v>39396</c:v>
                </c:pt>
                <c:pt idx="2871">
                  <c:v>39397</c:v>
                </c:pt>
                <c:pt idx="2872">
                  <c:v>39398</c:v>
                </c:pt>
                <c:pt idx="2873">
                  <c:v>39399</c:v>
                </c:pt>
                <c:pt idx="2874">
                  <c:v>39400</c:v>
                </c:pt>
                <c:pt idx="2875">
                  <c:v>39401</c:v>
                </c:pt>
                <c:pt idx="2876">
                  <c:v>39402</c:v>
                </c:pt>
                <c:pt idx="2877">
                  <c:v>39403</c:v>
                </c:pt>
                <c:pt idx="2878">
                  <c:v>39404</c:v>
                </c:pt>
                <c:pt idx="2879">
                  <c:v>39405</c:v>
                </c:pt>
                <c:pt idx="2880">
                  <c:v>39406</c:v>
                </c:pt>
                <c:pt idx="2881">
                  <c:v>39407</c:v>
                </c:pt>
                <c:pt idx="2882">
                  <c:v>39408</c:v>
                </c:pt>
                <c:pt idx="2883">
                  <c:v>39409</c:v>
                </c:pt>
                <c:pt idx="2884">
                  <c:v>39410</c:v>
                </c:pt>
                <c:pt idx="2885">
                  <c:v>39411</c:v>
                </c:pt>
                <c:pt idx="2886">
                  <c:v>39412</c:v>
                </c:pt>
                <c:pt idx="2887">
                  <c:v>39413</c:v>
                </c:pt>
                <c:pt idx="2888">
                  <c:v>39414</c:v>
                </c:pt>
                <c:pt idx="2889">
                  <c:v>39415</c:v>
                </c:pt>
                <c:pt idx="2890">
                  <c:v>39416</c:v>
                </c:pt>
                <c:pt idx="2891">
                  <c:v>39417</c:v>
                </c:pt>
                <c:pt idx="2892">
                  <c:v>39418</c:v>
                </c:pt>
                <c:pt idx="2893">
                  <c:v>39419</c:v>
                </c:pt>
                <c:pt idx="2894">
                  <c:v>39420</c:v>
                </c:pt>
                <c:pt idx="2895">
                  <c:v>39421</c:v>
                </c:pt>
                <c:pt idx="2896">
                  <c:v>39422</c:v>
                </c:pt>
                <c:pt idx="2897">
                  <c:v>39423</c:v>
                </c:pt>
                <c:pt idx="2898">
                  <c:v>39424</c:v>
                </c:pt>
                <c:pt idx="2899">
                  <c:v>39425</c:v>
                </c:pt>
                <c:pt idx="2900">
                  <c:v>39426</c:v>
                </c:pt>
                <c:pt idx="2901">
                  <c:v>39427</c:v>
                </c:pt>
                <c:pt idx="2902">
                  <c:v>39428</c:v>
                </c:pt>
                <c:pt idx="2903">
                  <c:v>39429</c:v>
                </c:pt>
                <c:pt idx="2904">
                  <c:v>39430</c:v>
                </c:pt>
                <c:pt idx="2905">
                  <c:v>39431</c:v>
                </c:pt>
                <c:pt idx="2906">
                  <c:v>39432</c:v>
                </c:pt>
                <c:pt idx="2907">
                  <c:v>39433</c:v>
                </c:pt>
                <c:pt idx="2908">
                  <c:v>39434</c:v>
                </c:pt>
                <c:pt idx="2909">
                  <c:v>39435</c:v>
                </c:pt>
                <c:pt idx="2910">
                  <c:v>39436</c:v>
                </c:pt>
                <c:pt idx="2911">
                  <c:v>39437</c:v>
                </c:pt>
                <c:pt idx="2912">
                  <c:v>39438</c:v>
                </c:pt>
                <c:pt idx="2913">
                  <c:v>39439</c:v>
                </c:pt>
                <c:pt idx="2914">
                  <c:v>39440</c:v>
                </c:pt>
                <c:pt idx="2915">
                  <c:v>39441</c:v>
                </c:pt>
                <c:pt idx="2916">
                  <c:v>39442</c:v>
                </c:pt>
                <c:pt idx="2917">
                  <c:v>39443</c:v>
                </c:pt>
                <c:pt idx="2918">
                  <c:v>39444</c:v>
                </c:pt>
                <c:pt idx="2919">
                  <c:v>39445</c:v>
                </c:pt>
                <c:pt idx="2920">
                  <c:v>39446</c:v>
                </c:pt>
                <c:pt idx="2921">
                  <c:v>39447</c:v>
                </c:pt>
                <c:pt idx="2922">
                  <c:v>39448</c:v>
                </c:pt>
                <c:pt idx="2923">
                  <c:v>39449</c:v>
                </c:pt>
                <c:pt idx="2924">
                  <c:v>39450</c:v>
                </c:pt>
                <c:pt idx="2925">
                  <c:v>39451</c:v>
                </c:pt>
                <c:pt idx="2926">
                  <c:v>39452</c:v>
                </c:pt>
                <c:pt idx="2927">
                  <c:v>39453</c:v>
                </c:pt>
                <c:pt idx="2928">
                  <c:v>39454</c:v>
                </c:pt>
                <c:pt idx="2929">
                  <c:v>39455</c:v>
                </c:pt>
                <c:pt idx="2930">
                  <c:v>39456</c:v>
                </c:pt>
                <c:pt idx="2931">
                  <c:v>39457</c:v>
                </c:pt>
                <c:pt idx="2932">
                  <c:v>39458</c:v>
                </c:pt>
                <c:pt idx="2933">
                  <c:v>39459</c:v>
                </c:pt>
                <c:pt idx="2934">
                  <c:v>39460</c:v>
                </c:pt>
                <c:pt idx="2935">
                  <c:v>39461</c:v>
                </c:pt>
                <c:pt idx="2936">
                  <c:v>39462</c:v>
                </c:pt>
                <c:pt idx="2937">
                  <c:v>39463</c:v>
                </c:pt>
                <c:pt idx="2938">
                  <c:v>39464</c:v>
                </c:pt>
                <c:pt idx="2939">
                  <c:v>39465</c:v>
                </c:pt>
                <c:pt idx="2940">
                  <c:v>39466</c:v>
                </c:pt>
                <c:pt idx="2941">
                  <c:v>39467</c:v>
                </c:pt>
                <c:pt idx="2942">
                  <c:v>39468</c:v>
                </c:pt>
                <c:pt idx="2943">
                  <c:v>39469</c:v>
                </c:pt>
                <c:pt idx="2944">
                  <c:v>39470</c:v>
                </c:pt>
                <c:pt idx="2945">
                  <c:v>39471</c:v>
                </c:pt>
                <c:pt idx="2946">
                  <c:v>39472</c:v>
                </c:pt>
                <c:pt idx="2947">
                  <c:v>39473</c:v>
                </c:pt>
                <c:pt idx="2948">
                  <c:v>39474</c:v>
                </c:pt>
                <c:pt idx="2949">
                  <c:v>39475</c:v>
                </c:pt>
                <c:pt idx="2950">
                  <c:v>39476</c:v>
                </c:pt>
                <c:pt idx="2951">
                  <c:v>39477</c:v>
                </c:pt>
                <c:pt idx="2952">
                  <c:v>39478</c:v>
                </c:pt>
                <c:pt idx="2953">
                  <c:v>39479</c:v>
                </c:pt>
                <c:pt idx="2954">
                  <c:v>39480</c:v>
                </c:pt>
                <c:pt idx="2955">
                  <c:v>39481</c:v>
                </c:pt>
                <c:pt idx="2956">
                  <c:v>39482</c:v>
                </c:pt>
                <c:pt idx="2957">
                  <c:v>39483</c:v>
                </c:pt>
                <c:pt idx="2958">
                  <c:v>39484</c:v>
                </c:pt>
                <c:pt idx="2959">
                  <c:v>39485</c:v>
                </c:pt>
                <c:pt idx="2960">
                  <c:v>39486</c:v>
                </c:pt>
                <c:pt idx="2961">
                  <c:v>39487</c:v>
                </c:pt>
                <c:pt idx="2962">
                  <c:v>39488</c:v>
                </c:pt>
                <c:pt idx="2963">
                  <c:v>39489</c:v>
                </c:pt>
                <c:pt idx="2964">
                  <c:v>39490</c:v>
                </c:pt>
                <c:pt idx="2965">
                  <c:v>39491</c:v>
                </c:pt>
                <c:pt idx="2966">
                  <c:v>39492</c:v>
                </c:pt>
                <c:pt idx="2967">
                  <c:v>39493</c:v>
                </c:pt>
                <c:pt idx="2968">
                  <c:v>39494</c:v>
                </c:pt>
                <c:pt idx="2969">
                  <c:v>39495</c:v>
                </c:pt>
                <c:pt idx="2970">
                  <c:v>39496</c:v>
                </c:pt>
                <c:pt idx="2971">
                  <c:v>39497</c:v>
                </c:pt>
                <c:pt idx="2972">
                  <c:v>39498</c:v>
                </c:pt>
                <c:pt idx="2973">
                  <c:v>39499</c:v>
                </c:pt>
                <c:pt idx="2974">
                  <c:v>39500</c:v>
                </c:pt>
                <c:pt idx="2975">
                  <c:v>39501</c:v>
                </c:pt>
                <c:pt idx="2976">
                  <c:v>39502</c:v>
                </c:pt>
                <c:pt idx="2977">
                  <c:v>39503</c:v>
                </c:pt>
                <c:pt idx="2978">
                  <c:v>39504</c:v>
                </c:pt>
                <c:pt idx="2979">
                  <c:v>39505</c:v>
                </c:pt>
                <c:pt idx="2980">
                  <c:v>39506</c:v>
                </c:pt>
                <c:pt idx="2981">
                  <c:v>39507</c:v>
                </c:pt>
                <c:pt idx="2982">
                  <c:v>39508</c:v>
                </c:pt>
                <c:pt idx="2983">
                  <c:v>39509</c:v>
                </c:pt>
                <c:pt idx="2984">
                  <c:v>39510</c:v>
                </c:pt>
                <c:pt idx="2985">
                  <c:v>39511</c:v>
                </c:pt>
                <c:pt idx="2986">
                  <c:v>39512</c:v>
                </c:pt>
                <c:pt idx="2987">
                  <c:v>39513</c:v>
                </c:pt>
                <c:pt idx="2988">
                  <c:v>39514</c:v>
                </c:pt>
                <c:pt idx="2989">
                  <c:v>39515</c:v>
                </c:pt>
                <c:pt idx="2990">
                  <c:v>39516</c:v>
                </c:pt>
                <c:pt idx="2991">
                  <c:v>39517</c:v>
                </c:pt>
                <c:pt idx="2992">
                  <c:v>39518</c:v>
                </c:pt>
                <c:pt idx="2993">
                  <c:v>39519</c:v>
                </c:pt>
                <c:pt idx="2994">
                  <c:v>39520</c:v>
                </c:pt>
                <c:pt idx="2995">
                  <c:v>39521</c:v>
                </c:pt>
                <c:pt idx="2996">
                  <c:v>39522</c:v>
                </c:pt>
                <c:pt idx="2997">
                  <c:v>39523</c:v>
                </c:pt>
                <c:pt idx="2998">
                  <c:v>39524</c:v>
                </c:pt>
                <c:pt idx="2999">
                  <c:v>39525</c:v>
                </c:pt>
                <c:pt idx="3000">
                  <c:v>39526</c:v>
                </c:pt>
                <c:pt idx="3001">
                  <c:v>39527</c:v>
                </c:pt>
                <c:pt idx="3002">
                  <c:v>39528</c:v>
                </c:pt>
                <c:pt idx="3003">
                  <c:v>39529</c:v>
                </c:pt>
                <c:pt idx="3004">
                  <c:v>39530</c:v>
                </c:pt>
                <c:pt idx="3005">
                  <c:v>39531</c:v>
                </c:pt>
                <c:pt idx="3006">
                  <c:v>39532</c:v>
                </c:pt>
                <c:pt idx="3007">
                  <c:v>39533</c:v>
                </c:pt>
                <c:pt idx="3008">
                  <c:v>39534</c:v>
                </c:pt>
                <c:pt idx="3009">
                  <c:v>39535</c:v>
                </c:pt>
                <c:pt idx="3010">
                  <c:v>39536</c:v>
                </c:pt>
                <c:pt idx="3011">
                  <c:v>39537</c:v>
                </c:pt>
                <c:pt idx="3012">
                  <c:v>39538</c:v>
                </c:pt>
                <c:pt idx="3013">
                  <c:v>39539</c:v>
                </c:pt>
                <c:pt idx="3014">
                  <c:v>39540</c:v>
                </c:pt>
                <c:pt idx="3015">
                  <c:v>39541</c:v>
                </c:pt>
                <c:pt idx="3016">
                  <c:v>39542</c:v>
                </c:pt>
                <c:pt idx="3017">
                  <c:v>39543</c:v>
                </c:pt>
                <c:pt idx="3018">
                  <c:v>39544</c:v>
                </c:pt>
                <c:pt idx="3019">
                  <c:v>39545</c:v>
                </c:pt>
                <c:pt idx="3020">
                  <c:v>39546</c:v>
                </c:pt>
                <c:pt idx="3021">
                  <c:v>39547</c:v>
                </c:pt>
                <c:pt idx="3022">
                  <c:v>39548</c:v>
                </c:pt>
                <c:pt idx="3023">
                  <c:v>39549</c:v>
                </c:pt>
                <c:pt idx="3024">
                  <c:v>39550</c:v>
                </c:pt>
                <c:pt idx="3025">
                  <c:v>39551</c:v>
                </c:pt>
                <c:pt idx="3026">
                  <c:v>39552</c:v>
                </c:pt>
                <c:pt idx="3027">
                  <c:v>39553</c:v>
                </c:pt>
                <c:pt idx="3028">
                  <c:v>39554</c:v>
                </c:pt>
                <c:pt idx="3029">
                  <c:v>39555</c:v>
                </c:pt>
                <c:pt idx="3030">
                  <c:v>39556</c:v>
                </c:pt>
                <c:pt idx="3031">
                  <c:v>39557</c:v>
                </c:pt>
                <c:pt idx="3032">
                  <c:v>39558</c:v>
                </c:pt>
                <c:pt idx="3033">
                  <c:v>39559</c:v>
                </c:pt>
                <c:pt idx="3034">
                  <c:v>39560</c:v>
                </c:pt>
                <c:pt idx="3035">
                  <c:v>39561</c:v>
                </c:pt>
                <c:pt idx="3036">
                  <c:v>39562</c:v>
                </c:pt>
                <c:pt idx="3037">
                  <c:v>39563</c:v>
                </c:pt>
                <c:pt idx="3038">
                  <c:v>39564</c:v>
                </c:pt>
                <c:pt idx="3039">
                  <c:v>39565</c:v>
                </c:pt>
                <c:pt idx="3040">
                  <c:v>39566</c:v>
                </c:pt>
                <c:pt idx="3041">
                  <c:v>39567</c:v>
                </c:pt>
                <c:pt idx="3042">
                  <c:v>39568</c:v>
                </c:pt>
                <c:pt idx="3043">
                  <c:v>39569</c:v>
                </c:pt>
                <c:pt idx="3044">
                  <c:v>39570</c:v>
                </c:pt>
                <c:pt idx="3045">
                  <c:v>39571</c:v>
                </c:pt>
                <c:pt idx="3046">
                  <c:v>39572</c:v>
                </c:pt>
                <c:pt idx="3047">
                  <c:v>39573</c:v>
                </c:pt>
                <c:pt idx="3048">
                  <c:v>39574</c:v>
                </c:pt>
                <c:pt idx="3049">
                  <c:v>39575</c:v>
                </c:pt>
                <c:pt idx="3050">
                  <c:v>39576</c:v>
                </c:pt>
                <c:pt idx="3051">
                  <c:v>39577</c:v>
                </c:pt>
                <c:pt idx="3052">
                  <c:v>39578</c:v>
                </c:pt>
                <c:pt idx="3053">
                  <c:v>39579</c:v>
                </c:pt>
                <c:pt idx="3054">
                  <c:v>39580</c:v>
                </c:pt>
                <c:pt idx="3055">
                  <c:v>39581</c:v>
                </c:pt>
                <c:pt idx="3056">
                  <c:v>39582</c:v>
                </c:pt>
                <c:pt idx="3057">
                  <c:v>39583</c:v>
                </c:pt>
                <c:pt idx="3058">
                  <c:v>39584</c:v>
                </c:pt>
                <c:pt idx="3059">
                  <c:v>39585</c:v>
                </c:pt>
                <c:pt idx="3060">
                  <c:v>39586</c:v>
                </c:pt>
                <c:pt idx="3061">
                  <c:v>39587</c:v>
                </c:pt>
                <c:pt idx="3062">
                  <c:v>39588</c:v>
                </c:pt>
                <c:pt idx="3063">
                  <c:v>39589</c:v>
                </c:pt>
                <c:pt idx="3064">
                  <c:v>39590</c:v>
                </c:pt>
                <c:pt idx="3065">
                  <c:v>39591</c:v>
                </c:pt>
                <c:pt idx="3066">
                  <c:v>39592</c:v>
                </c:pt>
                <c:pt idx="3067">
                  <c:v>39593</c:v>
                </c:pt>
                <c:pt idx="3068">
                  <c:v>39594</c:v>
                </c:pt>
                <c:pt idx="3069">
                  <c:v>39595</c:v>
                </c:pt>
                <c:pt idx="3070">
                  <c:v>39596</c:v>
                </c:pt>
                <c:pt idx="3071">
                  <c:v>39597</c:v>
                </c:pt>
                <c:pt idx="3072">
                  <c:v>39598</c:v>
                </c:pt>
                <c:pt idx="3073">
                  <c:v>39599</c:v>
                </c:pt>
                <c:pt idx="3074">
                  <c:v>39600</c:v>
                </c:pt>
                <c:pt idx="3075">
                  <c:v>39601</c:v>
                </c:pt>
                <c:pt idx="3076">
                  <c:v>39602</c:v>
                </c:pt>
                <c:pt idx="3077">
                  <c:v>39603</c:v>
                </c:pt>
                <c:pt idx="3078">
                  <c:v>39604</c:v>
                </c:pt>
                <c:pt idx="3079">
                  <c:v>39605</c:v>
                </c:pt>
                <c:pt idx="3080">
                  <c:v>39606</c:v>
                </c:pt>
                <c:pt idx="3081">
                  <c:v>39607</c:v>
                </c:pt>
                <c:pt idx="3082">
                  <c:v>39608</c:v>
                </c:pt>
                <c:pt idx="3083">
                  <c:v>39609</c:v>
                </c:pt>
                <c:pt idx="3084">
                  <c:v>39610</c:v>
                </c:pt>
                <c:pt idx="3085">
                  <c:v>39611</c:v>
                </c:pt>
                <c:pt idx="3086">
                  <c:v>39612</c:v>
                </c:pt>
                <c:pt idx="3087">
                  <c:v>39613</c:v>
                </c:pt>
                <c:pt idx="3088">
                  <c:v>39614</c:v>
                </c:pt>
                <c:pt idx="3089">
                  <c:v>39615</c:v>
                </c:pt>
                <c:pt idx="3090">
                  <c:v>39616</c:v>
                </c:pt>
                <c:pt idx="3091">
                  <c:v>39617</c:v>
                </c:pt>
                <c:pt idx="3092">
                  <c:v>39618</c:v>
                </c:pt>
                <c:pt idx="3093">
                  <c:v>39619</c:v>
                </c:pt>
                <c:pt idx="3094">
                  <c:v>39620</c:v>
                </c:pt>
                <c:pt idx="3095">
                  <c:v>39621</c:v>
                </c:pt>
                <c:pt idx="3096">
                  <c:v>39622</c:v>
                </c:pt>
                <c:pt idx="3097">
                  <c:v>39623</c:v>
                </c:pt>
                <c:pt idx="3098">
                  <c:v>39624</c:v>
                </c:pt>
                <c:pt idx="3099">
                  <c:v>39625</c:v>
                </c:pt>
                <c:pt idx="3100">
                  <c:v>39626</c:v>
                </c:pt>
                <c:pt idx="3101">
                  <c:v>39627</c:v>
                </c:pt>
                <c:pt idx="3102">
                  <c:v>39628</c:v>
                </c:pt>
                <c:pt idx="3103">
                  <c:v>39629</c:v>
                </c:pt>
                <c:pt idx="3104">
                  <c:v>39630</c:v>
                </c:pt>
                <c:pt idx="3105">
                  <c:v>39631</c:v>
                </c:pt>
                <c:pt idx="3106">
                  <c:v>39632</c:v>
                </c:pt>
                <c:pt idx="3107">
                  <c:v>39633</c:v>
                </c:pt>
                <c:pt idx="3108">
                  <c:v>39634</c:v>
                </c:pt>
                <c:pt idx="3109">
                  <c:v>39635</c:v>
                </c:pt>
                <c:pt idx="3110">
                  <c:v>39636</c:v>
                </c:pt>
                <c:pt idx="3111">
                  <c:v>39637</c:v>
                </c:pt>
                <c:pt idx="3112">
                  <c:v>39638</c:v>
                </c:pt>
                <c:pt idx="3113">
                  <c:v>39639</c:v>
                </c:pt>
                <c:pt idx="3114">
                  <c:v>39640</c:v>
                </c:pt>
                <c:pt idx="3115">
                  <c:v>39641</c:v>
                </c:pt>
                <c:pt idx="3116">
                  <c:v>39642</c:v>
                </c:pt>
                <c:pt idx="3117">
                  <c:v>39643</c:v>
                </c:pt>
                <c:pt idx="3118">
                  <c:v>39644</c:v>
                </c:pt>
                <c:pt idx="3119">
                  <c:v>39645</c:v>
                </c:pt>
                <c:pt idx="3120">
                  <c:v>39646</c:v>
                </c:pt>
                <c:pt idx="3121">
                  <c:v>39647</c:v>
                </c:pt>
                <c:pt idx="3122">
                  <c:v>39648</c:v>
                </c:pt>
                <c:pt idx="3123">
                  <c:v>39649</c:v>
                </c:pt>
                <c:pt idx="3124">
                  <c:v>39650</c:v>
                </c:pt>
                <c:pt idx="3125">
                  <c:v>39651</c:v>
                </c:pt>
                <c:pt idx="3126">
                  <c:v>39652</c:v>
                </c:pt>
                <c:pt idx="3127">
                  <c:v>39653</c:v>
                </c:pt>
                <c:pt idx="3128">
                  <c:v>39654</c:v>
                </c:pt>
                <c:pt idx="3129">
                  <c:v>39655</c:v>
                </c:pt>
                <c:pt idx="3130">
                  <c:v>39656</c:v>
                </c:pt>
                <c:pt idx="3131">
                  <c:v>39657</c:v>
                </c:pt>
                <c:pt idx="3132">
                  <c:v>39658</c:v>
                </c:pt>
                <c:pt idx="3133">
                  <c:v>39659</c:v>
                </c:pt>
                <c:pt idx="3134">
                  <c:v>39660</c:v>
                </c:pt>
                <c:pt idx="3135">
                  <c:v>39661</c:v>
                </c:pt>
                <c:pt idx="3136">
                  <c:v>39662</c:v>
                </c:pt>
                <c:pt idx="3137">
                  <c:v>39663</c:v>
                </c:pt>
                <c:pt idx="3138">
                  <c:v>39664</c:v>
                </c:pt>
                <c:pt idx="3139">
                  <c:v>39665</c:v>
                </c:pt>
                <c:pt idx="3140">
                  <c:v>39666</c:v>
                </c:pt>
                <c:pt idx="3141">
                  <c:v>39667</c:v>
                </c:pt>
                <c:pt idx="3142">
                  <c:v>39668</c:v>
                </c:pt>
                <c:pt idx="3143">
                  <c:v>39669</c:v>
                </c:pt>
                <c:pt idx="3144">
                  <c:v>39670</c:v>
                </c:pt>
                <c:pt idx="3145">
                  <c:v>39671</c:v>
                </c:pt>
                <c:pt idx="3146">
                  <c:v>39672</c:v>
                </c:pt>
                <c:pt idx="3147">
                  <c:v>39673</c:v>
                </c:pt>
                <c:pt idx="3148">
                  <c:v>39674</c:v>
                </c:pt>
                <c:pt idx="3149">
                  <c:v>39675</c:v>
                </c:pt>
                <c:pt idx="3150">
                  <c:v>39676</c:v>
                </c:pt>
                <c:pt idx="3151">
                  <c:v>39677</c:v>
                </c:pt>
                <c:pt idx="3152">
                  <c:v>39678</c:v>
                </c:pt>
                <c:pt idx="3153">
                  <c:v>39679</c:v>
                </c:pt>
                <c:pt idx="3154">
                  <c:v>39680</c:v>
                </c:pt>
                <c:pt idx="3155">
                  <c:v>39681</c:v>
                </c:pt>
                <c:pt idx="3156">
                  <c:v>39682</c:v>
                </c:pt>
                <c:pt idx="3157">
                  <c:v>39683</c:v>
                </c:pt>
                <c:pt idx="3158">
                  <c:v>39684</c:v>
                </c:pt>
                <c:pt idx="3159">
                  <c:v>39685</c:v>
                </c:pt>
                <c:pt idx="3160">
                  <c:v>39686</c:v>
                </c:pt>
                <c:pt idx="3161">
                  <c:v>39687</c:v>
                </c:pt>
                <c:pt idx="3162">
                  <c:v>39688</c:v>
                </c:pt>
                <c:pt idx="3163">
                  <c:v>39689</c:v>
                </c:pt>
                <c:pt idx="3164">
                  <c:v>39690</c:v>
                </c:pt>
                <c:pt idx="3165">
                  <c:v>39691</c:v>
                </c:pt>
                <c:pt idx="3166">
                  <c:v>39692</c:v>
                </c:pt>
                <c:pt idx="3167">
                  <c:v>39693</c:v>
                </c:pt>
                <c:pt idx="3168">
                  <c:v>39694</c:v>
                </c:pt>
                <c:pt idx="3169">
                  <c:v>39695</c:v>
                </c:pt>
                <c:pt idx="3170">
                  <c:v>39696</c:v>
                </c:pt>
                <c:pt idx="3171">
                  <c:v>39697</c:v>
                </c:pt>
                <c:pt idx="3172">
                  <c:v>39698</c:v>
                </c:pt>
                <c:pt idx="3173">
                  <c:v>39699</c:v>
                </c:pt>
                <c:pt idx="3174">
                  <c:v>39700</c:v>
                </c:pt>
                <c:pt idx="3175">
                  <c:v>39701</c:v>
                </c:pt>
                <c:pt idx="3176">
                  <c:v>39702</c:v>
                </c:pt>
                <c:pt idx="3177">
                  <c:v>39703</c:v>
                </c:pt>
                <c:pt idx="3178">
                  <c:v>39704</c:v>
                </c:pt>
                <c:pt idx="3179">
                  <c:v>39705</c:v>
                </c:pt>
                <c:pt idx="3180">
                  <c:v>39706</c:v>
                </c:pt>
                <c:pt idx="3181">
                  <c:v>39707</c:v>
                </c:pt>
                <c:pt idx="3182">
                  <c:v>39708</c:v>
                </c:pt>
                <c:pt idx="3183">
                  <c:v>39709</c:v>
                </c:pt>
                <c:pt idx="3184">
                  <c:v>39710</c:v>
                </c:pt>
                <c:pt idx="3185">
                  <c:v>39711</c:v>
                </c:pt>
                <c:pt idx="3186">
                  <c:v>39712</c:v>
                </c:pt>
                <c:pt idx="3187">
                  <c:v>39713</c:v>
                </c:pt>
                <c:pt idx="3188">
                  <c:v>39714</c:v>
                </c:pt>
                <c:pt idx="3189">
                  <c:v>39715</c:v>
                </c:pt>
                <c:pt idx="3190">
                  <c:v>39716</c:v>
                </c:pt>
                <c:pt idx="3191">
                  <c:v>39717</c:v>
                </c:pt>
                <c:pt idx="3192">
                  <c:v>39718</c:v>
                </c:pt>
                <c:pt idx="3193">
                  <c:v>39719</c:v>
                </c:pt>
                <c:pt idx="3194">
                  <c:v>39720</c:v>
                </c:pt>
                <c:pt idx="3195">
                  <c:v>39721</c:v>
                </c:pt>
                <c:pt idx="3196">
                  <c:v>39722</c:v>
                </c:pt>
                <c:pt idx="3197">
                  <c:v>39723</c:v>
                </c:pt>
                <c:pt idx="3198">
                  <c:v>39724</c:v>
                </c:pt>
                <c:pt idx="3199">
                  <c:v>39725</c:v>
                </c:pt>
                <c:pt idx="3200">
                  <c:v>39726</c:v>
                </c:pt>
                <c:pt idx="3201">
                  <c:v>39727</c:v>
                </c:pt>
                <c:pt idx="3202">
                  <c:v>39728</c:v>
                </c:pt>
                <c:pt idx="3203">
                  <c:v>39729</c:v>
                </c:pt>
                <c:pt idx="3204">
                  <c:v>39730</c:v>
                </c:pt>
                <c:pt idx="3205">
                  <c:v>39731</c:v>
                </c:pt>
                <c:pt idx="3206">
                  <c:v>39732</c:v>
                </c:pt>
                <c:pt idx="3207">
                  <c:v>39733</c:v>
                </c:pt>
                <c:pt idx="3208">
                  <c:v>39734</c:v>
                </c:pt>
                <c:pt idx="3209">
                  <c:v>39735</c:v>
                </c:pt>
                <c:pt idx="3210">
                  <c:v>39736</c:v>
                </c:pt>
                <c:pt idx="3211">
                  <c:v>39737</c:v>
                </c:pt>
                <c:pt idx="3212">
                  <c:v>39738</c:v>
                </c:pt>
                <c:pt idx="3213">
                  <c:v>39739</c:v>
                </c:pt>
                <c:pt idx="3214">
                  <c:v>39740</c:v>
                </c:pt>
                <c:pt idx="3215">
                  <c:v>39741</c:v>
                </c:pt>
                <c:pt idx="3216">
                  <c:v>39742</c:v>
                </c:pt>
                <c:pt idx="3217">
                  <c:v>39743</c:v>
                </c:pt>
                <c:pt idx="3218">
                  <c:v>39744</c:v>
                </c:pt>
                <c:pt idx="3219">
                  <c:v>39745</c:v>
                </c:pt>
                <c:pt idx="3220">
                  <c:v>39746</c:v>
                </c:pt>
                <c:pt idx="3221">
                  <c:v>39747</c:v>
                </c:pt>
                <c:pt idx="3222">
                  <c:v>39748</c:v>
                </c:pt>
                <c:pt idx="3223">
                  <c:v>39749</c:v>
                </c:pt>
                <c:pt idx="3224">
                  <c:v>39750</c:v>
                </c:pt>
                <c:pt idx="3225">
                  <c:v>39751</c:v>
                </c:pt>
                <c:pt idx="3226">
                  <c:v>39752</c:v>
                </c:pt>
                <c:pt idx="3227">
                  <c:v>39753</c:v>
                </c:pt>
                <c:pt idx="3228">
                  <c:v>39754</c:v>
                </c:pt>
                <c:pt idx="3229">
                  <c:v>39755</c:v>
                </c:pt>
                <c:pt idx="3230">
                  <c:v>39756</c:v>
                </c:pt>
                <c:pt idx="3231">
                  <c:v>39757</c:v>
                </c:pt>
                <c:pt idx="3232">
                  <c:v>39758</c:v>
                </c:pt>
                <c:pt idx="3233">
                  <c:v>39759</c:v>
                </c:pt>
                <c:pt idx="3234">
                  <c:v>39760</c:v>
                </c:pt>
                <c:pt idx="3235">
                  <c:v>39761</c:v>
                </c:pt>
                <c:pt idx="3236">
                  <c:v>39762</c:v>
                </c:pt>
                <c:pt idx="3237">
                  <c:v>39763</c:v>
                </c:pt>
                <c:pt idx="3238">
                  <c:v>39764</c:v>
                </c:pt>
                <c:pt idx="3239">
                  <c:v>39765</c:v>
                </c:pt>
                <c:pt idx="3240">
                  <c:v>39766</c:v>
                </c:pt>
                <c:pt idx="3241">
                  <c:v>39767</c:v>
                </c:pt>
                <c:pt idx="3242">
                  <c:v>39768</c:v>
                </c:pt>
                <c:pt idx="3243">
                  <c:v>39769</c:v>
                </c:pt>
                <c:pt idx="3244">
                  <c:v>39770</c:v>
                </c:pt>
                <c:pt idx="3245">
                  <c:v>39771</c:v>
                </c:pt>
                <c:pt idx="3246">
                  <c:v>39772</c:v>
                </c:pt>
                <c:pt idx="3247">
                  <c:v>39773</c:v>
                </c:pt>
                <c:pt idx="3248">
                  <c:v>39774</c:v>
                </c:pt>
                <c:pt idx="3249">
                  <c:v>39775</c:v>
                </c:pt>
                <c:pt idx="3250">
                  <c:v>39776</c:v>
                </c:pt>
                <c:pt idx="3251">
                  <c:v>39777</c:v>
                </c:pt>
                <c:pt idx="3252">
                  <c:v>39778</c:v>
                </c:pt>
                <c:pt idx="3253">
                  <c:v>39779</c:v>
                </c:pt>
                <c:pt idx="3254">
                  <c:v>39780</c:v>
                </c:pt>
                <c:pt idx="3255">
                  <c:v>39781</c:v>
                </c:pt>
                <c:pt idx="3256">
                  <c:v>39782</c:v>
                </c:pt>
                <c:pt idx="3257">
                  <c:v>39783</c:v>
                </c:pt>
                <c:pt idx="3258">
                  <c:v>39784</c:v>
                </c:pt>
                <c:pt idx="3259">
                  <c:v>39785</c:v>
                </c:pt>
                <c:pt idx="3260">
                  <c:v>39786</c:v>
                </c:pt>
                <c:pt idx="3261">
                  <c:v>39787</c:v>
                </c:pt>
                <c:pt idx="3262">
                  <c:v>39788</c:v>
                </c:pt>
                <c:pt idx="3263">
                  <c:v>39789</c:v>
                </c:pt>
                <c:pt idx="3264">
                  <c:v>39790</c:v>
                </c:pt>
                <c:pt idx="3265">
                  <c:v>39791</c:v>
                </c:pt>
                <c:pt idx="3266">
                  <c:v>39792</c:v>
                </c:pt>
                <c:pt idx="3267">
                  <c:v>39793</c:v>
                </c:pt>
                <c:pt idx="3268">
                  <c:v>39794</c:v>
                </c:pt>
                <c:pt idx="3269">
                  <c:v>39795</c:v>
                </c:pt>
                <c:pt idx="3270">
                  <c:v>39796</c:v>
                </c:pt>
                <c:pt idx="3271">
                  <c:v>39797</c:v>
                </c:pt>
                <c:pt idx="3272">
                  <c:v>39798</c:v>
                </c:pt>
                <c:pt idx="3273">
                  <c:v>39799</c:v>
                </c:pt>
                <c:pt idx="3274">
                  <c:v>39800</c:v>
                </c:pt>
                <c:pt idx="3275">
                  <c:v>39801</c:v>
                </c:pt>
                <c:pt idx="3276">
                  <c:v>39802</c:v>
                </c:pt>
                <c:pt idx="3277">
                  <c:v>39803</c:v>
                </c:pt>
                <c:pt idx="3278">
                  <c:v>39804</c:v>
                </c:pt>
                <c:pt idx="3279">
                  <c:v>39805</c:v>
                </c:pt>
                <c:pt idx="3280">
                  <c:v>39806</c:v>
                </c:pt>
                <c:pt idx="3281">
                  <c:v>39807</c:v>
                </c:pt>
                <c:pt idx="3282">
                  <c:v>39808</c:v>
                </c:pt>
                <c:pt idx="3283">
                  <c:v>39809</c:v>
                </c:pt>
                <c:pt idx="3284">
                  <c:v>39810</c:v>
                </c:pt>
                <c:pt idx="3285">
                  <c:v>39811</c:v>
                </c:pt>
                <c:pt idx="3286">
                  <c:v>39812</c:v>
                </c:pt>
                <c:pt idx="3287">
                  <c:v>39813</c:v>
                </c:pt>
              </c:numCache>
            </c:numRef>
          </c:cat>
          <c:val>
            <c:numRef>
              <c:f>Sheet1!$B$2:$B$3289</c:f>
              <c:numCache>
                <c:formatCode>General</c:formatCode>
                <c:ptCount val="3288"/>
                <c:pt idx="0">
                  <c:v>484.71</c:v>
                </c:pt>
                <c:pt idx="1">
                  <c:v>484.71</c:v>
                </c:pt>
                <c:pt idx="2">
                  <c:v>484.71</c:v>
                </c:pt>
                <c:pt idx="3">
                  <c:v>484.66</c:v>
                </c:pt>
                <c:pt idx="4">
                  <c:v>484.63</c:v>
                </c:pt>
                <c:pt idx="5">
                  <c:v>484.63</c:v>
                </c:pt>
                <c:pt idx="6">
                  <c:v>484.66</c:v>
                </c:pt>
                <c:pt idx="7">
                  <c:v>484.67</c:v>
                </c:pt>
                <c:pt idx="8">
                  <c:v>484.68</c:v>
                </c:pt>
                <c:pt idx="9">
                  <c:v>484.67</c:v>
                </c:pt>
                <c:pt idx="10">
                  <c:v>484.66</c:v>
                </c:pt>
                <c:pt idx="11">
                  <c:v>484.66</c:v>
                </c:pt>
                <c:pt idx="12">
                  <c:v>484.64000000000027</c:v>
                </c:pt>
                <c:pt idx="13">
                  <c:v>484.6</c:v>
                </c:pt>
                <c:pt idx="14">
                  <c:v>484.59</c:v>
                </c:pt>
                <c:pt idx="15">
                  <c:v>484.58</c:v>
                </c:pt>
                <c:pt idx="16">
                  <c:v>484.57</c:v>
                </c:pt>
                <c:pt idx="17">
                  <c:v>484.57</c:v>
                </c:pt>
                <c:pt idx="18">
                  <c:v>484.57</c:v>
                </c:pt>
                <c:pt idx="19">
                  <c:v>484.51</c:v>
                </c:pt>
                <c:pt idx="20">
                  <c:v>484.45</c:v>
                </c:pt>
                <c:pt idx="21">
                  <c:v>484.46999999999974</c:v>
                </c:pt>
                <c:pt idx="22">
                  <c:v>484.47999999999973</c:v>
                </c:pt>
                <c:pt idx="23">
                  <c:v>484.41999999999973</c:v>
                </c:pt>
                <c:pt idx="24">
                  <c:v>484.40999999999974</c:v>
                </c:pt>
                <c:pt idx="25">
                  <c:v>484.38</c:v>
                </c:pt>
                <c:pt idx="26">
                  <c:v>484.46999999999974</c:v>
                </c:pt>
                <c:pt idx="27">
                  <c:v>484.46</c:v>
                </c:pt>
                <c:pt idx="28">
                  <c:v>484.45</c:v>
                </c:pt>
                <c:pt idx="29">
                  <c:v>484.45</c:v>
                </c:pt>
                <c:pt idx="30">
                  <c:v>484.44</c:v>
                </c:pt>
                <c:pt idx="31">
                  <c:v>484.45</c:v>
                </c:pt>
                <c:pt idx="32">
                  <c:v>484.41999999999973</c:v>
                </c:pt>
                <c:pt idx="33">
                  <c:v>484.41999999999973</c:v>
                </c:pt>
                <c:pt idx="34">
                  <c:v>484.40999999999974</c:v>
                </c:pt>
                <c:pt idx="35">
                  <c:v>484.38</c:v>
                </c:pt>
                <c:pt idx="36">
                  <c:v>484.36</c:v>
                </c:pt>
                <c:pt idx="37">
                  <c:v>484.36</c:v>
                </c:pt>
                <c:pt idx="38">
                  <c:v>484.34000000000026</c:v>
                </c:pt>
                <c:pt idx="39">
                  <c:v>484.32</c:v>
                </c:pt>
                <c:pt idx="40">
                  <c:v>484.32</c:v>
                </c:pt>
                <c:pt idx="41">
                  <c:v>484.32</c:v>
                </c:pt>
                <c:pt idx="42">
                  <c:v>484.28999999999974</c:v>
                </c:pt>
                <c:pt idx="43">
                  <c:v>484.28</c:v>
                </c:pt>
                <c:pt idx="44">
                  <c:v>484.25</c:v>
                </c:pt>
                <c:pt idx="45">
                  <c:v>484.22999999999973</c:v>
                </c:pt>
                <c:pt idx="46">
                  <c:v>484.22999999999973</c:v>
                </c:pt>
                <c:pt idx="47">
                  <c:v>484.21</c:v>
                </c:pt>
                <c:pt idx="48">
                  <c:v>484.26</c:v>
                </c:pt>
                <c:pt idx="49">
                  <c:v>484.22999999999973</c:v>
                </c:pt>
                <c:pt idx="50">
                  <c:v>484.21</c:v>
                </c:pt>
                <c:pt idx="51">
                  <c:v>484.2</c:v>
                </c:pt>
                <c:pt idx="52">
                  <c:v>484.24</c:v>
                </c:pt>
                <c:pt idx="53">
                  <c:v>484.35</c:v>
                </c:pt>
                <c:pt idx="54">
                  <c:v>484.4</c:v>
                </c:pt>
                <c:pt idx="55">
                  <c:v>484.52</c:v>
                </c:pt>
                <c:pt idx="56">
                  <c:v>484.76</c:v>
                </c:pt>
                <c:pt idx="57">
                  <c:v>484.86</c:v>
                </c:pt>
                <c:pt idx="58">
                  <c:v>484.87</c:v>
                </c:pt>
                <c:pt idx="59">
                  <c:v>484.92999999999967</c:v>
                </c:pt>
                <c:pt idx="60">
                  <c:v>484.92999999999967</c:v>
                </c:pt>
                <c:pt idx="61">
                  <c:v>485.07</c:v>
                </c:pt>
                <c:pt idx="62">
                  <c:v>485.42999999999967</c:v>
                </c:pt>
                <c:pt idx="63">
                  <c:v>485.67</c:v>
                </c:pt>
                <c:pt idx="64">
                  <c:v>485.72999999999973</c:v>
                </c:pt>
                <c:pt idx="65">
                  <c:v>485.76</c:v>
                </c:pt>
                <c:pt idx="66">
                  <c:v>485.8</c:v>
                </c:pt>
                <c:pt idx="67">
                  <c:v>485.8</c:v>
                </c:pt>
                <c:pt idx="68">
                  <c:v>485.8</c:v>
                </c:pt>
                <c:pt idx="69">
                  <c:v>486</c:v>
                </c:pt>
                <c:pt idx="70">
                  <c:v>486.13</c:v>
                </c:pt>
                <c:pt idx="71">
                  <c:v>486.19</c:v>
                </c:pt>
                <c:pt idx="72">
                  <c:v>486.21</c:v>
                </c:pt>
                <c:pt idx="73">
                  <c:v>486.24</c:v>
                </c:pt>
                <c:pt idx="74">
                  <c:v>486.25</c:v>
                </c:pt>
                <c:pt idx="75">
                  <c:v>486.28</c:v>
                </c:pt>
                <c:pt idx="76">
                  <c:v>486.25</c:v>
                </c:pt>
                <c:pt idx="77">
                  <c:v>486.27</c:v>
                </c:pt>
                <c:pt idx="78">
                  <c:v>486.22999999999973</c:v>
                </c:pt>
                <c:pt idx="79">
                  <c:v>486.21</c:v>
                </c:pt>
                <c:pt idx="80">
                  <c:v>486.21999999999974</c:v>
                </c:pt>
                <c:pt idx="81">
                  <c:v>486.25</c:v>
                </c:pt>
                <c:pt idx="82">
                  <c:v>486.26</c:v>
                </c:pt>
                <c:pt idx="83">
                  <c:v>486.26</c:v>
                </c:pt>
                <c:pt idx="84">
                  <c:v>486.27</c:v>
                </c:pt>
                <c:pt idx="85">
                  <c:v>486.28999999999974</c:v>
                </c:pt>
                <c:pt idx="86">
                  <c:v>486.26</c:v>
                </c:pt>
                <c:pt idx="87">
                  <c:v>486.3</c:v>
                </c:pt>
                <c:pt idx="88">
                  <c:v>486.34000000000026</c:v>
                </c:pt>
                <c:pt idx="89">
                  <c:v>486.32</c:v>
                </c:pt>
                <c:pt idx="90">
                  <c:v>486.31</c:v>
                </c:pt>
                <c:pt idx="91">
                  <c:v>486.36</c:v>
                </c:pt>
                <c:pt idx="92">
                  <c:v>486.37</c:v>
                </c:pt>
                <c:pt idx="93">
                  <c:v>486.40999999999974</c:v>
                </c:pt>
                <c:pt idx="94">
                  <c:v>486.37</c:v>
                </c:pt>
                <c:pt idx="95">
                  <c:v>486.33</c:v>
                </c:pt>
                <c:pt idx="96">
                  <c:v>486.32</c:v>
                </c:pt>
                <c:pt idx="97">
                  <c:v>486.42999999999967</c:v>
                </c:pt>
                <c:pt idx="98">
                  <c:v>486.31</c:v>
                </c:pt>
                <c:pt idx="99">
                  <c:v>486.26</c:v>
                </c:pt>
                <c:pt idx="100">
                  <c:v>486.25</c:v>
                </c:pt>
                <c:pt idx="101">
                  <c:v>486.42999999999967</c:v>
                </c:pt>
                <c:pt idx="102">
                  <c:v>486.57</c:v>
                </c:pt>
                <c:pt idx="103">
                  <c:v>486.66</c:v>
                </c:pt>
                <c:pt idx="104">
                  <c:v>486.71</c:v>
                </c:pt>
                <c:pt idx="105">
                  <c:v>486.75</c:v>
                </c:pt>
                <c:pt idx="106">
                  <c:v>486.86</c:v>
                </c:pt>
                <c:pt idx="107">
                  <c:v>486.98999999999967</c:v>
                </c:pt>
                <c:pt idx="108">
                  <c:v>487.03</c:v>
                </c:pt>
                <c:pt idx="109">
                  <c:v>487.05</c:v>
                </c:pt>
                <c:pt idx="110">
                  <c:v>487.07</c:v>
                </c:pt>
                <c:pt idx="111">
                  <c:v>487.06</c:v>
                </c:pt>
                <c:pt idx="112">
                  <c:v>487.04</c:v>
                </c:pt>
                <c:pt idx="113">
                  <c:v>487.06</c:v>
                </c:pt>
                <c:pt idx="114">
                  <c:v>487.03</c:v>
                </c:pt>
                <c:pt idx="115">
                  <c:v>487.02</c:v>
                </c:pt>
                <c:pt idx="116">
                  <c:v>487</c:v>
                </c:pt>
                <c:pt idx="117">
                  <c:v>487</c:v>
                </c:pt>
                <c:pt idx="118">
                  <c:v>486.98999999999967</c:v>
                </c:pt>
                <c:pt idx="119">
                  <c:v>486.97999999999973</c:v>
                </c:pt>
                <c:pt idx="120">
                  <c:v>487.02</c:v>
                </c:pt>
                <c:pt idx="121">
                  <c:v>487.28</c:v>
                </c:pt>
                <c:pt idx="122">
                  <c:v>487.41999999999973</c:v>
                </c:pt>
                <c:pt idx="123">
                  <c:v>487.51</c:v>
                </c:pt>
                <c:pt idx="124">
                  <c:v>487.78999999999974</c:v>
                </c:pt>
                <c:pt idx="125">
                  <c:v>487.9</c:v>
                </c:pt>
                <c:pt idx="126">
                  <c:v>487.92999999999967</c:v>
                </c:pt>
                <c:pt idx="127">
                  <c:v>487.95</c:v>
                </c:pt>
                <c:pt idx="128">
                  <c:v>487.96</c:v>
                </c:pt>
                <c:pt idx="129">
                  <c:v>488.01</c:v>
                </c:pt>
                <c:pt idx="130">
                  <c:v>487.97999999999973</c:v>
                </c:pt>
                <c:pt idx="131">
                  <c:v>487.96</c:v>
                </c:pt>
                <c:pt idx="132">
                  <c:v>488.05</c:v>
                </c:pt>
                <c:pt idx="133">
                  <c:v>488.02</c:v>
                </c:pt>
                <c:pt idx="134">
                  <c:v>487.96999999999974</c:v>
                </c:pt>
                <c:pt idx="135">
                  <c:v>487.91999999999973</c:v>
                </c:pt>
                <c:pt idx="136">
                  <c:v>487.88</c:v>
                </c:pt>
                <c:pt idx="137">
                  <c:v>487.81</c:v>
                </c:pt>
                <c:pt idx="138">
                  <c:v>487.94</c:v>
                </c:pt>
                <c:pt idx="139">
                  <c:v>488.09</c:v>
                </c:pt>
                <c:pt idx="140">
                  <c:v>488.11</c:v>
                </c:pt>
                <c:pt idx="141">
                  <c:v>488.11</c:v>
                </c:pt>
                <c:pt idx="142">
                  <c:v>488.08</c:v>
                </c:pt>
                <c:pt idx="143">
                  <c:v>488.05</c:v>
                </c:pt>
                <c:pt idx="144">
                  <c:v>488.02</c:v>
                </c:pt>
                <c:pt idx="145">
                  <c:v>488.03</c:v>
                </c:pt>
                <c:pt idx="146">
                  <c:v>487.98999999999967</c:v>
                </c:pt>
                <c:pt idx="147">
                  <c:v>488.09</c:v>
                </c:pt>
                <c:pt idx="148">
                  <c:v>488.11</c:v>
                </c:pt>
                <c:pt idx="149">
                  <c:v>488.11</c:v>
                </c:pt>
                <c:pt idx="150">
                  <c:v>488.1</c:v>
                </c:pt>
                <c:pt idx="151">
                  <c:v>488.07</c:v>
                </c:pt>
                <c:pt idx="152">
                  <c:v>488.03</c:v>
                </c:pt>
                <c:pt idx="153">
                  <c:v>487.98999999999967</c:v>
                </c:pt>
                <c:pt idx="154">
                  <c:v>488.07</c:v>
                </c:pt>
                <c:pt idx="155">
                  <c:v>489.33</c:v>
                </c:pt>
                <c:pt idx="156">
                  <c:v>490.13</c:v>
                </c:pt>
                <c:pt idx="157">
                  <c:v>490.31</c:v>
                </c:pt>
                <c:pt idx="158">
                  <c:v>490.37</c:v>
                </c:pt>
                <c:pt idx="159">
                  <c:v>490.4</c:v>
                </c:pt>
                <c:pt idx="160">
                  <c:v>490.47999999999973</c:v>
                </c:pt>
                <c:pt idx="161">
                  <c:v>490.51</c:v>
                </c:pt>
                <c:pt idx="162">
                  <c:v>490.88</c:v>
                </c:pt>
                <c:pt idx="163">
                  <c:v>491.11</c:v>
                </c:pt>
                <c:pt idx="164">
                  <c:v>491.19</c:v>
                </c:pt>
                <c:pt idx="165">
                  <c:v>491.46</c:v>
                </c:pt>
                <c:pt idx="166">
                  <c:v>491.65000000000026</c:v>
                </c:pt>
                <c:pt idx="167">
                  <c:v>491.69</c:v>
                </c:pt>
                <c:pt idx="168">
                  <c:v>491.95</c:v>
                </c:pt>
                <c:pt idx="169">
                  <c:v>492.01</c:v>
                </c:pt>
                <c:pt idx="170">
                  <c:v>492.06</c:v>
                </c:pt>
                <c:pt idx="171">
                  <c:v>492.13</c:v>
                </c:pt>
                <c:pt idx="172">
                  <c:v>492.28999999999974</c:v>
                </c:pt>
                <c:pt idx="173">
                  <c:v>492.46</c:v>
                </c:pt>
                <c:pt idx="174">
                  <c:v>492.46999999999974</c:v>
                </c:pt>
                <c:pt idx="175">
                  <c:v>492.42999999999967</c:v>
                </c:pt>
                <c:pt idx="176">
                  <c:v>492.39</c:v>
                </c:pt>
                <c:pt idx="177">
                  <c:v>492.35</c:v>
                </c:pt>
                <c:pt idx="178">
                  <c:v>492.42999999999967</c:v>
                </c:pt>
                <c:pt idx="179">
                  <c:v>492.4</c:v>
                </c:pt>
                <c:pt idx="180">
                  <c:v>492.33</c:v>
                </c:pt>
                <c:pt idx="181">
                  <c:v>492.3</c:v>
                </c:pt>
                <c:pt idx="182">
                  <c:v>492.28999999999974</c:v>
                </c:pt>
                <c:pt idx="183">
                  <c:v>492.25</c:v>
                </c:pt>
                <c:pt idx="184">
                  <c:v>492.21</c:v>
                </c:pt>
                <c:pt idx="185">
                  <c:v>492.16</c:v>
                </c:pt>
                <c:pt idx="186">
                  <c:v>492.13</c:v>
                </c:pt>
                <c:pt idx="187">
                  <c:v>492.07</c:v>
                </c:pt>
                <c:pt idx="188">
                  <c:v>492.03</c:v>
                </c:pt>
                <c:pt idx="189">
                  <c:v>491.97999999999973</c:v>
                </c:pt>
                <c:pt idx="190">
                  <c:v>491.90999999999974</c:v>
                </c:pt>
                <c:pt idx="191">
                  <c:v>491.84000000000026</c:v>
                </c:pt>
                <c:pt idx="192">
                  <c:v>491.78</c:v>
                </c:pt>
                <c:pt idx="193">
                  <c:v>491.71999999999974</c:v>
                </c:pt>
                <c:pt idx="194">
                  <c:v>491.66</c:v>
                </c:pt>
                <c:pt idx="195">
                  <c:v>491.6</c:v>
                </c:pt>
                <c:pt idx="196">
                  <c:v>491.53</c:v>
                </c:pt>
                <c:pt idx="197">
                  <c:v>491.45</c:v>
                </c:pt>
                <c:pt idx="198">
                  <c:v>491.37</c:v>
                </c:pt>
                <c:pt idx="199">
                  <c:v>491.28999999999974</c:v>
                </c:pt>
                <c:pt idx="200">
                  <c:v>491.21999999999974</c:v>
                </c:pt>
                <c:pt idx="201">
                  <c:v>491.14000000000027</c:v>
                </c:pt>
                <c:pt idx="202">
                  <c:v>491.07</c:v>
                </c:pt>
                <c:pt idx="203">
                  <c:v>490.98999999999967</c:v>
                </c:pt>
                <c:pt idx="204">
                  <c:v>490.9</c:v>
                </c:pt>
                <c:pt idx="205">
                  <c:v>490.81</c:v>
                </c:pt>
                <c:pt idx="206">
                  <c:v>490.71999999999974</c:v>
                </c:pt>
                <c:pt idx="207">
                  <c:v>490.66</c:v>
                </c:pt>
                <c:pt idx="208">
                  <c:v>490.61</c:v>
                </c:pt>
                <c:pt idx="209">
                  <c:v>490.51</c:v>
                </c:pt>
                <c:pt idx="210">
                  <c:v>490.46</c:v>
                </c:pt>
                <c:pt idx="211">
                  <c:v>490.39</c:v>
                </c:pt>
                <c:pt idx="212">
                  <c:v>490.31</c:v>
                </c:pt>
                <c:pt idx="213">
                  <c:v>490.22999999999973</c:v>
                </c:pt>
                <c:pt idx="214">
                  <c:v>490.16</c:v>
                </c:pt>
                <c:pt idx="215">
                  <c:v>490.07</c:v>
                </c:pt>
                <c:pt idx="216">
                  <c:v>489.98999999999967</c:v>
                </c:pt>
                <c:pt idx="217">
                  <c:v>489.89</c:v>
                </c:pt>
                <c:pt idx="218">
                  <c:v>489.81</c:v>
                </c:pt>
                <c:pt idx="219">
                  <c:v>489.71999999999974</c:v>
                </c:pt>
                <c:pt idx="220">
                  <c:v>489.62</c:v>
                </c:pt>
                <c:pt idx="221">
                  <c:v>489.55</c:v>
                </c:pt>
                <c:pt idx="222">
                  <c:v>489.47999999999973</c:v>
                </c:pt>
                <c:pt idx="223">
                  <c:v>489.4</c:v>
                </c:pt>
                <c:pt idx="224">
                  <c:v>489.32</c:v>
                </c:pt>
                <c:pt idx="225">
                  <c:v>489.22999999999973</c:v>
                </c:pt>
                <c:pt idx="226">
                  <c:v>489.14000000000027</c:v>
                </c:pt>
                <c:pt idx="227">
                  <c:v>489.05</c:v>
                </c:pt>
                <c:pt idx="228">
                  <c:v>488.96</c:v>
                </c:pt>
                <c:pt idx="229">
                  <c:v>488.88</c:v>
                </c:pt>
                <c:pt idx="230">
                  <c:v>488.8</c:v>
                </c:pt>
                <c:pt idx="231">
                  <c:v>488.69</c:v>
                </c:pt>
                <c:pt idx="232">
                  <c:v>488.6</c:v>
                </c:pt>
                <c:pt idx="233">
                  <c:v>488.5</c:v>
                </c:pt>
                <c:pt idx="234">
                  <c:v>488.41999999999973</c:v>
                </c:pt>
                <c:pt idx="235">
                  <c:v>488.33</c:v>
                </c:pt>
                <c:pt idx="236">
                  <c:v>488.25</c:v>
                </c:pt>
                <c:pt idx="237">
                  <c:v>488.16</c:v>
                </c:pt>
                <c:pt idx="238">
                  <c:v>488.06</c:v>
                </c:pt>
                <c:pt idx="239">
                  <c:v>487.96</c:v>
                </c:pt>
                <c:pt idx="240">
                  <c:v>487.88</c:v>
                </c:pt>
                <c:pt idx="241">
                  <c:v>487.8</c:v>
                </c:pt>
                <c:pt idx="242">
                  <c:v>487.71</c:v>
                </c:pt>
                <c:pt idx="243">
                  <c:v>487.63</c:v>
                </c:pt>
                <c:pt idx="244">
                  <c:v>487.54</c:v>
                </c:pt>
                <c:pt idx="245">
                  <c:v>487.45</c:v>
                </c:pt>
                <c:pt idx="246">
                  <c:v>487.36</c:v>
                </c:pt>
                <c:pt idx="247">
                  <c:v>487.28</c:v>
                </c:pt>
                <c:pt idx="248">
                  <c:v>487.17</c:v>
                </c:pt>
                <c:pt idx="249">
                  <c:v>487.07</c:v>
                </c:pt>
                <c:pt idx="250">
                  <c:v>486.97999999999973</c:v>
                </c:pt>
                <c:pt idx="251">
                  <c:v>486.89</c:v>
                </c:pt>
                <c:pt idx="252">
                  <c:v>486.8</c:v>
                </c:pt>
                <c:pt idx="253">
                  <c:v>486.71999999999974</c:v>
                </c:pt>
                <c:pt idx="254">
                  <c:v>486.62</c:v>
                </c:pt>
                <c:pt idx="255">
                  <c:v>486.58</c:v>
                </c:pt>
                <c:pt idx="256">
                  <c:v>486.5</c:v>
                </c:pt>
                <c:pt idx="257">
                  <c:v>486.42999999999967</c:v>
                </c:pt>
                <c:pt idx="258">
                  <c:v>486.35</c:v>
                </c:pt>
                <c:pt idx="259">
                  <c:v>486.25</c:v>
                </c:pt>
                <c:pt idx="260">
                  <c:v>486.16</c:v>
                </c:pt>
                <c:pt idx="261">
                  <c:v>486.07</c:v>
                </c:pt>
                <c:pt idx="262">
                  <c:v>485.96999999999974</c:v>
                </c:pt>
                <c:pt idx="263">
                  <c:v>485.92999999999967</c:v>
                </c:pt>
                <c:pt idx="264">
                  <c:v>485.8</c:v>
                </c:pt>
                <c:pt idx="265">
                  <c:v>485.71999999999974</c:v>
                </c:pt>
                <c:pt idx="266">
                  <c:v>485.67</c:v>
                </c:pt>
                <c:pt idx="267">
                  <c:v>485.68</c:v>
                </c:pt>
                <c:pt idx="268">
                  <c:v>485.55</c:v>
                </c:pt>
                <c:pt idx="269">
                  <c:v>485.46999999999974</c:v>
                </c:pt>
                <c:pt idx="270">
                  <c:v>485.4</c:v>
                </c:pt>
                <c:pt idx="271">
                  <c:v>485.33</c:v>
                </c:pt>
                <c:pt idx="272">
                  <c:v>485.27</c:v>
                </c:pt>
                <c:pt idx="273">
                  <c:v>485.19</c:v>
                </c:pt>
                <c:pt idx="274">
                  <c:v>485.14000000000027</c:v>
                </c:pt>
                <c:pt idx="275">
                  <c:v>485.03</c:v>
                </c:pt>
                <c:pt idx="276">
                  <c:v>484.96</c:v>
                </c:pt>
                <c:pt idx="277">
                  <c:v>484.9</c:v>
                </c:pt>
                <c:pt idx="278">
                  <c:v>484.88</c:v>
                </c:pt>
                <c:pt idx="279">
                  <c:v>484.82</c:v>
                </c:pt>
                <c:pt idx="280">
                  <c:v>484.77</c:v>
                </c:pt>
                <c:pt idx="281">
                  <c:v>484.69</c:v>
                </c:pt>
                <c:pt idx="282">
                  <c:v>484.61</c:v>
                </c:pt>
                <c:pt idx="283">
                  <c:v>484.56</c:v>
                </c:pt>
                <c:pt idx="284">
                  <c:v>484.51</c:v>
                </c:pt>
                <c:pt idx="285">
                  <c:v>484.46</c:v>
                </c:pt>
                <c:pt idx="286">
                  <c:v>484.4</c:v>
                </c:pt>
                <c:pt idx="287">
                  <c:v>484.38</c:v>
                </c:pt>
                <c:pt idx="288">
                  <c:v>484.57</c:v>
                </c:pt>
                <c:pt idx="289">
                  <c:v>484.59</c:v>
                </c:pt>
                <c:pt idx="290">
                  <c:v>484.57</c:v>
                </c:pt>
                <c:pt idx="291">
                  <c:v>484.51</c:v>
                </c:pt>
                <c:pt idx="292">
                  <c:v>484.48999999999967</c:v>
                </c:pt>
                <c:pt idx="293">
                  <c:v>484.47999999999973</c:v>
                </c:pt>
                <c:pt idx="294">
                  <c:v>484.45</c:v>
                </c:pt>
                <c:pt idx="295">
                  <c:v>484.45</c:v>
                </c:pt>
                <c:pt idx="296">
                  <c:v>484.45</c:v>
                </c:pt>
                <c:pt idx="297">
                  <c:v>484.41999999999973</c:v>
                </c:pt>
                <c:pt idx="298">
                  <c:v>484.39</c:v>
                </c:pt>
                <c:pt idx="299">
                  <c:v>484.39</c:v>
                </c:pt>
                <c:pt idx="300">
                  <c:v>484.37</c:v>
                </c:pt>
                <c:pt idx="301">
                  <c:v>484.36</c:v>
                </c:pt>
                <c:pt idx="302">
                  <c:v>484.54</c:v>
                </c:pt>
                <c:pt idx="303">
                  <c:v>484.55</c:v>
                </c:pt>
                <c:pt idx="304">
                  <c:v>484.53</c:v>
                </c:pt>
                <c:pt idx="305">
                  <c:v>484.54</c:v>
                </c:pt>
                <c:pt idx="306">
                  <c:v>484.54</c:v>
                </c:pt>
                <c:pt idx="307">
                  <c:v>484.61</c:v>
                </c:pt>
                <c:pt idx="308">
                  <c:v>484.63</c:v>
                </c:pt>
                <c:pt idx="309">
                  <c:v>485.1</c:v>
                </c:pt>
                <c:pt idx="310">
                  <c:v>485.45</c:v>
                </c:pt>
                <c:pt idx="311">
                  <c:v>485.54</c:v>
                </c:pt>
                <c:pt idx="312">
                  <c:v>485.75</c:v>
                </c:pt>
                <c:pt idx="313">
                  <c:v>485.82</c:v>
                </c:pt>
                <c:pt idx="314">
                  <c:v>485.83</c:v>
                </c:pt>
                <c:pt idx="315">
                  <c:v>485.83</c:v>
                </c:pt>
                <c:pt idx="316">
                  <c:v>485.97999999999973</c:v>
                </c:pt>
                <c:pt idx="317">
                  <c:v>486.01</c:v>
                </c:pt>
                <c:pt idx="318">
                  <c:v>486.03</c:v>
                </c:pt>
                <c:pt idx="319">
                  <c:v>486.02</c:v>
                </c:pt>
                <c:pt idx="320">
                  <c:v>486.07</c:v>
                </c:pt>
                <c:pt idx="321">
                  <c:v>486.04</c:v>
                </c:pt>
                <c:pt idx="322">
                  <c:v>486.03</c:v>
                </c:pt>
                <c:pt idx="323">
                  <c:v>486.01</c:v>
                </c:pt>
                <c:pt idx="324">
                  <c:v>486.01</c:v>
                </c:pt>
                <c:pt idx="325">
                  <c:v>485.97999999999973</c:v>
                </c:pt>
                <c:pt idx="326">
                  <c:v>485.97999999999973</c:v>
                </c:pt>
                <c:pt idx="327">
                  <c:v>486.22999999999973</c:v>
                </c:pt>
                <c:pt idx="328">
                  <c:v>487.04</c:v>
                </c:pt>
                <c:pt idx="329">
                  <c:v>487.58</c:v>
                </c:pt>
                <c:pt idx="330">
                  <c:v>487.77</c:v>
                </c:pt>
                <c:pt idx="331">
                  <c:v>487.84000000000026</c:v>
                </c:pt>
                <c:pt idx="332">
                  <c:v>487.89</c:v>
                </c:pt>
                <c:pt idx="333">
                  <c:v>487.89</c:v>
                </c:pt>
                <c:pt idx="334">
                  <c:v>487.89</c:v>
                </c:pt>
                <c:pt idx="335">
                  <c:v>487.9</c:v>
                </c:pt>
                <c:pt idx="336">
                  <c:v>487.88</c:v>
                </c:pt>
                <c:pt idx="337">
                  <c:v>487.85</c:v>
                </c:pt>
                <c:pt idx="338">
                  <c:v>487.84000000000026</c:v>
                </c:pt>
                <c:pt idx="339">
                  <c:v>487.83</c:v>
                </c:pt>
                <c:pt idx="340">
                  <c:v>487.83</c:v>
                </c:pt>
                <c:pt idx="341">
                  <c:v>487.8</c:v>
                </c:pt>
                <c:pt idx="342">
                  <c:v>487.78999999999974</c:v>
                </c:pt>
                <c:pt idx="343">
                  <c:v>487.78</c:v>
                </c:pt>
                <c:pt idx="344">
                  <c:v>487.77</c:v>
                </c:pt>
                <c:pt idx="345">
                  <c:v>487.78999999999974</c:v>
                </c:pt>
                <c:pt idx="346">
                  <c:v>487.74</c:v>
                </c:pt>
                <c:pt idx="347">
                  <c:v>487.78</c:v>
                </c:pt>
                <c:pt idx="348">
                  <c:v>487.78999999999974</c:v>
                </c:pt>
                <c:pt idx="349">
                  <c:v>487.81</c:v>
                </c:pt>
                <c:pt idx="350">
                  <c:v>487.86</c:v>
                </c:pt>
                <c:pt idx="351">
                  <c:v>487.83</c:v>
                </c:pt>
                <c:pt idx="352">
                  <c:v>487.87</c:v>
                </c:pt>
                <c:pt idx="353">
                  <c:v>487.85</c:v>
                </c:pt>
                <c:pt idx="354">
                  <c:v>487.9</c:v>
                </c:pt>
                <c:pt idx="355">
                  <c:v>487.86</c:v>
                </c:pt>
                <c:pt idx="356">
                  <c:v>487.83</c:v>
                </c:pt>
                <c:pt idx="357">
                  <c:v>487.84000000000026</c:v>
                </c:pt>
                <c:pt idx="358">
                  <c:v>487.83</c:v>
                </c:pt>
                <c:pt idx="359">
                  <c:v>488.09</c:v>
                </c:pt>
                <c:pt idx="360">
                  <c:v>489.87</c:v>
                </c:pt>
                <c:pt idx="361">
                  <c:v>491.35</c:v>
                </c:pt>
                <c:pt idx="362">
                  <c:v>492</c:v>
                </c:pt>
                <c:pt idx="363">
                  <c:v>492.33</c:v>
                </c:pt>
                <c:pt idx="364">
                  <c:v>492.54</c:v>
                </c:pt>
                <c:pt idx="365">
                  <c:v>492.71</c:v>
                </c:pt>
                <c:pt idx="366">
                  <c:v>492.81</c:v>
                </c:pt>
                <c:pt idx="367">
                  <c:v>492.89</c:v>
                </c:pt>
                <c:pt idx="368">
                  <c:v>492.88</c:v>
                </c:pt>
                <c:pt idx="369">
                  <c:v>492.84000000000026</c:v>
                </c:pt>
                <c:pt idx="370">
                  <c:v>492.78</c:v>
                </c:pt>
                <c:pt idx="371">
                  <c:v>492.71</c:v>
                </c:pt>
                <c:pt idx="372">
                  <c:v>492.63</c:v>
                </c:pt>
                <c:pt idx="373">
                  <c:v>492.54</c:v>
                </c:pt>
                <c:pt idx="374">
                  <c:v>492.44</c:v>
                </c:pt>
                <c:pt idx="375">
                  <c:v>492.38</c:v>
                </c:pt>
                <c:pt idx="376">
                  <c:v>492.3</c:v>
                </c:pt>
                <c:pt idx="377">
                  <c:v>492.24</c:v>
                </c:pt>
                <c:pt idx="378">
                  <c:v>492.26</c:v>
                </c:pt>
                <c:pt idx="379">
                  <c:v>492.3</c:v>
                </c:pt>
                <c:pt idx="380">
                  <c:v>492.31</c:v>
                </c:pt>
                <c:pt idx="381">
                  <c:v>492.38</c:v>
                </c:pt>
                <c:pt idx="382">
                  <c:v>492.55</c:v>
                </c:pt>
                <c:pt idx="383">
                  <c:v>492.76</c:v>
                </c:pt>
                <c:pt idx="384">
                  <c:v>492.85</c:v>
                </c:pt>
                <c:pt idx="385">
                  <c:v>492.78</c:v>
                </c:pt>
                <c:pt idx="386">
                  <c:v>492.68</c:v>
                </c:pt>
                <c:pt idx="387">
                  <c:v>492.57</c:v>
                </c:pt>
                <c:pt idx="388">
                  <c:v>492.46</c:v>
                </c:pt>
                <c:pt idx="389">
                  <c:v>492.38</c:v>
                </c:pt>
                <c:pt idx="390">
                  <c:v>492.3</c:v>
                </c:pt>
                <c:pt idx="391">
                  <c:v>492.3</c:v>
                </c:pt>
                <c:pt idx="392">
                  <c:v>492.31</c:v>
                </c:pt>
                <c:pt idx="393">
                  <c:v>492.38</c:v>
                </c:pt>
                <c:pt idx="394">
                  <c:v>492.66</c:v>
                </c:pt>
                <c:pt idx="395">
                  <c:v>492.85</c:v>
                </c:pt>
                <c:pt idx="396">
                  <c:v>492.77</c:v>
                </c:pt>
                <c:pt idx="397">
                  <c:v>492.67</c:v>
                </c:pt>
                <c:pt idx="398">
                  <c:v>492.52</c:v>
                </c:pt>
                <c:pt idx="399">
                  <c:v>492.38</c:v>
                </c:pt>
                <c:pt idx="400">
                  <c:v>492.24</c:v>
                </c:pt>
                <c:pt idx="401">
                  <c:v>492.14000000000027</c:v>
                </c:pt>
                <c:pt idx="402">
                  <c:v>492.13</c:v>
                </c:pt>
                <c:pt idx="403">
                  <c:v>492.09</c:v>
                </c:pt>
                <c:pt idx="404">
                  <c:v>492.07</c:v>
                </c:pt>
                <c:pt idx="405">
                  <c:v>492.14000000000027</c:v>
                </c:pt>
                <c:pt idx="406">
                  <c:v>492.13</c:v>
                </c:pt>
                <c:pt idx="407">
                  <c:v>492.15000000000026</c:v>
                </c:pt>
                <c:pt idx="408">
                  <c:v>492.18</c:v>
                </c:pt>
                <c:pt idx="409">
                  <c:v>492.26</c:v>
                </c:pt>
                <c:pt idx="410">
                  <c:v>492.91999999999973</c:v>
                </c:pt>
                <c:pt idx="411">
                  <c:v>493.96</c:v>
                </c:pt>
                <c:pt idx="412">
                  <c:v>496.51</c:v>
                </c:pt>
                <c:pt idx="413">
                  <c:v>497.56</c:v>
                </c:pt>
                <c:pt idx="414">
                  <c:v>498.06</c:v>
                </c:pt>
                <c:pt idx="415">
                  <c:v>498.4</c:v>
                </c:pt>
                <c:pt idx="416">
                  <c:v>498.51</c:v>
                </c:pt>
                <c:pt idx="417">
                  <c:v>498.33</c:v>
                </c:pt>
                <c:pt idx="418">
                  <c:v>498</c:v>
                </c:pt>
                <c:pt idx="419">
                  <c:v>497.68</c:v>
                </c:pt>
                <c:pt idx="420">
                  <c:v>497.56</c:v>
                </c:pt>
                <c:pt idx="421">
                  <c:v>497.59</c:v>
                </c:pt>
                <c:pt idx="422">
                  <c:v>497.45</c:v>
                </c:pt>
                <c:pt idx="423">
                  <c:v>497.82</c:v>
                </c:pt>
                <c:pt idx="424">
                  <c:v>498.62</c:v>
                </c:pt>
                <c:pt idx="425">
                  <c:v>499.52</c:v>
                </c:pt>
                <c:pt idx="426">
                  <c:v>500.03</c:v>
                </c:pt>
                <c:pt idx="427">
                  <c:v>500.3</c:v>
                </c:pt>
                <c:pt idx="428">
                  <c:v>500.28</c:v>
                </c:pt>
                <c:pt idx="429">
                  <c:v>500.04</c:v>
                </c:pt>
                <c:pt idx="430">
                  <c:v>499.67</c:v>
                </c:pt>
                <c:pt idx="431">
                  <c:v>499.21</c:v>
                </c:pt>
                <c:pt idx="432">
                  <c:v>498.96999999999974</c:v>
                </c:pt>
                <c:pt idx="433">
                  <c:v>498.86</c:v>
                </c:pt>
                <c:pt idx="434">
                  <c:v>498.54</c:v>
                </c:pt>
                <c:pt idx="435">
                  <c:v>498.38</c:v>
                </c:pt>
                <c:pt idx="436">
                  <c:v>498.90999999999974</c:v>
                </c:pt>
                <c:pt idx="437">
                  <c:v>499.27</c:v>
                </c:pt>
                <c:pt idx="438">
                  <c:v>499.42999999999967</c:v>
                </c:pt>
                <c:pt idx="439">
                  <c:v>499.37</c:v>
                </c:pt>
                <c:pt idx="440">
                  <c:v>498.96</c:v>
                </c:pt>
                <c:pt idx="441">
                  <c:v>498.54</c:v>
                </c:pt>
                <c:pt idx="442">
                  <c:v>498.1</c:v>
                </c:pt>
                <c:pt idx="443">
                  <c:v>497.65000000000026</c:v>
                </c:pt>
                <c:pt idx="444">
                  <c:v>497.2</c:v>
                </c:pt>
                <c:pt idx="445">
                  <c:v>496.75</c:v>
                </c:pt>
                <c:pt idx="446">
                  <c:v>496.3</c:v>
                </c:pt>
                <c:pt idx="447">
                  <c:v>495.83</c:v>
                </c:pt>
                <c:pt idx="448">
                  <c:v>496.05</c:v>
                </c:pt>
                <c:pt idx="449">
                  <c:v>496.39</c:v>
                </c:pt>
                <c:pt idx="450">
                  <c:v>496.45</c:v>
                </c:pt>
                <c:pt idx="451">
                  <c:v>496.41999999999973</c:v>
                </c:pt>
                <c:pt idx="452">
                  <c:v>496.45</c:v>
                </c:pt>
                <c:pt idx="453">
                  <c:v>496.41999999999973</c:v>
                </c:pt>
                <c:pt idx="454">
                  <c:v>496.28999999999974</c:v>
                </c:pt>
                <c:pt idx="455">
                  <c:v>496.09</c:v>
                </c:pt>
                <c:pt idx="456">
                  <c:v>495.87</c:v>
                </c:pt>
                <c:pt idx="457">
                  <c:v>495.64000000000027</c:v>
                </c:pt>
                <c:pt idx="458">
                  <c:v>495.39</c:v>
                </c:pt>
                <c:pt idx="459">
                  <c:v>495.09</c:v>
                </c:pt>
                <c:pt idx="460">
                  <c:v>494.78999999999974</c:v>
                </c:pt>
                <c:pt idx="461">
                  <c:v>494.45</c:v>
                </c:pt>
                <c:pt idx="462">
                  <c:v>494.17</c:v>
                </c:pt>
                <c:pt idx="463">
                  <c:v>493.84000000000026</c:v>
                </c:pt>
                <c:pt idx="464">
                  <c:v>493.52</c:v>
                </c:pt>
                <c:pt idx="465">
                  <c:v>493.19</c:v>
                </c:pt>
                <c:pt idx="466">
                  <c:v>492.9</c:v>
                </c:pt>
                <c:pt idx="467">
                  <c:v>492.71</c:v>
                </c:pt>
                <c:pt idx="468">
                  <c:v>492.63</c:v>
                </c:pt>
                <c:pt idx="469">
                  <c:v>492.88</c:v>
                </c:pt>
                <c:pt idx="470">
                  <c:v>492.94</c:v>
                </c:pt>
                <c:pt idx="471">
                  <c:v>492.88</c:v>
                </c:pt>
                <c:pt idx="472">
                  <c:v>492.67</c:v>
                </c:pt>
                <c:pt idx="473">
                  <c:v>492.48999999999967</c:v>
                </c:pt>
                <c:pt idx="474">
                  <c:v>492.33</c:v>
                </c:pt>
                <c:pt idx="475">
                  <c:v>492.3</c:v>
                </c:pt>
                <c:pt idx="476">
                  <c:v>492.31</c:v>
                </c:pt>
                <c:pt idx="477">
                  <c:v>492.31</c:v>
                </c:pt>
                <c:pt idx="478">
                  <c:v>492.35</c:v>
                </c:pt>
                <c:pt idx="479">
                  <c:v>492.33</c:v>
                </c:pt>
                <c:pt idx="480">
                  <c:v>492.31</c:v>
                </c:pt>
                <c:pt idx="481">
                  <c:v>492.3</c:v>
                </c:pt>
                <c:pt idx="482">
                  <c:v>492.27</c:v>
                </c:pt>
                <c:pt idx="483">
                  <c:v>492.25</c:v>
                </c:pt>
                <c:pt idx="484">
                  <c:v>492.21999999999974</c:v>
                </c:pt>
                <c:pt idx="485">
                  <c:v>492.18</c:v>
                </c:pt>
                <c:pt idx="486">
                  <c:v>492.14000000000027</c:v>
                </c:pt>
                <c:pt idx="487">
                  <c:v>492.1</c:v>
                </c:pt>
                <c:pt idx="488">
                  <c:v>492.08</c:v>
                </c:pt>
                <c:pt idx="489">
                  <c:v>492.08</c:v>
                </c:pt>
                <c:pt idx="490">
                  <c:v>492.17</c:v>
                </c:pt>
                <c:pt idx="491">
                  <c:v>492.98999999999967</c:v>
                </c:pt>
                <c:pt idx="492">
                  <c:v>493.66</c:v>
                </c:pt>
                <c:pt idx="493">
                  <c:v>493.78</c:v>
                </c:pt>
                <c:pt idx="494">
                  <c:v>493.76</c:v>
                </c:pt>
                <c:pt idx="495">
                  <c:v>493.67</c:v>
                </c:pt>
                <c:pt idx="496">
                  <c:v>493.55</c:v>
                </c:pt>
                <c:pt idx="497">
                  <c:v>493.37</c:v>
                </c:pt>
                <c:pt idx="498">
                  <c:v>493.19</c:v>
                </c:pt>
                <c:pt idx="499">
                  <c:v>492.97999999999973</c:v>
                </c:pt>
                <c:pt idx="500">
                  <c:v>492.78</c:v>
                </c:pt>
                <c:pt idx="501">
                  <c:v>492.59</c:v>
                </c:pt>
                <c:pt idx="502">
                  <c:v>492.42999999999967</c:v>
                </c:pt>
                <c:pt idx="503">
                  <c:v>492.35</c:v>
                </c:pt>
                <c:pt idx="504">
                  <c:v>492.31</c:v>
                </c:pt>
                <c:pt idx="505">
                  <c:v>492.22999999999973</c:v>
                </c:pt>
                <c:pt idx="506">
                  <c:v>492.21999999999974</c:v>
                </c:pt>
                <c:pt idx="507">
                  <c:v>492.15000000000026</c:v>
                </c:pt>
                <c:pt idx="508">
                  <c:v>492.1</c:v>
                </c:pt>
                <c:pt idx="509">
                  <c:v>492.06</c:v>
                </c:pt>
                <c:pt idx="510">
                  <c:v>492</c:v>
                </c:pt>
                <c:pt idx="511">
                  <c:v>491.95</c:v>
                </c:pt>
                <c:pt idx="512">
                  <c:v>491.92999999999967</c:v>
                </c:pt>
                <c:pt idx="513">
                  <c:v>491.97999999999973</c:v>
                </c:pt>
                <c:pt idx="514">
                  <c:v>491.95</c:v>
                </c:pt>
                <c:pt idx="515">
                  <c:v>491.92999999999967</c:v>
                </c:pt>
                <c:pt idx="516">
                  <c:v>491.90999999999974</c:v>
                </c:pt>
                <c:pt idx="517">
                  <c:v>491.85</c:v>
                </c:pt>
                <c:pt idx="518">
                  <c:v>491.81</c:v>
                </c:pt>
                <c:pt idx="519">
                  <c:v>491.72999999999973</c:v>
                </c:pt>
                <c:pt idx="520">
                  <c:v>491.68</c:v>
                </c:pt>
                <c:pt idx="521">
                  <c:v>491.65000000000026</c:v>
                </c:pt>
                <c:pt idx="522">
                  <c:v>491.62</c:v>
                </c:pt>
                <c:pt idx="523">
                  <c:v>491.54</c:v>
                </c:pt>
                <c:pt idx="524">
                  <c:v>491.5</c:v>
                </c:pt>
                <c:pt idx="525">
                  <c:v>491.45</c:v>
                </c:pt>
                <c:pt idx="526">
                  <c:v>491.39</c:v>
                </c:pt>
                <c:pt idx="527">
                  <c:v>491.33</c:v>
                </c:pt>
                <c:pt idx="528">
                  <c:v>491.26</c:v>
                </c:pt>
                <c:pt idx="529">
                  <c:v>491.18</c:v>
                </c:pt>
                <c:pt idx="530">
                  <c:v>491.2</c:v>
                </c:pt>
                <c:pt idx="531">
                  <c:v>491.19</c:v>
                </c:pt>
                <c:pt idx="532">
                  <c:v>491.13</c:v>
                </c:pt>
                <c:pt idx="533">
                  <c:v>491.08</c:v>
                </c:pt>
                <c:pt idx="534">
                  <c:v>491.01</c:v>
                </c:pt>
                <c:pt idx="535">
                  <c:v>490.95</c:v>
                </c:pt>
                <c:pt idx="536">
                  <c:v>490.89</c:v>
                </c:pt>
                <c:pt idx="537">
                  <c:v>490.84000000000026</c:v>
                </c:pt>
                <c:pt idx="538">
                  <c:v>490.77</c:v>
                </c:pt>
                <c:pt idx="539">
                  <c:v>490.7</c:v>
                </c:pt>
                <c:pt idx="540">
                  <c:v>490.63</c:v>
                </c:pt>
                <c:pt idx="541">
                  <c:v>490.56</c:v>
                </c:pt>
                <c:pt idx="542">
                  <c:v>490.48999999999967</c:v>
                </c:pt>
                <c:pt idx="543">
                  <c:v>490.42999999999967</c:v>
                </c:pt>
                <c:pt idx="544">
                  <c:v>490.37</c:v>
                </c:pt>
                <c:pt idx="545">
                  <c:v>490.3</c:v>
                </c:pt>
                <c:pt idx="546">
                  <c:v>490.33</c:v>
                </c:pt>
                <c:pt idx="547">
                  <c:v>490.33</c:v>
                </c:pt>
                <c:pt idx="548">
                  <c:v>490.3</c:v>
                </c:pt>
                <c:pt idx="549">
                  <c:v>490.25</c:v>
                </c:pt>
                <c:pt idx="550">
                  <c:v>490.2</c:v>
                </c:pt>
                <c:pt idx="551">
                  <c:v>490.14000000000027</c:v>
                </c:pt>
                <c:pt idx="552">
                  <c:v>490.08</c:v>
                </c:pt>
                <c:pt idx="553">
                  <c:v>490</c:v>
                </c:pt>
                <c:pt idx="554">
                  <c:v>489.94</c:v>
                </c:pt>
                <c:pt idx="555">
                  <c:v>489.87</c:v>
                </c:pt>
                <c:pt idx="556">
                  <c:v>489.8</c:v>
                </c:pt>
                <c:pt idx="557">
                  <c:v>489.71999999999974</c:v>
                </c:pt>
                <c:pt idx="558">
                  <c:v>489.64000000000027</c:v>
                </c:pt>
                <c:pt idx="559">
                  <c:v>489.57</c:v>
                </c:pt>
                <c:pt idx="560">
                  <c:v>489.51</c:v>
                </c:pt>
                <c:pt idx="561">
                  <c:v>489.4</c:v>
                </c:pt>
                <c:pt idx="562">
                  <c:v>489.32</c:v>
                </c:pt>
                <c:pt idx="563">
                  <c:v>489.24</c:v>
                </c:pt>
                <c:pt idx="564">
                  <c:v>489.16</c:v>
                </c:pt>
                <c:pt idx="565">
                  <c:v>489.08</c:v>
                </c:pt>
                <c:pt idx="566">
                  <c:v>489</c:v>
                </c:pt>
                <c:pt idx="567">
                  <c:v>488.91999999999973</c:v>
                </c:pt>
                <c:pt idx="568">
                  <c:v>488.83</c:v>
                </c:pt>
                <c:pt idx="569">
                  <c:v>488.75</c:v>
                </c:pt>
                <c:pt idx="570">
                  <c:v>488.67</c:v>
                </c:pt>
                <c:pt idx="571">
                  <c:v>488.57</c:v>
                </c:pt>
                <c:pt idx="572">
                  <c:v>488.5</c:v>
                </c:pt>
                <c:pt idx="573">
                  <c:v>488.40999999999974</c:v>
                </c:pt>
                <c:pt idx="574">
                  <c:v>488.32</c:v>
                </c:pt>
                <c:pt idx="575">
                  <c:v>488.24</c:v>
                </c:pt>
                <c:pt idx="576">
                  <c:v>488.14000000000027</c:v>
                </c:pt>
                <c:pt idx="577">
                  <c:v>488.05</c:v>
                </c:pt>
                <c:pt idx="578">
                  <c:v>487.96999999999974</c:v>
                </c:pt>
                <c:pt idx="579">
                  <c:v>487.88</c:v>
                </c:pt>
                <c:pt idx="580">
                  <c:v>487.8</c:v>
                </c:pt>
                <c:pt idx="581">
                  <c:v>487.7</c:v>
                </c:pt>
                <c:pt idx="582">
                  <c:v>487.62</c:v>
                </c:pt>
                <c:pt idx="583">
                  <c:v>487.52</c:v>
                </c:pt>
                <c:pt idx="584">
                  <c:v>487.42999999999967</c:v>
                </c:pt>
                <c:pt idx="585">
                  <c:v>487.32</c:v>
                </c:pt>
                <c:pt idx="586">
                  <c:v>487.21999999999974</c:v>
                </c:pt>
                <c:pt idx="587">
                  <c:v>487.14000000000027</c:v>
                </c:pt>
                <c:pt idx="588">
                  <c:v>487.07</c:v>
                </c:pt>
                <c:pt idx="589">
                  <c:v>487</c:v>
                </c:pt>
                <c:pt idx="590">
                  <c:v>486.94</c:v>
                </c:pt>
                <c:pt idx="591">
                  <c:v>486.87</c:v>
                </c:pt>
                <c:pt idx="592">
                  <c:v>486.77</c:v>
                </c:pt>
                <c:pt idx="593">
                  <c:v>486.7</c:v>
                </c:pt>
                <c:pt idx="594">
                  <c:v>486.7</c:v>
                </c:pt>
                <c:pt idx="595">
                  <c:v>486.67</c:v>
                </c:pt>
                <c:pt idx="596">
                  <c:v>486.62</c:v>
                </c:pt>
                <c:pt idx="597">
                  <c:v>486.55</c:v>
                </c:pt>
                <c:pt idx="598">
                  <c:v>486.46</c:v>
                </c:pt>
                <c:pt idx="599">
                  <c:v>486.38</c:v>
                </c:pt>
                <c:pt idx="600">
                  <c:v>486.3</c:v>
                </c:pt>
                <c:pt idx="601">
                  <c:v>486.21999999999974</c:v>
                </c:pt>
                <c:pt idx="602">
                  <c:v>486.14000000000027</c:v>
                </c:pt>
                <c:pt idx="603">
                  <c:v>486.12</c:v>
                </c:pt>
                <c:pt idx="604">
                  <c:v>486.04</c:v>
                </c:pt>
                <c:pt idx="605">
                  <c:v>485.96999999999974</c:v>
                </c:pt>
                <c:pt idx="606">
                  <c:v>485.9</c:v>
                </c:pt>
                <c:pt idx="607">
                  <c:v>485.88</c:v>
                </c:pt>
                <c:pt idx="608">
                  <c:v>485.90999999999974</c:v>
                </c:pt>
                <c:pt idx="609">
                  <c:v>485.9</c:v>
                </c:pt>
                <c:pt idx="610">
                  <c:v>485.87</c:v>
                </c:pt>
                <c:pt idx="611">
                  <c:v>485.90999999999974</c:v>
                </c:pt>
                <c:pt idx="612">
                  <c:v>485.91999999999973</c:v>
                </c:pt>
                <c:pt idx="613">
                  <c:v>485.90999999999974</c:v>
                </c:pt>
                <c:pt idx="614">
                  <c:v>485.89</c:v>
                </c:pt>
                <c:pt idx="615">
                  <c:v>485.85</c:v>
                </c:pt>
                <c:pt idx="616">
                  <c:v>485.83</c:v>
                </c:pt>
                <c:pt idx="617">
                  <c:v>485.82</c:v>
                </c:pt>
                <c:pt idx="618">
                  <c:v>485.77</c:v>
                </c:pt>
                <c:pt idx="619">
                  <c:v>485.71999999999974</c:v>
                </c:pt>
                <c:pt idx="620">
                  <c:v>485.67</c:v>
                </c:pt>
                <c:pt idx="621">
                  <c:v>485.62</c:v>
                </c:pt>
                <c:pt idx="622">
                  <c:v>485.56</c:v>
                </c:pt>
                <c:pt idx="623">
                  <c:v>485.77</c:v>
                </c:pt>
                <c:pt idx="624">
                  <c:v>485.72999999999973</c:v>
                </c:pt>
                <c:pt idx="625">
                  <c:v>485.7</c:v>
                </c:pt>
                <c:pt idx="626">
                  <c:v>485.74</c:v>
                </c:pt>
                <c:pt idx="627">
                  <c:v>485.72999999999973</c:v>
                </c:pt>
                <c:pt idx="628">
                  <c:v>485.81</c:v>
                </c:pt>
                <c:pt idx="629">
                  <c:v>485.83</c:v>
                </c:pt>
                <c:pt idx="630">
                  <c:v>485.82</c:v>
                </c:pt>
                <c:pt idx="631">
                  <c:v>485.85</c:v>
                </c:pt>
                <c:pt idx="632">
                  <c:v>485.77</c:v>
                </c:pt>
                <c:pt idx="633">
                  <c:v>485.71</c:v>
                </c:pt>
                <c:pt idx="634">
                  <c:v>485.65000000000026</c:v>
                </c:pt>
                <c:pt idx="635">
                  <c:v>485.6</c:v>
                </c:pt>
                <c:pt idx="636">
                  <c:v>485.56</c:v>
                </c:pt>
                <c:pt idx="637">
                  <c:v>485.5</c:v>
                </c:pt>
                <c:pt idx="638">
                  <c:v>485.44</c:v>
                </c:pt>
                <c:pt idx="639">
                  <c:v>485.38</c:v>
                </c:pt>
                <c:pt idx="640">
                  <c:v>485.32</c:v>
                </c:pt>
                <c:pt idx="641">
                  <c:v>485.26</c:v>
                </c:pt>
                <c:pt idx="642">
                  <c:v>485.19</c:v>
                </c:pt>
                <c:pt idx="643">
                  <c:v>485.2</c:v>
                </c:pt>
                <c:pt idx="644">
                  <c:v>485.13</c:v>
                </c:pt>
                <c:pt idx="645">
                  <c:v>485.07</c:v>
                </c:pt>
                <c:pt idx="646">
                  <c:v>485.01</c:v>
                </c:pt>
                <c:pt idx="647">
                  <c:v>484.96</c:v>
                </c:pt>
                <c:pt idx="648">
                  <c:v>484.96</c:v>
                </c:pt>
                <c:pt idx="649">
                  <c:v>484.97999999999973</c:v>
                </c:pt>
                <c:pt idx="650">
                  <c:v>484.98999999999967</c:v>
                </c:pt>
                <c:pt idx="651">
                  <c:v>485.1</c:v>
                </c:pt>
                <c:pt idx="652">
                  <c:v>485.2</c:v>
                </c:pt>
                <c:pt idx="653">
                  <c:v>485.28</c:v>
                </c:pt>
                <c:pt idx="654">
                  <c:v>485.21999999999974</c:v>
                </c:pt>
                <c:pt idx="655">
                  <c:v>485.18</c:v>
                </c:pt>
                <c:pt idx="656">
                  <c:v>485.14000000000027</c:v>
                </c:pt>
                <c:pt idx="657">
                  <c:v>485.12</c:v>
                </c:pt>
                <c:pt idx="658">
                  <c:v>485.09</c:v>
                </c:pt>
                <c:pt idx="659">
                  <c:v>485.06</c:v>
                </c:pt>
                <c:pt idx="660">
                  <c:v>485.03</c:v>
                </c:pt>
                <c:pt idx="661">
                  <c:v>484.97999999999973</c:v>
                </c:pt>
                <c:pt idx="662">
                  <c:v>484.96999999999974</c:v>
                </c:pt>
                <c:pt idx="663">
                  <c:v>484.90999999999974</c:v>
                </c:pt>
                <c:pt idx="664">
                  <c:v>484.86</c:v>
                </c:pt>
                <c:pt idx="665">
                  <c:v>484.8</c:v>
                </c:pt>
                <c:pt idx="666">
                  <c:v>484.72999999999973</c:v>
                </c:pt>
                <c:pt idx="667">
                  <c:v>484.69</c:v>
                </c:pt>
                <c:pt idx="668">
                  <c:v>484.64000000000027</c:v>
                </c:pt>
                <c:pt idx="669">
                  <c:v>484.58</c:v>
                </c:pt>
                <c:pt idx="670">
                  <c:v>484.55</c:v>
                </c:pt>
                <c:pt idx="671">
                  <c:v>484.53</c:v>
                </c:pt>
                <c:pt idx="672">
                  <c:v>484.48999999999967</c:v>
                </c:pt>
                <c:pt idx="673">
                  <c:v>484.46</c:v>
                </c:pt>
                <c:pt idx="674">
                  <c:v>484.41999999999973</c:v>
                </c:pt>
                <c:pt idx="675">
                  <c:v>484.37</c:v>
                </c:pt>
                <c:pt idx="676">
                  <c:v>484.32</c:v>
                </c:pt>
                <c:pt idx="677">
                  <c:v>484.31</c:v>
                </c:pt>
                <c:pt idx="678">
                  <c:v>484.24</c:v>
                </c:pt>
                <c:pt idx="679">
                  <c:v>484.21</c:v>
                </c:pt>
                <c:pt idx="680">
                  <c:v>484.22999999999973</c:v>
                </c:pt>
                <c:pt idx="681">
                  <c:v>484.2</c:v>
                </c:pt>
                <c:pt idx="682">
                  <c:v>484.18</c:v>
                </c:pt>
                <c:pt idx="683">
                  <c:v>484.15000000000026</c:v>
                </c:pt>
                <c:pt idx="684">
                  <c:v>484.12</c:v>
                </c:pt>
                <c:pt idx="685">
                  <c:v>484.09</c:v>
                </c:pt>
                <c:pt idx="686">
                  <c:v>484.06</c:v>
                </c:pt>
                <c:pt idx="687">
                  <c:v>484.03</c:v>
                </c:pt>
                <c:pt idx="688">
                  <c:v>484</c:v>
                </c:pt>
                <c:pt idx="689">
                  <c:v>483.94</c:v>
                </c:pt>
                <c:pt idx="690">
                  <c:v>483.89</c:v>
                </c:pt>
                <c:pt idx="691">
                  <c:v>483.85</c:v>
                </c:pt>
                <c:pt idx="692">
                  <c:v>483.83</c:v>
                </c:pt>
                <c:pt idx="693">
                  <c:v>483.8</c:v>
                </c:pt>
                <c:pt idx="694">
                  <c:v>483.75</c:v>
                </c:pt>
                <c:pt idx="695">
                  <c:v>483.75</c:v>
                </c:pt>
                <c:pt idx="696">
                  <c:v>483.72999999999973</c:v>
                </c:pt>
                <c:pt idx="697">
                  <c:v>483.69</c:v>
                </c:pt>
                <c:pt idx="698">
                  <c:v>483.63</c:v>
                </c:pt>
                <c:pt idx="699">
                  <c:v>483.6</c:v>
                </c:pt>
                <c:pt idx="700">
                  <c:v>483.58</c:v>
                </c:pt>
                <c:pt idx="701">
                  <c:v>483.55</c:v>
                </c:pt>
                <c:pt idx="702">
                  <c:v>483.54</c:v>
                </c:pt>
                <c:pt idx="703">
                  <c:v>483.51</c:v>
                </c:pt>
                <c:pt idx="704">
                  <c:v>483.51</c:v>
                </c:pt>
                <c:pt idx="705">
                  <c:v>483.48999999999967</c:v>
                </c:pt>
                <c:pt idx="706">
                  <c:v>483.51</c:v>
                </c:pt>
                <c:pt idx="707">
                  <c:v>483.46999999999974</c:v>
                </c:pt>
                <c:pt idx="708">
                  <c:v>483.41999999999973</c:v>
                </c:pt>
                <c:pt idx="709">
                  <c:v>483.39</c:v>
                </c:pt>
                <c:pt idx="710">
                  <c:v>483.38</c:v>
                </c:pt>
                <c:pt idx="711">
                  <c:v>483.37</c:v>
                </c:pt>
                <c:pt idx="712">
                  <c:v>483.37</c:v>
                </c:pt>
                <c:pt idx="713">
                  <c:v>483.34000000000026</c:v>
                </c:pt>
                <c:pt idx="714">
                  <c:v>483.45</c:v>
                </c:pt>
                <c:pt idx="715">
                  <c:v>484.46</c:v>
                </c:pt>
                <c:pt idx="716">
                  <c:v>485.28999999999974</c:v>
                </c:pt>
                <c:pt idx="717">
                  <c:v>485.67</c:v>
                </c:pt>
                <c:pt idx="718">
                  <c:v>485.81</c:v>
                </c:pt>
                <c:pt idx="719">
                  <c:v>485.88</c:v>
                </c:pt>
                <c:pt idx="720">
                  <c:v>485.90999999999974</c:v>
                </c:pt>
                <c:pt idx="721">
                  <c:v>485.96999999999974</c:v>
                </c:pt>
                <c:pt idx="722">
                  <c:v>485.97999999999973</c:v>
                </c:pt>
                <c:pt idx="723">
                  <c:v>485.97999999999973</c:v>
                </c:pt>
                <c:pt idx="724">
                  <c:v>485.96999999999974</c:v>
                </c:pt>
                <c:pt idx="725">
                  <c:v>485.94</c:v>
                </c:pt>
                <c:pt idx="726">
                  <c:v>485.94</c:v>
                </c:pt>
                <c:pt idx="727">
                  <c:v>485.92999999999967</c:v>
                </c:pt>
                <c:pt idx="728">
                  <c:v>485.91999999999973</c:v>
                </c:pt>
                <c:pt idx="729">
                  <c:v>485.9</c:v>
                </c:pt>
                <c:pt idx="730">
                  <c:v>485.87</c:v>
                </c:pt>
                <c:pt idx="731">
                  <c:v>485.86</c:v>
                </c:pt>
                <c:pt idx="732">
                  <c:v>485.83</c:v>
                </c:pt>
                <c:pt idx="733">
                  <c:v>485.78999999999974</c:v>
                </c:pt>
                <c:pt idx="734">
                  <c:v>485.78</c:v>
                </c:pt>
                <c:pt idx="735">
                  <c:v>485.81</c:v>
                </c:pt>
                <c:pt idx="736">
                  <c:v>485.81</c:v>
                </c:pt>
                <c:pt idx="737">
                  <c:v>485.8</c:v>
                </c:pt>
                <c:pt idx="738">
                  <c:v>485.78999999999974</c:v>
                </c:pt>
                <c:pt idx="739">
                  <c:v>485.78</c:v>
                </c:pt>
                <c:pt idx="740">
                  <c:v>485.82</c:v>
                </c:pt>
                <c:pt idx="741">
                  <c:v>485.78999999999974</c:v>
                </c:pt>
                <c:pt idx="742">
                  <c:v>485.77</c:v>
                </c:pt>
                <c:pt idx="743">
                  <c:v>485.77</c:v>
                </c:pt>
                <c:pt idx="744">
                  <c:v>485.76</c:v>
                </c:pt>
                <c:pt idx="745">
                  <c:v>485.71999999999974</c:v>
                </c:pt>
                <c:pt idx="746">
                  <c:v>485.74</c:v>
                </c:pt>
                <c:pt idx="747">
                  <c:v>485.72999999999973</c:v>
                </c:pt>
                <c:pt idx="748">
                  <c:v>485.71</c:v>
                </c:pt>
                <c:pt idx="749">
                  <c:v>485.7</c:v>
                </c:pt>
                <c:pt idx="750">
                  <c:v>485.68</c:v>
                </c:pt>
                <c:pt idx="751">
                  <c:v>485.68</c:v>
                </c:pt>
                <c:pt idx="752">
                  <c:v>485.68</c:v>
                </c:pt>
                <c:pt idx="753">
                  <c:v>485.72999999999973</c:v>
                </c:pt>
                <c:pt idx="754">
                  <c:v>485.87</c:v>
                </c:pt>
                <c:pt idx="755">
                  <c:v>486.07</c:v>
                </c:pt>
                <c:pt idx="756">
                  <c:v>486.17</c:v>
                </c:pt>
                <c:pt idx="757">
                  <c:v>486.21</c:v>
                </c:pt>
                <c:pt idx="758">
                  <c:v>486.24</c:v>
                </c:pt>
                <c:pt idx="759">
                  <c:v>486.27</c:v>
                </c:pt>
                <c:pt idx="760">
                  <c:v>486.32</c:v>
                </c:pt>
                <c:pt idx="761">
                  <c:v>487.47999999999973</c:v>
                </c:pt>
                <c:pt idx="762">
                  <c:v>488.83</c:v>
                </c:pt>
                <c:pt idx="763">
                  <c:v>489.34000000000026</c:v>
                </c:pt>
                <c:pt idx="764">
                  <c:v>489.61</c:v>
                </c:pt>
                <c:pt idx="765">
                  <c:v>489.78999999999974</c:v>
                </c:pt>
                <c:pt idx="766">
                  <c:v>490.07</c:v>
                </c:pt>
                <c:pt idx="767">
                  <c:v>490.36</c:v>
                </c:pt>
                <c:pt idx="768">
                  <c:v>490.62</c:v>
                </c:pt>
                <c:pt idx="769">
                  <c:v>490.78</c:v>
                </c:pt>
                <c:pt idx="770">
                  <c:v>490.91999999999973</c:v>
                </c:pt>
                <c:pt idx="771">
                  <c:v>490.97999999999973</c:v>
                </c:pt>
                <c:pt idx="772">
                  <c:v>491</c:v>
                </c:pt>
                <c:pt idx="773">
                  <c:v>491.06</c:v>
                </c:pt>
                <c:pt idx="774">
                  <c:v>491.08</c:v>
                </c:pt>
                <c:pt idx="775">
                  <c:v>491.1</c:v>
                </c:pt>
                <c:pt idx="776">
                  <c:v>491.14000000000027</c:v>
                </c:pt>
                <c:pt idx="777">
                  <c:v>491.14000000000027</c:v>
                </c:pt>
                <c:pt idx="778">
                  <c:v>491.16</c:v>
                </c:pt>
                <c:pt idx="779">
                  <c:v>491.16</c:v>
                </c:pt>
                <c:pt idx="780">
                  <c:v>491.2</c:v>
                </c:pt>
                <c:pt idx="781">
                  <c:v>491.21</c:v>
                </c:pt>
                <c:pt idx="782">
                  <c:v>491.22999999999973</c:v>
                </c:pt>
                <c:pt idx="783">
                  <c:v>491.22999999999973</c:v>
                </c:pt>
                <c:pt idx="784">
                  <c:v>491.21</c:v>
                </c:pt>
                <c:pt idx="785">
                  <c:v>491.2</c:v>
                </c:pt>
                <c:pt idx="786">
                  <c:v>491.27</c:v>
                </c:pt>
                <c:pt idx="787">
                  <c:v>491.21</c:v>
                </c:pt>
                <c:pt idx="788">
                  <c:v>491.18</c:v>
                </c:pt>
                <c:pt idx="789">
                  <c:v>491.16</c:v>
                </c:pt>
                <c:pt idx="790">
                  <c:v>491.19</c:v>
                </c:pt>
                <c:pt idx="791">
                  <c:v>491.22999999999973</c:v>
                </c:pt>
                <c:pt idx="792">
                  <c:v>491.17</c:v>
                </c:pt>
                <c:pt idx="793">
                  <c:v>491.16</c:v>
                </c:pt>
                <c:pt idx="794">
                  <c:v>491.14000000000027</c:v>
                </c:pt>
                <c:pt idx="795">
                  <c:v>491.16</c:v>
                </c:pt>
                <c:pt idx="796">
                  <c:v>491.16</c:v>
                </c:pt>
                <c:pt idx="797">
                  <c:v>491.17</c:v>
                </c:pt>
                <c:pt idx="798">
                  <c:v>491.2</c:v>
                </c:pt>
                <c:pt idx="799">
                  <c:v>491.17</c:v>
                </c:pt>
                <c:pt idx="800">
                  <c:v>491.2</c:v>
                </c:pt>
                <c:pt idx="801">
                  <c:v>491.19</c:v>
                </c:pt>
                <c:pt idx="802">
                  <c:v>491.18</c:v>
                </c:pt>
                <c:pt idx="803">
                  <c:v>491.19</c:v>
                </c:pt>
                <c:pt idx="804">
                  <c:v>491.22999999999973</c:v>
                </c:pt>
                <c:pt idx="805">
                  <c:v>491.21999999999974</c:v>
                </c:pt>
                <c:pt idx="806">
                  <c:v>491.21999999999974</c:v>
                </c:pt>
                <c:pt idx="807">
                  <c:v>491.33</c:v>
                </c:pt>
                <c:pt idx="808">
                  <c:v>492.33</c:v>
                </c:pt>
                <c:pt idx="809">
                  <c:v>495.06</c:v>
                </c:pt>
                <c:pt idx="810">
                  <c:v>495.9</c:v>
                </c:pt>
                <c:pt idx="811">
                  <c:v>496.19</c:v>
                </c:pt>
                <c:pt idx="812">
                  <c:v>496.41999999999973</c:v>
                </c:pt>
                <c:pt idx="813">
                  <c:v>496.58</c:v>
                </c:pt>
                <c:pt idx="814">
                  <c:v>496.51</c:v>
                </c:pt>
                <c:pt idx="815">
                  <c:v>496.15000000000026</c:v>
                </c:pt>
                <c:pt idx="816">
                  <c:v>495.7</c:v>
                </c:pt>
                <c:pt idx="817">
                  <c:v>495.26</c:v>
                </c:pt>
                <c:pt idx="818">
                  <c:v>494.86</c:v>
                </c:pt>
                <c:pt idx="819">
                  <c:v>495.08</c:v>
                </c:pt>
                <c:pt idx="820">
                  <c:v>495.96999999999974</c:v>
                </c:pt>
                <c:pt idx="821">
                  <c:v>496.28999999999974</c:v>
                </c:pt>
                <c:pt idx="822">
                  <c:v>496.2</c:v>
                </c:pt>
                <c:pt idx="823">
                  <c:v>495.83</c:v>
                </c:pt>
                <c:pt idx="824">
                  <c:v>495.45</c:v>
                </c:pt>
                <c:pt idx="825">
                  <c:v>495.07</c:v>
                </c:pt>
                <c:pt idx="826">
                  <c:v>494.78</c:v>
                </c:pt>
                <c:pt idx="827">
                  <c:v>495.02</c:v>
                </c:pt>
                <c:pt idx="828">
                  <c:v>496.6</c:v>
                </c:pt>
                <c:pt idx="829">
                  <c:v>497.28</c:v>
                </c:pt>
                <c:pt idx="830">
                  <c:v>497.59</c:v>
                </c:pt>
                <c:pt idx="831">
                  <c:v>497.59</c:v>
                </c:pt>
                <c:pt idx="832">
                  <c:v>497.25</c:v>
                </c:pt>
                <c:pt idx="833">
                  <c:v>496.90999999999974</c:v>
                </c:pt>
                <c:pt idx="834">
                  <c:v>496.61</c:v>
                </c:pt>
                <c:pt idx="835">
                  <c:v>496.26</c:v>
                </c:pt>
                <c:pt idx="836">
                  <c:v>496.05</c:v>
                </c:pt>
                <c:pt idx="837">
                  <c:v>496.27</c:v>
                </c:pt>
                <c:pt idx="838">
                  <c:v>496.31</c:v>
                </c:pt>
                <c:pt idx="839">
                  <c:v>496.06</c:v>
                </c:pt>
                <c:pt idx="840">
                  <c:v>495.67</c:v>
                </c:pt>
                <c:pt idx="841">
                  <c:v>495.28999999999974</c:v>
                </c:pt>
                <c:pt idx="842">
                  <c:v>494.83</c:v>
                </c:pt>
                <c:pt idx="843">
                  <c:v>494.38</c:v>
                </c:pt>
                <c:pt idx="844">
                  <c:v>493.96999999999974</c:v>
                </c:pt>
                <c:pt idx="845">
                  <c:v>493.46</c:v>
                </c:pt>
                <c:pt idx="846">
                  <c:v>493.09</c:v>
                </c:pt>
                <c:pt idx="847">
                  <c:v>492.84000000000026</c:v>
                </c:pt>
                <c:pt idx="848">
                  <c:v>492.64000000000027</c:v>
                </c:pt>
                <c:pt idx="849">
                  <c:v>492.45</c:v>
                </c:pt>
                <c:pt idx="850">
                  <c:v>492.37</c:v>
                </c:pt>
                <c:pt idx="851">
                  <c:v>492.36</c:v>
                </c:pt>
                <c:pt idx="852">
                  <c:v>492.37</c:v>
                </c:pt>
                <c:pt idx="853">
                  <c:v>492.45</c:v>
                </c:pt>
                <c:pt idx="854">
                  <c:v>492.51</c:v>
                </c:pt>
                <c:pt idx="855">
                  <c:v>492.52</c:v>
                </c:pt>
                <c:pt idx="856">
                  <c:v>492.52</c:v>
                </c:pt>
                <c:pt idx="857">
                  <c:v>492.52</c:v>
                </c:pt>
                <c:pt idx="858">
                  <c:v>492.48999999999967</c:v>
                </c:pt>
                <c:pt idx="859">
                  <c:v>492.54</c:v>
                </c:pt>
                <c:pt idx="860">
                  <c:v>493.25</c:v>
                </c:pt>
                <c:pt idx="861">
                  <c:v>493.38</c:v>
                </c:pt>
                <c:pt idx="862">
                  <c:v>493.38</c:v>
                </c:pt>
                <c:pt idx="863">
                  <c:v>493.26</c:v>
                </c:pt>
                <c:pt idx="864">
                  <c:v>493.09</c:v>
                </c:pt>
                <c:pt idx="865">
                  <c:v>492.9</c:v>
                </c:pt>
                <c:pt idx="866">
                  <c:v>492.58</c:v>
                </c:pt>
                <c:pt idx="867">
                  <c:v>492.71</c:v>
                </c:pt>
                <c:pt idx="868">
                  <c:v>492.83</c:v>
                </c:pt>
                <c:pt idx="869">
                  <c:v>492.83</c:v>
                </c:pt>
                <c:pt idx="870">
                  <c:v>492.88</c:v>
                </c:pt>
                <c:pt idx="871">
                  <c:v>492.78</c:v>
                </c:pt>
                <c:pt idx="872">
                  <c:v>492.55</c:v>
                </c:pt>
                <c:pt idx="873">
                  <c:v>492.4</c:v>
                </c:pt>
                <c:pt idx="874">
                  <c:v>492.38</c:v>
                </c:pt>
                <c:pt idx="875">
                  <c:v>492.38</c:v>
                </c:pt>
                <c:pt idx="876">
                  <c:v>492.41999999999973</c:v>
                </c:pt>
                <c:pt idx="877">
                  <c:v>492.41999999999973</c:v>
                </c:pt>
                <c:pt idx="878">
                  <c:v>492.4</c:v>
                </c:pt>
                <c:pt idx="879">
                  <c:v>492.39</c:v>
                </c:pt>
                <c:pt idx="880">
                  <c:v>492.38</c:v>
                </c:pt>
                <c:pt idx="881">
                  <c:v>492.36</c:v>
                </c:pt>
                <c:pt idx="882">
                  <c:v>492.33</c:v>
                </c:pt>
                <c:pt idx="883">
                  <c:v>492.3</c:v>
                </c:pt>
                <c:pt idx="884">
                  <c:v>492.27</c:v>
                </c:pt>
                <c:pt idx="885">
                  <c:v>492.24</c:v>
                </c:pt>
                <c:pt idx="886">
                  <c:v>492.24</c:v>
                </c:pt>
                <c:pt idx="887">
                  <c:v>492.21</c:v>
                </c:pt>
                <c:pt idx="888">
                  <c:v>492.18</c:v>
                </c:pt>
                <c:pt idx="889">
                  <c:v>492.15000000000026</c:v>
                </c:pt>
                <c:pt idx="890">
                  <c:v>492.11</c:v>
                </c:pt>
                <c:pt idx="891">
                  <c:v>492.08</c:v>
                </c:pt>
                <c:pt idx="892">
                  <c:v>492.05</c:v>
                </c:pt>
                <c:pt idx="893">
                  <c:v>492.01</c:v>
                </c:pt>
                <c:pt idx="894">
                  <c:v>492.02</c:v>
                </c:pt>
                <c:pt idx="895">
                  <c:v>491.98999999999967</c:v>
                </c:pt>
                <c:pt idx="896">
                  <c:v>491.96</c:v>
                </c:pt>
                <c:pt idx="897">
                  <c:v>491.96</c:v>
                </c:pt>
                <c:pt idx="898">
                  <c:v>491.92999999999967</c:v>
                </c:pt>
                <c:pt idx="899">
                  <c:v>491.9</c:v>
                </c:pt>
                <c:pt idx="900">
                  <c:v>491.87</c:v>
                </c:pt>
                <c:pt idx="901">
                  <c:v>491.84000000000026</c:v>
                </c:pt>
                <c:pt idx="902">
                  <c:v>491.81</c:v>
                </c:pt>
                <c:pt idx="903">
                  <c:v>491.78</c:v>
                </c:pt>
                <c:pt idx="904">
                  <c:v>491.75</c:v>
                </c:pt>
                <c:pt idx="905">
                  <c:v>491.71</c:v>
                </c:pt>
                <c:pt idx="906">
                  <c:v>491.68</c:v>
                </c:pt>
                <c:pt idx="907">
                  <c:v>491.65000000000026</c:v>
                </c:pt>
                <c:pt idx="908">
                  <c:v>491.62</c:v>
                </c:pt>
                <c:pt idx="909">
                  <c:v>491.6</c:v>
                </c:pt>
                <c:pt idx="910">
                  <c:v>491.56</c:v>
                </c:pt>
                <c:pt idx="911">
                  <c:v>491.56</c:v>
                </c:pt>
                <c:pt idx="912">
                  <c:v>491.55</c:v>
                </c:pt>
                <c:pt idx="913">
                  <c:v>491.59</c:v>
                </c:pt>
                <c:pt idx="914">
                  <c:v>491.59</c:v>
                </c:pt>
                <c:pt idx="915">
                  <c:v>491.58</c:v>
                </c:pt>
                <c:pt idx="916">
                  <c:v>491.57</c:v>
                </c:pt>
                <c:pt idx="917">
                  <c:v>491.55</c:v>
                </c:pt>
                <c:pt idx="918">
                  <c:v>491.52</c:v>
                </c:pt>
                <c:pt idx="919">
                  <c:v>491.5</c:v>
                </c:pt>
                <c:pt idx="920">
                  <c:v>491.46</c:v>
                </c:pt>
                <c:pt idx="921">
                  <c:v>490.96</c:v>
                </c:pt>
                <c:pt idx="922">
                  <c:v>490.92999999999967</c:v>
                </c:pt>
                <c:pt idx="923">
                  <c:v>490.91999999999973</c:v>
                </c:pt>
                <c:pt idx="924">
                  <c:v>490.91999999999973</c:v>
                </c:pt>
                <c:pt idx="925">
                  <c:v>490.89</c:v>
                </c:pt>
                <c:pt idx="926">
                  <c:v>490.86</c:v>
                </c:pt>
                <c:pt idx="927">
                  <c:v>490.84000000000026</c:v>
                </c:pt>
                <c:pt idx="928">
                  <c:v>490.87</c:v>
                </c:pt>
                <c:pt idx="929">
                  <c:v>490.84000000000026</c:v>
                </c:pt>
                <c:pt idx="930">
                  <c:v>490.81</c:v>
                </c:pt>
                <c:pt idx="931">
                  <c:v>490.78</c:v>
                </c:pt>
                <c:pt idx="932">
                  <c:v>490.75</c:v>
                </c:pt>
                <c:pt idx="933">
                  <c:v>490.71</c:v>
                </c:pt>
                <c:pt idx="934">
                  <c:v>490.68</c:v>
                </c:pt>
                <c:pt idx="935">
                  <c:v>490.65000000000026</c:v>
                </c:pt>
                <c:pt idx="936">
                  <c:v>490.6</c:v>
                </c:pt>
                <c:pt idx="937">
                  <c:v>490.55</c:v>
                </c:pt>
                <c:pt idx="938">
                  <c:v>490.5</c:v>
                </c:pt>
                <c:pt idx="939">
                  <c:v>490.44</c:v>
                </c:pt>
                <c:pt idx="940">
                  <c:v>490.41999999999973</c:v>
                </c:pt>
                <c:pt idx="941">
                  <c:v>490.39</c:v>
                </c:pt>
                <c:pt idx="942">
                  <c:v>490.34000000000026</c:v>
                </c:pt>
                <c:pt idx="943">
                  <c:v>490.3</c:v>
                </c:pt>
                <c:pt idx="944">
                  <c:v>490.26</c:v>
                </c:pt>
                <c:pt idx="945">
                  <c:v>490.21999999999974</c:v>
                </c:pt>
                <c:pt idx="946">
                  <c:v>490.17</c:v>
                </c:pt>
                <c:pt idx="947">
                  <c:v>490.13</c:v>
                </c:pt>
                <c:pt idx="948">
                  <c:v>490.09</c:v>
                </c:pt>
                <c:pt idx="949">
                  <c:v>490.04</c:v>
                </c:pt>
                <c:pt idx="950">
                  <c:v>489.98999999999967</c:v>
                </c:pt>
                <c:pt idx="951">
                  <c:v>489.94</c:v>
                </c:pt>
                <c:pt idx="952">
                  <c:v>489.90999999999974</c:v>
                </c:pt>
                <c:pt idx="953">
                  <c:v>489.88</c:v>
                </c:pt>
                <c:pt idx="954">
                  <c:v>489.83</c:v>
                </c:pt>
                <c:pt idx="955">
                  <c:v>489.78999999999974</c:v>
                </c:pt>
                <c:pt idx="956">
                  <c:v>489.78999999999974</c:v>
                </c:pt>
                <c:pt idx="957">
                  <c:v>489.75</c:v>
                </c:pt>
                <c:pt idx="958">
                  <c:v>489.7</c:v>
                </c:pt>
                <c:pt idx="959">
                  <c:v>489.66</c:v>
                </c:pt>
                <c:pt idx="960">
                  <c:v>489.62</c:v>
                </c:pt>
                <c:pt idx="961">
                  <c:v>489.58</c:v>
                </c:pt>
                <c:pt idx="962">
                  <c:v>489.54</c:v>
                </c:pt>
                <c:pt idx="963">
                  <c:v>488.78999999999974</c:v>
                </c:pt>
                <c:pt idx="964">
                  <c:v>488.72999999999973</c:v>
                </c:pt>
                <c:pt idx="965">
                  <c:v>488.66</c:v>
                </c:pt>
                <c:pt idx="966">
                  <c:v>488.6</c:v>
                </c:pt>
                <c:pt idx="967">
                  <c:v>488.56</c:v>
                </c:pt>
                <c:pt idx="968">
                  <c:v>488.51</c:v>
                </c:pt>
                <c:pt idx="969">
                  <c:v>488.56</c:v>
                </c:pt>
                <c:pt idx="970">
                  <c:v>488.52</c:v>
                </c:pt>
                <c:pt idx="971">
                  <c:v>488.47999999999973</c:v>
                </c:pt>
                <c:pt idx="972">
                  <c:v>488.42999999999967</c:v>
                </c:pt>
                <c:pt idx="973">
                  <c:v>488.38</c:v>
                </c:pt>
                <c:pt idx="974">
                  <c:v>488.32</c:v>
                </c:pt>
                <c:pt idx="975">
                  <c:v>488.27</c:v>
                </c:pt>
                <c:pt idx="976">
                  <c:v>488.21</c:v>
                </c:pt>
                <c:pt idx="977">
                  <c:v>488.15000000000026</c:v>
                </c:pt>
                <c:pt idx="978">
                  <c:v>488.1</c:v>
                </c:pt>
                <c:pt idx="979">
                  <c:v>488.04</c:v>
                </c:pt>
                <c:pt idx="980">
                  <c:v>487.98999999999967</c:v>
                </c:pt>
                <c:pt idx="981">
                  <c:v>488.01</c:v>
                </c:pt>
                <c:pt idx="982">
                  <c:v>487.97999999999973</c:v>
                </c:pt>
                <c:pt idx="983">
                  <c:v>487.95</c:v>
                </c:pt>
                <c:pt idx="984">
                  <c:v>487.9</c:v>
                </c:pt>
                <c:pt idx="985">
                  <c:v>487.84000000000026</c:v>
                </c:pt>
                <c:pt idx="986">
                  <c:v>487.78999999999974</c:v>
                </c:pt>
                <c:pt idx="987">
                  <c:v>487.74</c:v>
                </c:pt>
                <c:pt idx="988">
                  <c:v>487.68</c:v>
                </c:pt>
                <c:pt idx="989">
                  <c:v>487.6</c:v>
                </c:pt>
                <c:pt idx="990">
                  <c:v>487.53</c:v>
                </c:pt>
                <c:pt idx="991">
                  <c:v>487.44</c:v>
                </c:pt>
                <c:pt idx="992">
                  <c:v>487.51</c:v>
                </c:pt>
                <c:pt idx="993">
                  <c:v>487.44</c:v>
                </c:pt>
                <c:pt idx="994">
                  <c:v>487.39</c:v>
                </c:pt>
                <c:pt idx="995">
                  <c:v>487.34000000000026</c:v>
                </c:pt>
                <c:pt idx="996">
                  <c:v>487.25</c:v>
                </c:pt>
                <c:pt idx="997">
                  <c:v>487.18</c:v>
                </c:pt>
                <c:pt idx="998">
                  <c:v>487.12</c:v>
                </c:pt>
                <c:pt idx="999">
                  <c:v>487.06</c:v>
                </c:pt>
                <c:pt idx="1000">
                  <c:v>486.98999999999967</c:v>
                </c:pt>
                <c:pt idx="1001">
                  <c:v>486.92999999999967</c:v>
                </c:pt>
                <c:pt idx="1002">
                  <c:v>486.88</c:v>
                </c:pt>
                <c:pt idx="1003">
                  <c:v>486.82</c:v>
                </c:pt>
                <c:pt idx="1004">
                  <c:v>486.77</c:v>
                </c:pt>
                <c:pt idx="1005">
                  <c:v>486.72999999999973</c:v>
                </c:pt>
                <c:pt idx="1006">
                  <c:v>486.68</c:v>
                </c:pt>
                <c:pt idx="1007">
                  <c:v>486.64000000000027</c:v>
                </c:pt>
                <c:pt idx="1008">
                  <c:v>486.56</c:v>
                </c:pt>
                <c:pt idx="1009">
                  <c:v>486.53</c:v>
                </c:pt>
                <c:pt idx="1010">
                  <c:v>486.5</c:v>
                </c:pt>
                <c:pt idx="1011">
                  <c:v>486.54</c:v>
                </c:pt>
                <c:pt idx="1012">
                  <c:v>486.69</c:v>
                </c:pt>
                <c:pt idx="1013">
                  <c:v>486.68</c:v>
                </c:pt>
                <c:pt idx="1014">
                  <c:v>486.66</c:v>
                </c:pt>
                <c:pt idx="1015">
                  <c:v>486.67</c:v>
                </c:pt>
                <c:pt idx="1016">
                  <c:v>486.6</c:v>
                </c:pt>
                <c:pt idx="1017">
                  <c:v>486.55</c:v>
                </c:pt>
                <c:pt idx="1018">
                  <c:v>486.52</c:v>
                </c:pt>
                <c:pt idx="1019">
                  <c:v>486.46999999999974</c:v>
                </c:pt>
                <c:pt idx="1020">
                  <c:v>486.42999999999967</c:v>
                </c:pt>
                <c:pt idx="1021">
                  <c:v>486.86</c:v>
                </c:pt>
                <c:pt idx="1022">
                  <c:v>487.78</c:v>
                </c:pt>
                <c:pt idx="1023">
                  <c:v>488.35</c:v>
                </c:pt>
                <c:pt idx="1024">
                  <c:v>488.57</c:v>
                </c:pt>
                <c:pt idx="1025">
                  <c:v>488.66</c:v>
                </c:pt>
                <c:pt idx="1026">
                  <c:v>488.71999999999974</c:v>
                </c:pt>
                <c:pt idx="1027">
                  <c:v>488.77</c:v>
                </c:pt>
                <c:pt idx="1028">
                  <c:v>488.8</c:v>
                </c:pt>
                <c:pt idx="1029">
                  <c:v>488.82</c:v>
                </c:pt>
                <c:pt idx="1030">
                  <c:v>488.83</c:v>
                </c:pt>
                <c:pt idx="1031">
                  <c:v>488.85</c:v>
                </c:pt>
                <c:pt idx="1032">
                  <c:v>488.86</c:v>
                </c:pt>
                <c:pt idx="1033">
                  <c:v>488.89</c:v>
                </c:pt>
                <c:pt idx="1034">
                  <c:v>488.86</c:v>
                </c:pt>
                <c:pt idx="1035">
                  <c:v>488.86</c:v>
                </c:pt>
                <c:pt idx="1036">
                  <c:v>488.86</c:v>
                </c:pt>
                <c:pt idx="1037">
                  <c:v>488.89</c:v>
                </c:pt>
                <c:pt idx="1038">
                  <c:v>488.9</c:v>
                </c:pt>
                <c:pt idx="1039">
                  <c:v>488.91999999999973</c:v>
                </c:pt>
                <c:pt idx="1040">
                  <c:v>488.91999999999973</c:v>
                </c:pt>
                <c:pt idx="1041">
                  <c:v>488.91999999999973</c:v>
                </c:pt>
                <c:pt idx="1042">
                  <c:v>488.9</c:v>
                </c:pt>
                <c:pt idx="1043">
                  <c:v>488.90999999999974</c:v>
                </c:pt>
                <c:pt idx="1044">
                  <c:v>488.91999999999973</c:v>
                </c:pt>
                <c:pt idx="1045">
                  <c:v>488.89</c:v>
                </c:pt>
                <c:pt idx="1046">
                  <c:v>488.86</c:v>
                </c:pt>
                <c:pt idx="1047">
                  <c:v>488.81</c:v>
                </c:pt>
                <c:pt idx="1048">
                  <c:v>488.81</c:v>
                </c:pt>
                <c:pt idx="1049">
                  <c:v>488.78999999999974</c:v>
                </c:pt>
                <c:pt idx="1050">
                  <c:v>488.72999999999973</c:v>
                </c:pt>
                <c:pt idx="1051">
                  <c:v>488.68</c:v>
                </c:pt>
                <c:pt idx="1052">
                  <c:v>488.67</c:v>
                </c:pt>
                <c:pt idx="1053">
                  <c:v>488.64000000000027</c:v>
                </c:pt>
                <c:pt idx="1054">
                  <c:v>488.61</c:v>
                </c:pt>
                <c:pt idx="1055">
                  <c:v>488.61</c:v>
                </c:pt>
                <c:pt idx="1056">
                  <c:v>488.56</c:v>
                </c:pt>
                <c:pt idx="1057">
                  <c:v>488.51</c:v>
                </c:pt>
                <c:pt idx="1058">
                  <c:v>488.52</c:v>
                </c:pt>
                <c:pt idx="1059">
                  <c:v>488.46999999999974</c:v>
                </c:pt>
                <c:pt idx="1060">
                  <c:v>488.44</c:v>
                </c:pt>
                <c:pt idx="1061">
                  <c:v>488.39</c:v>
                </c:pt>
                <c:pt idx="1062">
                  <c:v>488.36</c:v>
                </c:pt>
                <c:pt idx="1063">
                  <c:v>488.32</c:v>
                </c:pt>
                <c:pt idx="1064">
                  <c:v>488.31</c:v>
                </c:pt>
                <c:pt idx="1065">
                  <c:v>488.26</c:v>
                </c:pt>
                <c:pt idx="1066">
                  <c:v>488.25</c:v>
                </c:pt>
                <c:pt idx="1067">
                  <c:v>488.28</c:v>
                </c:pt>
                <c:pt idx="1068">
                  <c:v>488.28999999999974</c:v>
                </c:pt>
                <c:pt idx="1069">
                  <c:v>488.25</c:v>
                </c:pt>
                <c:pt idx="1070">
                  <c:v>488.21999999999974</c:v>
                </c:pt>
                <c:pt idx="1071">
                  <c:v>488.2</c:v>
                </c:pt>
                <c:pt idx="1072">
                  <c:v>488.21999999999974</c:v>
                </c:pt>
                <c:pt idx="1073">
                  <c:v>488.34000000000026</c:v>
                </c:pt>
                <c:pt idx="1074">
                  <c:v>488.45</c:v>
                </c:pt>
                <c:pt idx="1075">
                  <c:v>488.53</c:v>
                </c:pt>
                <c:pt idx="1076">
                  <c:v>488.59</c:v>
                </c:pt>
                <c:pt idx="1077">
                  <c:v>488.61</c:v>
                </c:pt>
                <c:pt idx="1078">
                  <c:v>488.61</c:v>
                </c:pt>
                <c:pt idx="1079">
                  <c:v>488.61</c:v>
                </c:pt>
                <c:pt idx="1080">
                  <c:v>488.62</c:v>
                </c:pt>
                <c:pt idx="1081">
                  <c:v>488.59</c:v>
                </c:pt>
                <c:pt idx="1082">
                  <c:v>488.64000000000027</c:v>
                </c:pt>
                <c:pt idx="1083">
                  <c:v>488.64000000000027</c:v>
                </c:pt>
                <c:pt idx="1084">
                  <c:v>488.63</c:v>
                </c:pt>
                <c:pt idx="1085">
                  <c:v>488.63</c:v>
                </c:pt>
                <c:pt idx="1086">
                  <c:v>488.63</c:v>
                </c:pt>
                <c:pt idx="1087">
                  <c:v>488.71999999999974</c:v>
                </c:pt>
                <c:pt idx="1088">
                  <c:v>488.85</c:v>
                </c:pt>
                <c:pt idx="1089">
                  <c:v>488.95</c:v>
                </c:pt>
                <c:pt idx="1090">
                  <c:v>489.01</c:v>
                </c:pt>
                <c:pt idx="1091">
                  <c:v>489.06</c:v>
                </c:pt>
                <c:pt idx="1092">
                  <c:v>489.07</c:v>
                </c:pt>
                <c:pt idx="1093">
                  <c:v>489.09</c:v>
                </c:pt>
                <c:pt idx="1094">
                  <c:v>489.36</c:v>
                </c:pt>
                <c:pt idx="1095">
                  <c:v>489.81</c:v>
                </c:pt>
                <c:pt idx="1096">
                  <c:v>490.14000000000027</c:v>
                </c:pt>
                <c:pt idx="1097">
                  <c:v>490.24</c:v>
                </c:pt>
                <c:pt idx="1098">
                  <c:v>490.28999999999974</c:v>
                </c:pt>
                <c:pt idx="1099">
                  <c:v>490.34000000000026</c:v>
                </c:pt>
                <c:pt idx="1100">
                  <c:v>490.38</c:v>
                </c:pt>
                <c:pt idx="1101">
                  <c:v>490.41999999999973</c:v>
                </c:pt>
                <c:pt idx="1102">
                  <c:v>490.41999999999973</c:v>
                </c:pt>
                <c:pt idx="1103">
                  <c:v>490.41999999999973</c:v>
                </c:pt>
                <c:pt idx="1104">
                  <c:v>490.51</c:v>
                </c:pt>
                <c:pt idx="1105">
                  <c:v>490.46999999999974</c:v>
                </c:pt>
                <c:pt idx="1106">
                  <c:v>490.46</c:v>
                </c:pt>
                <c:pt idx="1107">
                  <c:v>490.46999999999974</c:v>
                </c:pt>
                <c:pt idx="1108">
                  <c:v>490.47999999999973</c:v>
                </c:pt>
                <c:pt idx="1109">
                  <c:v>490.5</c:v>
                </c:pt>
                <c:pt idx="1110">
                  <c:v>490.48999999999967</c:v>
                </c:pt>
                <c:pt idx="1111">
                  <c:v>490.54</c:v>
                </c:pt>
                <c:pt idx="1112">
                  <c:v>490.5</c:v>
                </c:pt>
                <c:pt idx="1113">
                  <c:v>490.5</c:v>
                </c:pt>
                <c:pt idx="1114">
                  <c:v>490.47999999999973</c:v>
                </c:pt>
                <c:pt idx="1115">
                  <c:v>490.46999999999974</c:v>
                </c:pt>
                <c:pt idx="1116">
                  <c:v>490.51</c:v>
                </c:pt>
                <c:pt idx="1117">
                  <c:v>490.52</c:v>
                </c:pt>
                <c:pt idx="1118">
                  <c:v>490.46</c:v>
                </c:pt>
                <c:pt idx="1119">
                  <c:v>490.41999999999973</c:v>
                </c:pt>
                <c:pt idx="1120">
                  <c:v>490.40999999999974</c:v>
                </c:pt>
                <c:pt idx="1121">
                  <c:v>490.40999999999974</c:v>
                </c:pt>
                <c:pt idx="1122">
                  <c:v>490.37</c:v>
                </c:pt>
                <c:pt idx="1123">
                  <c:v>490.37</c:v>
                </c:pt>
                <c:pt idx="1124">
                  <c:v>490.4</c:v>
                </c:pt>
                <c:pt idx="1125">
                  <c:v>490.36</c:v>
                </c:pt>
                <c:pt idx="1126">
                  <c:v>490.36</c:v>
                </c:pt>
                <c:pt idx="1127">
                  <c:v>490.34000000000026</c:v>
                </c:pt>
                <c:pt idx="1128">
                  <c:v>490.31</c:v>
                </c:pt>
                <c:pt idx="1129">
                  <c:v>490.34000000000026</c:v>
                </c:pt>
                <c:pt idx="1130">
                  <c:v>490.31</c:v>
                </c:pt>
                <c:pt idx="1131">
                  <c:v>490.31</c:v>
                </c:pt>
                <c:pt idx="1132">
                  <c:v>490.4</c:v>
                </c:pt>
                <c:pt idx="1133">
                  <c:v>490.35</c:v>
                </c:pt>
                <c:pt idx="1134">
                  <c:v>490.33</c:v>
                </c:pt>
                <c:pt idx="1135">
                  <c:v>490.34000000000026</c:v>
                </c:pt>
                <c:pt idx="1136">
                  <c:v>490.33</c:v>
                </c:pt>
                <c:pt idx="1137">
                  <c:v>490.33</c:v>
                </c:pt>
                <c:pt idx="1138">
                  <c:v>490.32</c:v>
                </c:pt>
                <c:pt idx="1139">
                  <c:v>490.33</c:v>
                </c:pt>
                <c:pt idx="1140">
                  <c:v>490.35</c:v>
                </c:pt>
                <c:pt idx="1141">
                  <c:v>490.41999999999973</c:v>
                </c:pt>
                <c:pt idx="1142">
                  <c:v>490.38</c:v>
                </c:pt>
                <c:pt idx="1143">
                  <c:v>490.36</c:v>
                </c:pt>
                <c:pt idx="1144">
                  <c:v>490.35</c:v>
                </c:pt>
                <c:pt idx="1145">
                  <c:v>490.38</c:v>
                </c:pt>
                <c:pt idx="1146">
                  <c:v>490.44</c:v>
                </c:pt>
                <c:pt idx="1147">
                  <c:v>490.65000000000026</c:v>
                </c:pt>
                <c:pt idx="1148">
                  <c:v>490.96</c:v>
                </c:pt>
                <c:pt idx="1149">
                  <c:v>491.15000000000026</c:v>
                </c:pt>
                <c:pt idx="1150">
                  <c:v>491.27</c:v>
                </c:pt>
                <c:pt idx="1151">
                  <c:v>491.28</c:v>
                </c:pt>
                <c:pt idx="1152">
                  <c:v>491.34000000000026</c:v>
                </c:pt>
                <c:pt idx="1153">
                  <c:v>491.44</c:v>
                </c:pt>
                <c:pt idx="1154">
                  <c:v>491.63</c:v>
                </c:pt>
                <c:pt idx="1155">
                  <c:v>491.8</c:v>
                </c:pt>
                <c:pt idx="1156">
                  <c:v>491.91999999999973</c:v>
                </c:pt>
                <c:pt idx="1157">
                  <c:v>491.97999999999973</c:v>
                </c:pt>
                <c:pt idx="1158">
                  <c:v>492.03</c:v>
                </c:pt>
                <c:pt idx="1159">
                  <c:v>492.1</c:v>
                </c:pt>
                <c:pt idx="1160">
                  <c:v>492.1</c:v>
                </c:pt>
                <c:pt idx="1161">
                  <c:v>492.13</c:v>
                </c:pt>
                <c:pt idx="1162">
                  <c:v>492.16</c:v>
                </c:pt>
                <c:pt idx="1163">
                  <c:v>492.19</c:v>
                </c:pt>
                <c:pt idx="1164">
                  <c:v>492.19</c:v>
                </c:pt>
                <c:pt idx="1165">
                  <c:v>492.19</c:v>
                </c:pt>
                <c:pt idx="1166">
                  <c:v>492.2</c:v>
                </c:pt>
                <c:pt idx="1167">
                  <c:v>492.27</c:v>
                </c:pt>
                <c:pt idx="1168">
                  <c:v>492.28</c:v>
                </c:pt>
                <c:pt idx="1169">
                  <c:v>492.28999999999974</c:v>
                </c:pt>
                <c:pt idx="1170">
                  <c:v>492.3</c:v>
                </c:pt>
                <c:pt idx="1171">
                  <c:v>492.28999999999974</c:v>
                </c:pt>
                <c:pt idx="1172">
                  <c:v>492.36</c:v>
                </c:pt>
                <c:pt idx="1173">
                  <c:v>492.39</c:v>
                </c:pt>
                <c:pt idx="1174">
                  <c:v>492.42999999999967</c:v>
                </c:pt>
                <c:pt idx="1175">
                  <c:v>492.39</c:v>
                </c:pt>
                <c:pt idx="1176">
                  <c:v>492.31</c:v>
                </c:pt>
                <c:pt idx="1177">
                  <c:v>492.21999999999974</c:v>
                </c:pt>
                <c:pt idx="1178">
                  <c:v>492.11</c:v>
                </c:pt>
                <c:pt idx="1179">
                  <c:v>492.11</c:v>
                </c:pt>
                <c:pt idx="1180">
                  <c:v>492.07</c:v>
                </c:pt>
                <c:pt idx="1181">
                  <c:v>492.05</c:v>
                </c:pt>
                <c:pt idx="1182">
                  <c:v>492.05</c:v>
                </c:pt>
                <c:pt idx="1183">
                  <c:v>492.01</c:v>
                </c:pt>
                <c:pt idx="1184">
                  <c:v>491.96</c:v>
                </c:pt>
                <c:pt idx="1185">
                  <c:v>491.91999999999973</c:v>
                </c:pt>
                <c:pt idx="1186">
                  <c:v>491.86</c:v>
                </c:pt>
                <c:pt idx="1187">
                  <c:v>491.85</c:v>
                </c:pt>
                <c:pt idx="1188">
                  <c:v>491.85</c:v>
                </c:pt>
                <c:pt idx="1189">
                  <c:v>491.89</c:v>
                </c:pt>
                <c:pt idx="1190">
                  <c:v>491.98999999999967</c:v>
                </c:pt>
                <c:pt idx="1191">
                  <c:v>492.17</c:v>
                </c:pt>
                <c:pt idx="1192">
                  <c:v>492.19</c:v>
                </c:pt>
                <c:pt idx="1193">
                  <c:v>492.14000000000027</c:v>
                </c:pt>
                <c:pt idx="1194">
                  <c:v>492.08</c:v>
                </c:pt>
                <c:pt idx="1195">
                  <c:v>492.05</c:v>
                </c:pt>
                <c:pt idx="1196">
                  <c:v>492.03</c:v>
                </c:pt>
                <c:pt idx="1197">
                  <c:v>492</c:v>
                </c:pt>
                <c:pt idx="1198">
                  <c:v>491.96999999999974</c:v>
                </c:pt>
                <c:pt idx="1199">
                  <c:v>491.91999999999973</c:v>
                </c:pt>
                <c:pt idx="1200">
                  <c:v>491.86</c:v>
                </c:pt>
                <c:pt idx="1201">
                  <c:v>491.88</c:v>
                </c:pt>
                <c:pt idx="1202">
                  <c:v>491.83</c:v>
                </c:pt>
                <c:pt idx="1203">
                  <c:v>491.77</c:v>
                </c:pt>
                <c:pt idx="1204">
                  <c:v>491.74</c:v>
                </c:pt>
                <c:pt idx="1205">
                  <c:v>491.74</c:v>
                </c:pt>
                <c:pt idx="1206">
                  <c:v>491.7</c:v>
                </c:pt>
                <c:pt idx="1207">
                  <c:v>491.65000000000026</c:v>
                </c:pt>
                <c:pt idx="1208">
                  <c:v>491.63</c:v>
                </c:pt>
                <c:pt idx="1209">
                  <c:v>491.64000000000027</c:v>
                </c:pt>
                <c:pt idx="1210">
                  <c:v>491.6</c:v>
                </c:pt>
                <c:pt idx="1211">
                  <c:v>491.56</c:v>
                </c:pt>
                <c:pt idx="1212">
                  <c:v>491.5</c:v>
                </c:pt>
                <c:pt idx="1213">
                  <c:v>491.46999999999974</c:v>
                </c:pt>
                <c:pt idx="1214">
                  <c:v>491.45</c:v>
                </c:pt>
                <c:pt idx="1215">
                  <c:v>491.44</c:v>
                </c:pt>
                <c:pt idx="1216">
                  <c:v>491.41999999999973</c:v>
                </c:pt>
                <c:pt idx="1217">
                  <c:v>491.4</c:v>
                </c:pt>
                <c:pt idx="1218">
                  <c:v>491.35</c:v>
                </c:pt>
                <c:pt idx="1219">
                  <c:v>491.28999999999974</c:v>
                </c:pt>
                <c:pt idx="1220">
                  <c:v>491.28</c:v>
                </c:pt>
                <c:pt idx="1221">
                  <c:v>491.25</c:v>
                </c:pt>
                <c:pt idx="1222">
                  <c:v>491.21</c:v>
                </c:pt>
                <c:pt idx="1223">
                  <c:v>491.16</c:v>
                </c:pt>
                <c:pt idx="1224">
                  <c:v>491.12</c:v>
                </c:pt>
                <c:pt idx="1225">
                  <c:v>491.1</c:v>
                </c:pt>
                <c:pt idx="1226">
                  <c:v>491.06</c:v>
                </c:pt>
                <c:pt idx="1227">
                  <c:v>490.98999999999967</c:v>
                </c:pt>
                <c:pt idx="1228">
                  <c:v>491.01</c:v>
                </c:pt>
                <c:pt idx="1229">
                  <c:v>491</c:v>
                </c:pt>
                <c:pt idx="1230">
                  <c:v>490.96</c:v>
                </c:pt>
                <c:pt idx="1231">
                  <c:v>490.94</c:v>
                </c:pt>
                <c:pt idx="1232">
                  <c:v>490.9</c:v>
                </c:pt>
                <c:pt idx="1233">
                  <c:v>490.86</c:v>
                </c:pt>
                <c:pt idx="1234">
                  <c:v>490.82</c:v>
                </c:pt>
                <c:pt idx="1235">
                  <c:v>490.90999999999974</c:v>
                </c:pt>
                <c:pt idx="1236">
                  <c:v>490.89</c:v>
                </c:pt>
                <c:pt idx="1237">
                  <c:v>490.87</c:v>
                </c:pt>
                <c:pt idx="1238">
                  <c:v>490.85</c:v>
                </c:pt>
                <c:pt idx="1239">
                  <c:v>490.88</c:v>
                </c:pt>
                <c:pt idx="1240">
                  <c:v>491.22999999999973</c:v>
                </c:pt>
                <c:pt idx="1241">
                  <c:v>491.34000000000026</c:v>
                </c:pt>
                <c:pt idx="1242">
                  <c:v>491.37</c:v>
                </c:pt>
                <c:pt idx="1243">
                  <c:v>491.36</c:v>
                </c:pt>
                <c:pt idx="1244">
                  <c:v>491.35</c:v>
                </c:pt>
                <c:pt idx="1245">
                  <c:v>491.32</c:v>
                </c:pt>
                <c:pt idx="1246">
                  <c:v>491.31</c:v>
                </c:pt>
                <c:pt idx="1247">
                  <c:v>491.26</c:v>
                </c:pt>
                <c:pt idx="1248">
                  <c:v>491.22999999999973</c:v>
                </c:pt>
                <c:pt idx="1249">
                  <c:v>491.2</c:v>
                </c:pt>
                <c:pt idx="1250">
                  <c:v>491.16</c:v>
                </c:pt>
                <c:pt idx="1251">
                  <c:v>491.17</c:v>
                </c:pt>
                <c:pt idx="1252">
                  <c:v>491.15000000000026</c:v>
                </c:pt>
                <c:pt idx="1253">
                  <c:v>491.13</c:v>
                </c:pt>
                <c:pt idx="1254">
                  <c:v>491.12</c:v>
                </c:pt>
                <c:pt idx="1255">
                  <c:v>491.08</c:v>
                </c:pt>
                <c:pt idx="1256">
                  <c:v>491.06</c:v>
                </c:pt>
                <c:pt idx="1257">
                  <c:v>491.06</c:v>
                </c:pt>
                <c:pt idx="1258">
                  <c:v>491.15000000000026</c:v>
                </c:pt>
                <c:pt idx="1259">
                  <c:v>491.24</c:v>
                </c:pt>
                <c:pt idx="1260">
                  <c:v>491.28</c:v>
                </c:pt>
                <c:pt idx="1261">
                  <c:v>491.38</c:v>
                </c:pt>
                <c:pt idx="1262">
                  <c:v>491.41999999999973</c:v>
                </c:pt>
                <c:pt idx="1263">
                  <c:v>491.45</c:v>
                </c:pt>
                <c:pt idx="1264">
                  <c:v>491.46</c:v>
                </c:pt>
                <c:pt idx="1265">
                  <c:v>491.44</c:v>
                </c:pt>
                <c:pt idx="1266">
                  <c:v>491.40999999999974</c:v>
                </c:pt>
                <c:pt idx="1267">
                  <c:v>491.39</c:v>
                </c:pt>
                <c:pt idx="1268">
                  <c:v>491.36</c:v>
                </c:pt>
                <c:pt idx="1269">
                  <c:v>491.32</c:v>
                </c:pt>
                <c:pt idx="1270">
                  <c:v>491.28</c:v>
                </c:pt>
                <c:pt idx="1271">
                  <c:v>491.25</c:v>
                </c:pt>
                <c:pt idx="1272">
                  <c:v>491.28</c:v>
                </c:pt>
                <c:pt idx="1273">
                  <c:v>491.21999999999974</c:v>
                </c:pt>
                <c:pt idx="1274">
                  <c:v>491.17</c:v>
                </c:pt>
                <c:pt idx="1275">
                  <c:v>491.13</c:v>
                </c:pt>
                <c:pt idx="1276">
                  <c:v>491.08</c:v>
                </c:pt>
                <c:pt idx="1277">
                  <c:v>491.04</c:v>
                </c:pt>
                <c:pt idx="1278">
                  <c:v>491</c:v>
                </c:pt>
                <c:pt idx="1279">
                  <c:v>490.96</c:v>
                </c:pt>
                <c:pt idx="1280">
                  <c:v>490.91999999999973</c:v>
                </c:pt>
                <c:pt idx="1281">
                  <c:v>490.86</c:v>
                </c:pt>
                <c:pt idx="1282">
                  <c:v>490.83</c:v>
                </c:pt>
                <c:pt idx="1283">
                  <c:v>490.78999999999974</c:v>
                </c:pt>
                <c:pt idx="1284">
                  <c:v>490.74</c:v>
                </c:pt>
                <c:pt idx="1285">
                  <c:v>490.68</c:v>
                </c:pt>
                <c:pt idx="1286">
                  <c:v>490.65000000000026</c:v>
                </c:pt>
                <c:pt idx="1287">
                  <c:v>490.6</c:v>
                </c:pt>
                <c:pt idx="1288">
                  <c:v>490.54</c:v>
                </c:pt>
                <c:pt idx="1289">
                  <c:v>490.47999999999973</c:v>
                </c:pt>
                <c:pt idx="1290">
                  <c:v>490.41999999999973</c:v>
                </c:pt>
                <c:pt idx="1291">
                  <c:v>490.36</c:v>
                </c:pt>
                <c:pt idx="1292">
                  <c:v>490.28999999999974</c:v>
                </c:pt>
                <c:pt idx="1293">
                  <c:v>490.24</c:v>
                </c:pt>
                <c:pt idx="1294">
                  <c:v>490.18</c:v>
                </c:pt>
                <c:pt idx="1295">
                  <c:v>490.11</c:v>
                </c:pt>
                <c:pt idx="1296">
                  <c:v>490.03</c:v>
                </c:pt>
                <c:pt idx="1297">
                  <c:v>489.96</c:v>
                </c:pt>
                <c:pt idx="1298">
                  <c:v>489.90999999999974</c:v>
                </c:pt>
                <c:pt idx="1299">
                  <c:v>489.85</c:v>
                </c:pt>
                <c:pt idx="1300">
                  <c:v>489.77</c:v>
                </c:pt>
                <c:pt idx="1301">
                  <c:v>489.71</c:v>
                </c:pt>
                <c:pt idx="1302">
                  <c:v>489.63</c:v>
                </c:pt>
                <c:pt idx="1303">
                  <c:v>489.56</c:v>
                </c:pt>
                <c:pt idx="1304">
                  <c:v>489.47999999999973</c:v>
                </c:pt>
                <c:pt idx="1305">
                  <c:v>489.4</c:v>
                </c:pt>
                <c:pt idx="1306">
                  <c:v>489.35</c:v>
                </c:pt>
                <c:pt idx="1307">
                  <c:v>489.27</c:v>
                </c:pt>
                <c:pt idx="1308">
                  <c:v>489.19</c:v>
                </c:pt>
                <c:pt idx="1309">
                  <c:v>489.12</c:v>
                </c:pt>
                <c:pt idx="1310">
                  <c:v>489.04</c:v>
                </c:pt>
                <c:pt idx="1311">
                  <c:v>488.96</c:v>
                </c:pt>
                <c:pt idx="1312">
                  <c:v>488.89</c:v>
                </c:pt>
                <c:pt idx="1313">
                  <c:v>488.82</c:v>
                </c:pt>
                <c:pt idx="1314">
                  <c:v>488.75</c:v>
                </c:pt>
                <c:pt idx="1315">
                  <c:v>488.68</c:v>
                </c:pt>
                <c:pt idx="1316">
                  <c:v>488.63</c:v>
                </c:pt>
                <c:pt idx="1317">
                  <c:v>488.58</c:v>
                </c:pt>
                <c:pt idx="1318">
                  <c:v>488.52</c:v>
                </c:pt>
                <c:pt idx="1319">
                  <c:v>488.46</c:v>
                </c:pt>
                <c:pt idx="1320">
                  <c:v>488.41999999999973</c:v>
                </c:pt>
                <c:pt idx="1321">
                  <c:v>488.40999999999974</c:v>
                </c:pt>
                <c:pt idx="1322">
                  <c:v>488.36</c:v>
                </c:pt>
                <c:pt idx="1323">
                  <c:v>488.31</c:v>
                </c:pt>
                <c:pt idx="1324">
                  <c:v>488.24</c:v>
                </c:pt>
                <c:pt idx="1325">
                  <c:v>488.18</c:v>
                </c:pt>
                <c:pt idx="1326">
                  <c:v>488.11</c:v>
                </c:pt>
                <c:pt idx="1327">
                  <c:v>488.03</c:v>
                </c:pt>
                <c:pt idx="1328">
                  <c:v>487.96</c:v>
                </c:pt>
                <c:pt idx="1329">
                  <c:v>487.9</c:v>
                </c:pt>
                <c:pt idx="1330">
                  <c:v>487.85</c:v>
                </c:pt>
                <c:pt idx="1331">
                  <c:v>487.78</c:v>
                </c:pt>
                <c:pt idx="1332">
                  <c:v>487.71999999999974</c:v>
                </c:pt>
                <c:pt idx="1333">
                  <c:v>487.68</c:v>
                </c:pt>
                <c:pt idx="1334">
                  <c:v>487.64000000000027</c:v>
                </c:pt>
                <c:pt idx="1335">
                  <c:v>487.59</c:v>
                </c:pt>
                <c:pt idx="1336">
                  <c:v>487.54</c:v>
                </c:pt>
                <c:pt idx="1337">
                  <c:v>487.5</c:v>
                </c:pt>
                <c:pt idx="1338">
                  <c:v>487.47999999999973</c:v>
                </c:pt>
                <c:pt idx="1339">
                  <c:v>487.61</c:v>
                </c:pt>
                <c:pt idx="1340">
                  <c:v>487.62</c:v>
                </c:pt>
                <c:pt idx="1341">
                  <c:v>487.6</c:v>
                </c:pt>
                <c:pt idx="1342">
                  <c:v>487.59</c:v>
                </c:pt>
                <c:pt idx="1343">
                  <c:v>487.55</c:v>
                </c:pt>
                <c:pt idx="1344">
                  <c:v>487.5</c:v>
                </c:pt>
                <c:pt idx="1345">
                  <c:v>487.45</c:v>
                </c:pt>
                <c:pt idx="1346">
                  <c:v>487.4</c:v>
                </c:pt>
                <c:pt idx="1347">
                  <c:v>487.35</c:v>
                </c:pt>
                <c:pt idx="1348">
                  <c:v>487.28999999999974</c:v>
                </c:pt>
                <c:pt idx="1349">
                  <c:v>487.42999999999967</c:v>
                </c:pt>
                <c:pt idx="1350">
                  <c:v>487.5</c:v>
                </c:pt>
                <c:pt idx="1351">
                  <c:v>487.51</c:v>
                </c:pt>
                <c:pt idx="1352">
                  <c:v>487.51</c:v>
                </c:pt>
                <c:pt idx="1353">
                  <c:v>487.47999999999973</c:v>
                </c:pt>
                <c:pt idx="1354">
                  <c:v>487.44</c:v>
                </c:pt>
                <c:pt idx="1355">
                  <c:v>487.40999999999974</c:v>
                </c:pt>
                <c:pt idx="1356">
                  <c:v>487.48999999999967</c:v>
                </c:pt>
                <c:pt idx="1357">
                  <c:v>487.53</c:v>
                </c:pt>
                <c:pt idx="1358">
                  <c:v>487.5</c:v>
                </c:pt>
                <c:pt idx="1359">
                  <c:v>487.47999999999973</c:v>
                </c:pt>
                <c:pt idx="1360">
                  <c:v>487.46999999999974</c:v>
                </c:pt>
                <c:pt idx="1361">
                  <c:v>487.42999999999967</c:v>
                </c:pt>
                <c:pt idx="1362">
                  <c:v>487.39</c:v>
                </c:pt>
                <c:pt idx="1363">
                  <c:v>487.36</c:v>
                </c:pt>
                <c:pt idx="1364">
                  <c:v>487.32</c:v>
                </c:pt>
                <c:pt idx="1365">
                  <c:v>487.28999999999974</c:v>
                </c:pt>
                <c:pt idx="1366">
                  <c:v>487.22999999999973</c:v>
                </c:pt>
                <c:pt idx="1367">
                  <c:v>487.15000000000026</c:v>
                </c:pt>
                <c:pt idx="1368">
                  <c:v>487.09</c:v>
                </c:pt>
                <c:pt idx="1369">
                  <c:v>487.05</c:v>
                </c:pt>
                <c:pt idx="1370">
                  <c:v>486.97999999999973</c:v>
                </c:pt>
                <c:pt idx="1371">
                  <c:v>486.92999999999967</c:v>
                </c:pt>
                <c:pt idx="1372">
                  <c:v>486.9</c:v>
                </c:pt>
                <c:pt idx="1373">
                  <c:v>486.88</c:v>
                </c:pt>
                <c:pt idx="1374">
                  <c:v>486.87</c:v>
                </c:pt>
                <c:pt idx="1375">
                  <c:v>486.85</c:v>
                </c:pt>
                <c:pt idx="1376">
                  <c:v>486.82</c:v>
                </c:pt>
                <c:pt idx="1377">
                  <c:v>486.83</c:v>
                </c:pt>
                <c:pt idx="1378">
                  <c:v>486.82</c:v>
                </c:pt>
                <c:pt idx="1379">
                  <c:v>486.8</c:v>
                </c:pt>
                <c:pt idx="1380">
                  <c:v>486.78</c:v>
                </c:pt>
                <c:pt idx="1381">
                  <c:v>486.72999999999973</c:v>
                </c:pt>
                <c:pt idx="1382">
                  <c:v>486.71999999999974</c:v>
                </c:pt>
                <c:pt idx="1383">
                  <c:v>486.66</c:v>
                </c:pt>
                <c:pt idx="1384">
                  <c:v>486.61</c:v>
                </c:pt>
                <c:pt idx="1385">
                  <c:v>486.6</c:v>
                </c:pt>
                <c:pt idx="1386">
                  <c:v>486.55</c:v>
                </c:pt>
                <c:pt idx="1387">
                  <c:v>486.52</c:v>
                </c:pt>
                <c:pt idx="1388">
                  <c:v>486.48999999999967</c:v>
                </c:pt>
                <c:pt idx="1389">
                  <c:v>486.46</c:v>
                </c:pt>
                <c:pt idx="1390">
                  <c:v>486.42999999999967</c:v>
                </c:pt>
                <c:pt idx="1391">
                  <c:v>486.4</c:v>
                </c:pt>
                <c:pt idx="1392">
                  <c:v>486.35</c:v>
                </c:pt>
                <c:pt idx="1393">
                  <c:v>486.38</c:v>
                </c:pt>
                <c:pt idx="1394">
                  <c:v>486.27</c:v>
                </c:pt>
                <c:pt idx="1395">
                  <c:v>486.21999999999974</c:v>
                </c:pt>
                <c:pt idx="1396">
                  <c:v>486.2</c:v>
                </c:pt>
                <c:pt idx="1397">
                  <c:v>486.1</c:v>
                </c:pt>
                <c:pt idx="1398">
                  <c:v>486.09</c:v>
                </c:pt>
                <c:pt idx="1399">
                  <c:v>486.07</c:v>
                </c:pt>
                <c:pt idx="1400">
                  <c:v>486.06</c:v>
                </c:pt>
                <c:pt idx="1401">
                  <c:v>486.03</c:v>
                </c:pt>
                <c:pt idx="1402">
                  <c:v>485.98999999999967</c:v>
                </c:pt>
                <c:pt idx="1403">
                  <c:v>485.97999999999973</c:v>
                </c:pt>
                <c:pt idx="1404">
                  <c:v>485.96999999999974</c:v>
                </c:pt>
                <c:pt idx="1405">
                  <c:v>485.92999999999967</c:v>
                </c:pt>
                <c:pt idx="1406">
                  <c:v>485.97999999999973</c:v>
                </c:pt>
                <c:pt idx="1407">
                  <c:v>485.97999999999973</c:v>
                </c:pt>
                <c:pt idx="1408">
                  <c:v>485.97999999999973</c:v>
                </c:pt>
                <c:pt idx="1409">
                  <c:v>485.95</c:v>
                </c:pt>
                <c:pt idx="1410">
                  <c:v>485.95</c:v>
                </c:pt>
                <c:pt idx="1411">
                  <c:v>485.97999999999973</c:v>
                </c:pt>
                <c:pt idx="1412">
                  <c:v>485.91999999999973</c:v>
                </c:pt>
                <c:pt idx="1413">
                  <c:v>485.87</c:v>
                </c:pt>
                <c:pt idx="1414">
                  <c:v>485.88</c:v>
                </c:pt>
                <c:pt idx="1415">
                  <c:v>485.86</c:v>
                </c:pt>
                <c:pt idx="1416">
                  <c:v>485.97999999999973</c:v>
                </c:pt>
                <c:pt idx="1417">
                  <c:v>486.05</c:v>
                </c:pt>
                <c:pt idx="1418">
                  <c:v>486.04</c:v>
                </c:pt>
                <c:pt idx="1419">
                  <c:v>486.01</c:v>
                </c:pt>
                <c:pt idx="1420">
                  <c:v>486</c:v>
                </c:pt>
                <c:pt idx="1421">
                  <c:v>485.95</c:v>
                </c:pt>
                <c:pt idx="1422">
                  <c:v>486.03</c:v>
                </c:pt>
                <c:pt idx="1423">
                  <c:v>485.96</c:v>
                </c:pt>
                <c:pt idx="1424">
                  <c:v>485.92999999999967</c:v>
                </c:pt>
                <c:pt idx="1425">
                  <c:v>485.92999999999967</c:v>
                </c:pt>
                <c:pt idx="1426">
                  <c:v>485.91999999999973</c:v>
                </c:pt>
                <c:pt idx="1427">
                  <c:v>485.89</c:v>
                </c:pt>
                <c:pt idx="1428">
                  <c:v>485.84000000000026</c:v>
                </c:pt>
                <c:pt idx="1429">
                  <c:v>485.83</c:v>
                </c:pt>
                <c:pt idx="1430">
                  <c:v>485.82</c:v>
                </c:pt>
                <c:pt idx="1431">
                  <c:v>485.78</c:v>
                </c:pt>
                <c:pt idx="1432">
                  <c:v>485.77</c:v>
                </c:pt>
                <c:pt idx="1433">
                  <c:v>485.74</c:v>
                </c:pt>
                <c:pt idx="1434">
                  <c:v>485.72999999999973</c:v>
                </c:pt>
                <c:pt idx="1435">
                  <c:v>485.68</c:v>
                </c:pt>
                <c:pt idx="1436">
                  <c:v>485.65000000000026</c:v>
                </c:pt>
                <c:pt idx="1437">
                  <c:v>485.64000000000027</c:v>
                </c:pt>
                <c:pt idx="1438">
                  <c:v>485.69</c:v>
                </c:pt>
                <c:pt idx="1439">
                  <c:v>485.62</c:v>
                </c:pt>
                <c:pt idx="1440">
                  <c:v>485.59</c:v>
                </c:pt>
                <c:pt idx="1441">
                  <c:v>485.68</c:v>
                </c:pt>
                <c:pt idx="1442">
                  <c:v>485.71</c:v>
                </c:pt>
                <c:pt idx="1443">
                  <c:v>485.68</c:v>
                </c:pt>
                <c:pt idx="1444">
                  <c:v>485.69</c:v>
                </c:pt>
                <c:pt idx="1445">
                  <c:v>485.68</c:v>
                </c:pt>
                <c:pt idx="1446">
                  <c:v>485.65000000000026</c:v>
                </c:pt>
                <c:pt idx="1447">
                  <c:v>485.63</c:v>
                </c:pt>
                <c:pt idx="1448">
                  <c:v>485.61</c:v>
                </c:pt>
                <c:pt idx="1449">
                  <c:v>485.58</c:v>
                </c:pt>
                <c:pt idx="1450">
                  <c:v>485.55</c:v>
                </c:pt>
                <c:pt idx="1451">
                  <c:v>485.58</c:v>
                </c:pt>
                <c:pt idx="1452">
                  <c:v>485.57</c:v>
                </c:pt>
                <c:pt idx="1453">
                  <c:v>485.54</c:v>
                </c:pt>
                <c:pt idx="1454">
                  <c:v>485.52</c:v>
                </c:pt>
                <c:pt idx="1455">
                  <c:v>485.5</c:v>
                </c:pt>
                <c:pt idx="1456">
                  <c:v>485.52</c:v>
                </c:pt>
                <c:pt idx="1457">
                  <c:v>485.55</c:v>
                </c:pt>
                <c:pt idx="1458">
                  <c:v>485.53</c:v>
                </c:pt>
                <c:pt idx="1459">
                  <c:v>485.5</c:v>
                </c:pt>
                <c:pt idx="1460">
                  <c:v>485.5</c:v>
                </c:pt>
                <c:pt idx="1461">
                  <c:v>485.5</c:v>
                </c:pt>
                <c:pt idx="1462">
                  <c:v>485.48999999999967</c:v>
                </c:pt>
                <c:pt idx="1463">
                  <c:v>485.5</c:v>
                </c:pt>
                <c:pt idx="1464">
                  <c:v>485.55</c:v>
                </c:pt>
                <c:pt idx="1465">
                  <c:v>485.53</c:v>
                </c:pt>
                <c:pt idx="1466">
                  <c:v>485.47999999999973</c:v>
                </c:pt>
                <c:pt idx="1467">
                  <c:v>485.41999999999973</c:v>
                </c:pt>
                <c:pt idx="1468">
                  <c:v>485.44</c:v>
                </c:pt>
                <c:pt idx="1469">
                  <c:v>485.42999999999967</c:v>
                </c:pt>
                <c:pt idx="1470">
                  <c:v>485.41999999999973</c:v>
                </c:pt>
                <c:pt idx="1471">
                  <c:v>485.4</c:v>
                </c:pt>
                <c:pt idx="1472">
                  <c:v>485.4</c:v>
                </c:pt>
                <c:pt idx="1473">
                  <c:v>485.4</c:v>
                </c:pt>
                <c:pt idx="1474">
                  <c:v>485.39</c:v>
                </c:pt>
                <c:pt idx="1475">
                  <c:v>485.38</c:v>
                </c:pt>
                <c:pt idx="1476">
                  <c:v>485.65000000000026</c:v>
                </c:pt>
                <c:pt idx="1477">
                  <c:v>486.11</c:v>
                </c:pt>
                <c:pt idx="1478">
                  <c:v>486.34000000000026</c:v>
                </c:pt>
                <c:pt idx="1479">
                  <c:v>486.37</c:v>
                </c:pt>
                <c:pt idx="1480">
                  <c:v>486.4</c:v>
                </c:pt>
                <c:pt idx="1481">
                  <c:v>486.41999999999973</c:v>
                </c:pt>
                <c:pt idx="1482">
                  <c:v>486.42999999999967</c:v>
                </c:pt>
                <c:pt idx="1483">
                  <c:v>486.42999999999967</c:v>
                </c:pt>
                <c:pt idx="1484">
                  <c:v>486.46999999999974</c:v>
                </c:pt>
                <c:pt idx="1485">
                  <c:v>486.48999999999967</c:v>
                </c:pt>
                <c:pt idx="1486">
                  <c:v>486.53</c:v>
                </c:pt>
                <c:pt idx="1487">
                  <c:v>486.5</c:v>
                </c:pt>
                <c:pt idx="1488">
                  <c:v>486.47999999999973</c:v>
                </c:pt>
                <c:pt idx="1489">
                  <c:v>486.51</c:v>
                </c:pt>
                <c:pt idx="1490">
                  <c:v>486.5</c:v>
                </c:pt>
                <c:pt idx="1491">
                  <c:v>486.48999999999967</c:v>
                </c:pt>
                <c:pt idx="1492">
                  <c:v>486.51</c:v>
                </c:pt>
                <c:pt idx="1493">
                  <c:v>486.53</c:v>
                </c:pt>
                <c:pt idx="1494">
                  <c:v>486.52</c:v>
                </c:pt>
                <c:pt idx="1495">
                  <c:v>486.61</c:v>
                </c:pt>
                <c:pt idx="1496">
                  <c:v>486.74</c:v>
                </c:pt>
                <c:pt idx="1497">
                  <c:v>486.83</c:v>
                </c:pt>
                <c:pt idx="1498">
                  <c:v>486.85</c:v>
                </c:pt>
                <c:pt idx="1499">
                  <c:v>486.85</c:v>
                </c:pt>
                <c:pt idx="1500">
                  <c:v>486.89</c:v>
                </c:pt>
                <c:pt idx="1501">
                  <c:v>486.9</c:v>
                </c:pt>
                <c:pt idx="1502">
                  <c:v>487</c:v>
                </c:pt>
                <c:pt idx="1503">
                  <c:v>487.09</c:v>
                </c:pt>
                <c:pt idx="1504">
                  <c:v>487.14000000000027</c:v>
                </c:pt>
                <c:pt idx="1505">
                  <c:v>487.22999999999973</c:v>
                </c:pt>
                <c:pt idx="1506">
                  <c:v>487.28</c:v>
                </c:pt>
                <c:pt idx="1507">
                  <c:v>487.36</c:v>
                </c:pt>
                <c:pt idx="1508">
                  <c:v>487.41999999999973</c:v>
                </c:pt>
                <c:pt idx="1509">
                  <c:v>487.45</c:v>
                </c:pt>
                <c:pt idx="1510">
                  <c:v>487.45</c:v>
                </c:pt>
                <c:pt idx="1511">
                  <c:v>487.53</c:v>
                </c:pt>
                <c:pt idx="1512">
                  <c:v>487.54</c:v>
                </c:pt>
                <c:pt idx="1513">
                  <c:v>487.55</c:v>
                </c:pt>
                <c:pt idx="1514">
                  <c:v>487.63</c:v>
                </c:pt>
                <c:pt idx="1515">
                  <c:v>487.74</c:v>
                </c:pt>
                <c:pt idx="1516">
                  <c:v>487.90999999999974</c:v>
                </c:pt>
                <c:pt idx="1517">
                  <c:v>487.98999999999967</c:v>
                </c:pt>
                <c:pt idx="1518">
                  <c:v>488.04</c:v>
                </c:pt>
                <c:pt idx="1519">
                  <c:v>488.07</c:v>
                </c:pt>
                <c:pt idx="1520">
                  <c:v>488.15000000000026</c:v>
                </c:pt>
                <c:pt idx="1521">
                  <c:v>488.22999999999973</c:v>
                </c:pt>
                <c:pt idx="1522">
                  <c:v>488.28999999999974</c:v>
                </c:pt>
                <c:pt idx="1523">
                  <c:v>488.33</c:v>
                </c:pt>
                <c:pt idx="1524">
                  <c:v>488.48999999999967</c:v>
                </c:pt>
                <c:pt idx="1525">
                  <c:v>488.88</c:v>
                </c:pt>
                <c:pt idx="1526">
                  <c:v>489.1</c:v>
                </c:pt>
                <c:pt idx="1527">
                  <c:v>489.21</c:v>
                </c:pt>
                <c:pt idx="1528">
                  <c:v>489.21999999999974</c:v>
                </c:pt>
                <c:pt idx="1529">
                  <c:v>489.27</c:v>
                </c:pt>
                <c:pt idx="1530">
                  <c:v>489.27</c:v>
                </c:pt>
                <c:pt idx="1531">
                  <c:v>489.3</c:v>
                </c:pt>
                <c:pt idx="1532">
                  <c:v>489.3</c:v>
                </c:pt>
                <c:pt idx="1533">
                  <c:v>489.33</c:v>
                </c:pt>
                <c:pt idx="1534">
                  <c:v>489.4</c:v>
                </c:pt>
                <c:pt idx="1535">
                  <c:v>489.47999999999973</c:v>
                </c:pt>
                <c:pt idx="1536">
                  <c:v>489.53</c:v>
                </c:pt>
                <c:pt idx="1537">
                  <c:v>489.54</c:v>
                </c:pt>
                <c:pt idx="1538">
                  <c:v>489.59</c:v>
                </c:pt>
                <c:pt idx="1539">
                  <c:v>489.61</c:v>
                </c:pt>
                <c:pt idx="1540">
                  <c:v>489.65000000000026</c:v>
                </c:pt>
                <c:pt idx="1541">
                  <c:v>489.65000000000026</c:v>
                </c:pt>
                <c:pt idx="1542">
                  <c:v>489.61</c:v>
                </c:pt>
                <c:pt idx="1543">
                  <c:v>489.6</c:v>
                </c:pt>
                <c:pt idx="1544">
                  <c:v>489.58</c:v>
                </c:pt>
                <c:pt idx="1545">
                  <c:v>489.6</c:v>
                </c:pt>
                <c:pt idx="1546">
                  <c:v>489.61</c:v>
                </c:pt>
                <c:pt idx="1547">
                  <c:v>489.61</c:v>
                </c:pt>
                <c:pt idx="1548">
                  <c:v>489.66</c:v>
                </c:pt>
                <c:pt idx="1549">
                  <c:v>489.64000000000027</c:v>
                </c:pt>
                <c:pt idx="1550">
                  <c:v>489.64000000000027</c:v>
                </c:pt>
                <c:pt idx="1551">
                  <c:v>489.61</c:v>
                </c:pt>
                <c:pt idx="1552">
                  <c:v>489.6</c:v>
                </c:pt>
                <c:pt idx="1553">
                  <c:v>489.58</c:v>
                </c:pt>
                <c:pt idx="1554">
                  <c:v>489.58</c:v>
                </c:pt>
                <c:pt idx="1555">
                  <c:v>489.55</c:v>
                </c:pt>
                <c:pt idx="1556">
                  <c:v>489.52</c:v>
                </c:pt>
                <c:pt idx="1557">
                  <c:v>489.51</c:v>
                </c:pt>
                <c:pt idx="1558">
                  <c:v>489.51</c:v>
                </c:pt>
                <c:pt idx="1559">
                  <c:v>489.48999999999967</c:v>
                </c:pt>
                <c:pt idx="1560">
                  <c:v>489.47999999999973</c:v>
                </c:pt>
                <c:pt idx="1561">
                  <c:v>489.5</c:v>
                </c:pt>
                <c:pt idx="1562">
                  <c:v>489.47999999999973</c:v>
                </c:pt>
                <c:pt idx="1563">
                  <c:v>489.46</c:v>
                </c:pt>
                <c:pt idx="1564">
                  <c:v>489.42999999999967</c:v>
                </c:pt>
                <c:pt idx="1565">
                  <c:v>489.4</c:v>
                </c:pt>
                <c:pt idx="1566">
                  <c:v>489.34000000000026</c:v>
                </c:pt>
                <c:pt idx="1567">
                  <c:v>489.33</c:v>
                </c:pt>
                <c:pt idx="1568">
                  <c:v>489.3</c:v>
                </c:pt>
                <c:pt idx="1569">
                  <c:v>489.25</c:v>
                </c:pt>
                <c:pt idx="1570">
                  <c:v>489.25</c:v>
                </c:pt>
                <c:pt idx="1571">
                  <c:v>489.2</c:v>
                </c:pt>
                <c:pt idx="1572">
                  <c:v>489.19</c:v>
                </c:pt>
                <c:pt idx="1573">
                  <c:v>489.18</c:v>
                </c:pt>
                <c:pt idx="1574">
                  <c:v>489.19</c:v>
                </c:pt>
                <c:pt idx="1575">
                  <c:v>489.4</c:v>
                </c:pt>
                <c:pt idx="1576">
                  <c:v>489.62</c:v>
                </c:pt>
                <c:pt idx="1577">
                  <c:v>489.66</c:v>
                </c:pt>
                <c:pt idx="1578">
                  <c:v>489.67</c:v>
                </c:pt>
                <c:pt idx="1579">
                  <c:v>489.65000000000026</c:v>
                </c:pt>
                <c:pt idx="1580">
                  <c:v>489.68</c:v>
                </c:pt>
                <c:pt idx="1581">
                  <c:v>489.7</c:v>
                </c:pt>
                <c:pt idx="1582">
                  <c:v>489.78</c:v>
                </c:pt>
                <c:pt idx="1583">
                  <c:v>489.76</c:v>
                </c:pt>
                <c:pt idx="1584">
                  <c:v>489.74</c:v>
                </c:pt>
                <c:pt idx="1585">
                  <c:v>489.71999999999974</c:v>
                </c:pt>
                <c:pt idx="1586">
                  <c:v>489.69</c:v>
                </c:pt>
                <c:pt idx="1587">
                  <c:v>489.67</c:v>
                </c:pt>
                <c:pt idx="1588">
                  <c:v>489.66</c:v>
                </c:pt>
                <c:pt idx="1589">
                  <c:v>489.63</c:v>
                </c:pt>
                <c:pt idx="1590">
                  <c:v>489.61</c:v>
                </c:pt>
                <c:pt idx="1591">
                  <c:v>489.58</c:v>
                </c:pt>
                <c:pt idx="1592">
                  <c:v>489.58</c:v>
                </c:pt>
                <c:pt idx="1593">
                  <c:v>489.57</c:v>
                </c:pt>
                <c:pt idx="1594">
                  <c:v>489.57</c:v>
                </c:pt>
                <c:pt idx="1595">
                  <c:v>489.55</c:v>
                </c:pt>
                <c:pt idx="1596">
                  <c:v>489.51</c:v>
                </c:pt>
                <c:pt idx="1597">
                  <c:v>489.48999999999967</c:v>
                </c:pt>
                <c:pt idx="1598">
                  <c:v>489.44</c:v>
                </c:pt>
                <c:pt idx="1599">
                  <c:v>489.41999999999973</c:v>
                </c:pt>
                <c:pt idx="1600">
                  <c:v>489.38</c:v>
                </c:pt>
                <c:pt idx="1601">
                  <c:v>489.35</c:v>
                </c:pt>
                <c:pt idx="1602">
                  <c:v>489.3</c:v>
                </c:pt>
                <c:pt idx="1603">
                  <c:v>489.24</c:v>
                </c:pt>
                <c:pt idx="1604">
                  <c:v>489.2</c:v>
                </c:pt>
                <c:pt idx="1605">
                  <c:v>489.16</c:v>
                </c:pt>
                <c:pt idx="1606">
                  <c:v>489.13</c:v>
                </c:pt>
                <c:pt idx="1607">
                  <c:v>489.08</c:v>
                </c:pt>
                <c:pt idx="1608">
                  <c:v>489.13</c:v>
                </c:pt>
                <c:pt idx="1609">
                  <c:v>489.37</c:v>
                </c:pt>
                <c:pt idx="1610">
                  <c:v>489.39</c:v>
                </c:pt>
                <c:pt idx="1611">
                  <c:v>489.40999999999974</c:v>
                </c:pt>
                <c:pt idx="1612">
                  <c:v>489.4</c:v>
                </c:pt>
                <c:pt idx="1613">
                  <c:v>489.37</c:v>
                </c:pt>
                <c:pt idx="1614">
                  <c:v>489.39</c:v>
                </c:pt>
                <c:pt idx="1615">
                  <c:v>489.45</c:v>
                </c:pt>
                <c:pt idx="1616">
                  <c:v>489.42999999999967</c:v>
                </c:pt>
                <c:pt idx="1617">
                  <c:v>489.52</c:v>
                </c:pt>
                <c:pt idx="1618">
                  <c:v>489.51</c:v>
                </c:pt>
                <c:pt idx="1619">
                  <c:v>489.53</c:v>
                </c:pt>
                <c:pt idx="1620">
                  <c:v>489.69</c:v>
                </c:pt>
                <c:pt idx="1621">
                  <c:v>489.88</c:v>
                </c:pt>
                <c:pt idx="1622">
                  <c:v>490.18</c:v>
                </c:pt>
                <c:pt idx="1623">
                  <c:v>490.33</c:v>
                </c:pt>
                <c:pt idx="1624">
                  <c:v>490.39</c:v>
                </c:pt>
                <c:pt idx="1625">
                  <c:v>490.44</c:v>
                </c:pt>
                <c:pt idx="1626">
                  <c:v>490.44</c:v>
                </c:pt>
                <c:pt idx="1627">
                  <c:v>490.41999999999973</c:v>
                </c:pt>
                <c:pt idx="1628">
                  <c:v>490.40999999999974</c:v>
                </c:pt>
                <c:pt idx="1629">
                  <c:v>490.39</c:v>
                </c:pt>
                <c:pt idx="1630">
                  <c:v>490.37</c:v>
                </c:pt>
                <c:pt idx="1631">
                  <c:v>490.48999999999967</c:v>
                </c:pt>
                <c:pt idx="1632">
                  <c:v>490.48999999999967</c:v>
                </c:pt>
                <c:pt idx="1633">
                  <c:v>490.56</c:v>
                </c:pt>
                <c:pt idx="1634">
                  <c:v>490.66</c:v>
                </c:pt>
                <c:pt idx="1635">
                  <c:v>490.71</c:v>
                </c:pt>
                <c:pt idx="1636">
                  <c:v>490.71999999999974</c:v>
                </c:pt>
                <c:pt idx="1637">
                  <c:v>490.74</c:v>
                </c:pt>
                <c:pt idx="1638">
                  <c:v>490.8</c:v>
                </c:pt>
                <c:pt idx="1639">
                  <c:v>491.04</c:v>
                </c:pt>
                <c:pt idx="1640">
                  <c:v>491.27</c:v>
                </c:pt>
                <c:pt idx="1641">
                  <c:v>491.64000000000027</c:v>
                </c:pt>
                <c:pt idx="1642">
                  <c:v>491.9</c:v>
                </c:pt>
                <c:pt idx="1643">
                  <c:v>492.03</c:v>
                </c:pt>
                <c:pt idx="1644">
                  <c:v>492.08</c:v>
                </c:pt>
                <c:pt idx="1645">
                  <c:v>492.11</c:v>
                </c:pt>
                <c:pt idx="1646">
                  <c:v>492.12</c:v>
                </c:pt>
                <c:pt idx="1647">
                  <c:v>492.13</c:v>
                </c:pt>
                <c:pt idx="1648">
                  <c:v>492.14000000000027</c:v>
                </c:pt>
                <c:pt idx="1649">
                  <c:v>492.13</c:v>
                </c:pt>
                <c:pt idx="1650">
                  <c:v>492.12</c:v>
                </c:pt>
                <c:pt idx="1651">
                  <c:v>492.09</c:v>
                </c:pt>
                <c:pt idx="1652">
                  <c:v>492.06</c:v>
                </c:pt>
                <c:pt idx="1653">
                  <c:v>492.03</c:v>
                </c:pt>
                <c:pt idx="1654">
                  <c:v>491.98999999999967</c:v>
                </c:pt>
                <c:pt idx="1655">
                  <c:v>491.95</c:v>
                </c:pt>
                <c:pt idx="1656">
                  <c:v>491.90999999999974</c:v>
                </c:pt>
                <c:pt idx="1657">
                  <c:v>491.87</c:v>
                </c:pt>
                <c:pt idx="1658">
                  <c:v>491.81</c:v>
                </c:pt>
                <c:pt idx="1659">
                  <c:v>491.77</c:v>
                </c:pt>
                <c:pt idx="1660">
                  <c:v>491.71</c:v>
                </c:pt>
                <c:pt idx="1661">
                  <c:v>491.65000000000026</c:v>
                </c:pt>
                <c:pt idx="1662">
                  <c:v>491.59</c:v>
                </c:pt>
                <c:pt idx="1663">
                  <c:v>491.52</c:v>
                </c:pt>
                <c:pt idx="1664">
                  <c:v>491.46</c:v>
                </c:pt>
                <c:pt idx="1665">
                  <c:v>491.40999999999974</c:v>
                </c:pt>
                <c:pt idx="1666">
                  <c:v>491.37</c:v>
                </c:pt>
                <c:pt idx="1667">
                  <c:v>491.34000000000026</c:v>
                </c:pt>
                <c:pt idx="1668">
                  <c:v>491.27</c:v>
                </c:pt>
                <c:pt idx="1669">
                  <c:v>491.21</c:v>
                </c:pt>
                <c:pt idx="1670">
                  <c:v>491.21</c:v>
                </c:pt>
                <c:pt idx="1671">
                  <c:v>491.37</c:v>
                </c:pt>
                <c:pt idx="1672">
                  <c:v>491.51</c:v>
                </c:pt>
                <c:pt idx="1673">
                  <c:v>491.52</c:v>
                </c:pt>
                <c:pt idx="1674">
                  <c:v>491.52</c:v>
                </c:pt>
                <c:pt idx="1675">
                  <c:v>491.5</c:v>
                </c:pt>
                <c:pt idx="1676">
                  <c:v>491.46999999999974</c:v>
                </c:pt>
                <c:pt idx="1677">
                  <c:v>491.44</c:v>
                </c:pt>
                <c:pt idx="1678">
                  <c:v>491.40999999999974</c:v>
                </c:pt>
                <c:pt idx="1679">
                  <c:v>491.34000000000026</c:v>
                </c:pt>
                <c:pt idx="1680">
                  <c:v>491.28</c:v>
                </c:pt>
                <c:pt idx="1681">
                  <c:v>491.22999999999973</c:v>
                </c:pt>
                <c:pt idx="1682">
                  <c:v>491.18</c:v>
                </c:pt>
                <c:pt idx="1683">
                  <c:v>491.13</c:v>
                </c:pt>
                <c:pt idx="1684">
                  <c:v>491.11</c:v>
                </c:pt>
                <c:pt idx="1685">
                  <c:v>491.02</c:v>
                </c:pt>
                <c:pt idx="1686">
                  <c:v>490.96</c:v>
                </c:pt>
                <c:pt idx="1687">
                  <c:v>490.90999999999974</c:v>
                </c:pt>
                <c:pt idx="1688">
                  <c:v>490.86</c:v>
                </c:pt>
                <c:pt idx="1689">
                  <c:v>490.8</c:v>
                </c:pt>
                <c:pt idx="1690">
                  <c:v>490.74</c:v>
                </c:pt>
                <c:pt idx="1691">
                  <c:v>490.68</c:v>
                </c:pt>
                <c:pt idx="1692">
                  <c:v>490.75</c:v>
                </c:pt>
                <c:pt idx="1693">
                  <c:v>490.77</c:v>
                </c:pt>
                <c:pt idx="1694">
                  <c:v>490.75</c:v>
                </c:pt>
                <c:pt idx="1695">
                  <c:v>490.71999999999974</c:v>
                </c:pt>
                <c:pt idx="1696">
                  <c:v>490.69</c:v>
                </c:pt>
                <c:pt idx="1697">
                  <c:v>490.65000000000026</c:v>
                </c:pt>
                <c:pt idx="1698">
                  <c:v>490.6</c:v>
                </c:pt>
                <c:pt idx="1699">
                  <c:v>490.57</c:v>
                </c:pt>
                <c:pt idx="1700">
                  <c:v>490.53</c:v>
                </c:pt>
                <c:pt idx="1701">
                  <c:v>490.61</c:v>
                </c:pt>
                <c:pt idx="1702">
                  <c:v>490.6</c:v>
                </c:pt>
                <c:pt idx="1703">
                  <c:v>490.56</c:v>
                </c:pt>
                <c:pt idx="1704">
                  <c:v>490.52</c:v>
                </c:pt>
                <c:pt idx="1705">
                  <c:v>490.47999999999973</c:v>
                </c:pt>
                <c:pt idx="1706">
                  <c:v>490.42999999999967</c:v>
                </c:pt>
                <c:pt idx="1707">
                  <c:v>490.39</c:v>
                </c:pt>
                <c:pt idx="1708">
                  <c:v>490.35</c:v>
                </c:pt>
                <c:pt idx="1709">
                  <c:v>490.31</c:v>
                </c:pt>
                <c:pt idx="1710">
                  <c:v>490.31</c:v>
                </c:pt>
                <c:pt idx="1711">
                  <c:v>490.25</c:v>
                </c:pt>
                <c:pt idx="1712">
                  <c:v>490.19</c:v>
                </c:pt>
                <c:pt idx="1713">
                  <c:v>490.14000000000027</c:v>
                </c:pt>
                <c:pt idx="1714">
                  <c:v>490.1</c:v>
                </c:pt>
                <c:pt idx="1715">
                  <c:v>490.06</c:v>
                </c:pt>
                <c:pt idx="1716">
                  <c:v>490.02</c:v>
                </c:pt>
                <c:pt idx="1717">
                  <c:v>489.96999999999974</c:v>
                </c:pt>
                <c:pt idx="1718">
                  <c:v>489.95</c:v>
                </c:pt>
                <c:pt idx="1719">
                  <c:v>489.94</c:v>
                </c:pt>
                <c:pt idx="1720">
                  <c:v>489.90999999999974</c:v>
                </c:pt>
                <c:pt idx="1721">
                  <c:v>489.87</c:v>
                </c:pt>
                <c:pt idx="1722">
                  <c:v>489.83</c:v>
                </c:pt>
                <c:pt idx="1723">
                  <c:v>489.78</c:v>
                </c:pt>
                <c:pt idx="1724">
                  <c:v>489.71</c:v>
                </c:pt>
                <c:pt idx="1725">
                  <c:v>489.66</c:v>
                </c:pt>
                <c:pt idx="1726">
                  <c:v>489.61</c:v>
                </c:pt>
                <c:pt idx="1727">
                  <c:v>489.57</c:v>
                </c:pt>
                <c:pt idx="1728">
                  <c:v>489.53</c:v>
                </c:pt>
                <c:pt idx="1729">
                  <c:v>489.47999999999973</c:v>
                </c:pt>
                <c:pt idx="1730">
                  <c:v>489.44</c:v>
                </c:pt>
                <c:pt idx="1731">
                  <c:v>489.39</c:v>
                </c:pt>
                <c:pt idx="1732">
                  <c:v>489.34000000000026</c:v>
                </c:pt>
                <c:pt idx="1733">
                  <c:v>489.28999999999974</c:v>
                </c:pt>
                <c:pt idx="1734">
                  <c:v>489.22999999999973</c:v>
                </c:pt>
                <c:pt idx="1735">
                  <c:v>489.19</c:v>
                </c:pt>
                <c:pt idx="1736">
                  <c:v>489.16</c:v>
                </c:pt>
                <c:pt idx="1737">
                  <c:v>489.11</c:v>
                </c:pt>
                <c:pt idx="1738">
                  <c:v>489.19</c:v>
                </c:pt>
                <c:pt idx="1739">
                  <c:v>489.17</c:v>
                </c:pt>
                <c:pt idx="1740">
                  <c:v>489.15000000000026</c:v>
                </c:pt>
                <c:pt idx="1741">
                  <c:v>489.13</c:v>
                </c:pt>
                <c:pt idx="1742">
                  <c:v>489.11</c:v>
                </c:pt>
                <c:pt idx="1743">
                  <c:v>489.1</c:v>
                </c:pt>
                <c:pt idx="1744">
                  <c:v>489.11</c:v>
                </c:pt>
                <c:pt idx="1745">
                  <c:v>489.1</c:v>
                </c:pt>
                <c:pt idx="1746">
                  <c:v>489.07</c:v>
                </c:pt>
                <c:pt idx="1747">
                  <c:v>489.05</c:v>
                </c:pt>
                <c:pt idx="1748">
                  <c:v>489</c:v>
                </c:pt>
                <c:pt idx="1749">
                  <c:v>488.95</c:v>
                </c:pt>
                <c:pt idx="1750">
                  <c:v>488.92999999999967</c:v>
                </c:pt>
                <c:pt idx="1751">
                  <c:v>488.88</c:v>
                </c:pt>
                <c:pt idx="1752">
                  <c:v>488.86</c:v>
                </c:pt>
                <c:pt idx="1753">
                  <c:v>488.84000000000026</c:v>
                </c:pt>
                <c:pt idx="1754">
                  <c:v>488.81</c:v>
                </c:pt>
                <c:pt idx="1755">
                  <c:v>488.77</c:v>
                </c:pt>
                <c:pt idx="1756">
                  <c:v>488.78999999999974</c:v>
                </c:pt>
                <c:pt idx="1757">
                  <c:v>488.78999999999974</c:v>
                </c:pt>
                <c:pt idx="1758">
                  <c:v>488.77</c:v>
                </c:pt>
                <c:pt idx="1759">
                  <c:v>488.78999999999974</c:v>
                </c:pt>
                <c:pt idx="1760">
                  <c:v>488.78999999999974</c:v>
                </c:pt>
                <c:pt idx="1761">
                  <c:v>488.8</c:v>
                </c:pt>
                <c:pt idx="1762">
                  <c:v>488.8</c:v>
                </c:pt>
                <c:pt idx="1763">
                  <c:v>488.78</c:v>
                </c:pt>
                <c:pt idx="1764">
                  <c:v>488.8</c:v>
                </c:pt>
                <c:pt idx="1765">
                  <c:v>488.78999999999974</c:v>
                </c:pt>
                <c:pt idx="1766">
                  <c:v>488.96</c:v>
                </c:pt>
                <c:pt idx="1767">
                  <c:v>489.04</c:v>
                </c:pt>
                <c:pt idx="1768">
                  <c:v>489.09</c:v>
                </c:pt>
                <c:pt idx="1769">
                  <c:v>489.13</c:v>
                </c:pt>
                <c:pt idx="1770">
                  <c:v>489.13</c:v>
                </c:pt>
                <c:pt idx="1771">
                  <c:v>489.15000000000026</c:v>
                </c:pt>
                <c:pt idx="1772">
                  <c:v>489.15000000000026</c:v>
                </c:pt>
                <c:pt idx="1773">
                  <c:v>489.15000000000026</c:v>
                </c:pt>
                <c:pt idx="1774">
                  <c:v>489.13</c:v>
                </c:pt>
                <c:pt idx="1775">
                  <c:v>489.13</c:v>
                </c:pt>
                <c:pt idx="1776">
                  <c:v>489.14000000000027</c:v>
                </c:pt>
                <c:pt idx="1777">
                  <c:v>489.1</c:v>
                </c:pt>
                <c:pt idx="1778">
                  <c:v>489.08</c:v>
                </c:pt>
                <c:pt idx="1779">
                  <c:v>489.06</c:v>
                </c:pt>
                <c:pt idx="1780">
                  <c:v>489.04</c:v>
                </c:pt>
                <c:pt idx="1781">
                  <c:v>489.03</c:v>
                </c:pt>
                <c:pt idx="1782">
                  <c:v>489.13</c:v>
                </c:pt>
                <c:pt idx="1783">
                  <c:v>489.2</c:v>
                </c:pt>
                <c:pt idx="1784">
                  <c:v>489.26</c:v>
                </c:pt>
                <c:pt idx="1785">
                  <c:v>489.3</c:v>
                </c:pt>
                <c:pt idx="1786">
                  <c:v>489.33</c:v>
                </c:pt>
                <c:pt idx="1787">
                  <c:v>489.44</c:v>
                </c:pt>
                <c:pt idx="1788">
                  <c:v>489.78999999999974</c:v>
                </c:pt>
                <c:pt idx="1789">
                  <c:v>490.25</c:v>
                </c:pt>
                <c:pt idx="1790">
                  <c:v>490.51</c:v>
                </c:pt>
                <c:pt idx="1791">
                  <c:v>490.63</c:v>
                </c:pt>
                <c:pt idx="1792">
                  <c:v>490.71999999999974</c:v>
                </c:pt>
                <c:pt idx="1793">
                  <c:v>490.74</c:v>
                </c:pt>
                <c:pt idx="1794">
                  <c:v>490.85</c:v>
                </c:pt>
                <c:pt idx="1795">
                  <c:v>490.96999999999974</c:v>
                </c:pt>
                <c:pt idx="1796">
                  <c:v>491.07</c:v>
                </c:pt>
                <c:pt idx="1797">
                  <c:v>491.14000000000027</c:v>
                </c:pt>
                <c:pt idx="1798">
                  <c:v>491.17</c:v>
                </c:pt>
                <c:pt idx="1799">
                  <c:v>491.2</c:v>
                </c:pt>
                <c:pt idx="1800">
                  <c:v>491.22999999999973</c:v>
                </c:pt>
                <c:pt idx="1801">
                  <c:v>491.28</c:v>
                </c:pt>
                <c:pt idx="1802">
                  <c:v>491.44</c:v>
                </c:pt>
                <c:pt idx="1803">
                  <c:v>491.54</c:v>
                </c:pt>
                <c:pt idx="1804">
                  <c:v>491.6</c:v>
                </c:pt>
                <c:pt idx="1805">
                  <c:v>491.64000000000027</c:v>
                </c:pt>
                <c:pt idx="1806">
                  <c:v>491.62</c:v>
                </c:pt>
                <c:pt idx="1807">
                  <c:v>491.65000000000026</c:v>
                </c:pt>
                <c:pt idx="1808">
                  <c:v>491.65000000000026</c:v>
                </c:pt>
                <c:pt idx="1809">
                  <c:v>491.62</c:v>
                </c:pt>
                <c:pt idx="1810">
                  <c:v>491.59</c:v>
                </c:pt>
                <c:pt idx="1811">
                  <c:v>491.59</c:v>
                </c:pt>
                <c:pt idx="1812">
                  <c:v>491.58</c:v>
                </c:pt>
                <c:pt idx="1813">
                  <c:v>491.59</c:v>
                </c:pt>
                <c:pt idx="1814">
                  <c:v>491.59</c:v>
                </c:pt>
                <c:pt idx="1815">
                  <c:v>491.53</c:v>
                </c:pt>
                <c:pt idx="1816">
                  <c:v>491.58</c:v>
                </c:pt>
                <c:pt idx="1817">
                  <c:v>491.63</c:v>
                </c:pt>
                <c:pt idx="1818">
                  <c:v>491.61</c:v>
                </c:pt>
                <c:pt idx="1819">
                  <c:v>491.58</c:v>
                </c:pt>
                <c:pt idx="1820">
                  <c:v>491.56</c:v>
                </c:pt>
                <c:pt idx="1821">
                  <c:v>491.56</c:v>
                </c:pt>
                <c:pt idx="1822">
                  <c:v>491.56</c:v>
                </c:pt>
                <c:pt idx="1823">
                  <c:v>491.56</c:v>
                </c:pt>
                <c:pt idx="1824">
                  <c:v>491.56</c:v>
                </c:pt>
                <c:pt idx="1825">
                  <c:v>491.57</c:v>
                </c:pt>
                <c:pt idx="1826">
                  <c:v>491.59</c:v>
                </c:pt>
                <c:pt idx="1827">
                  <c:v>491.6</c:v>
                </c:pt>
                <c:pt idx="1828">
                  <c:v>491.83</c:v>
                </c:pt>
                <c:pt idx="1829">
                  <c:v>492.83</c:v>
                </c:pt>
                <c:pt idx="1830">
                  <c:v>494.31</c:v>
                </c:pt>
                <c:pt idx="1831">
                  <c:v>495.09</c:v>
                </c:pt>
                <c:pt idx="1832">
                  <c:v>495.40999999999974</c:v>
                </c:pt>
                <c:pt idx="1833">
                  <c:v>495.46999999999974</c:v>
                </c:pt>
                <c:pt idx="1834">
                  <c:v>495.13</c:v>
                </c:pt>
                <c:pt idx="1835">
                  <c:v>494.71999999999974</c:v>
                </c:pt>
                <c:pt idx="1836">
                  <c:v>494.28999999999974</c:v>
                </c:pt>
                <c:pt idx="1837">
                  <c:v>493.84000000000026</c:v>
                </c:pt>
                <c:pt idx="1838">
                  <c:v>493.39</c:v>
                </c:pt>
                <c:pt idx="1839">
                  <c:v>493.09</c:v>
                </c:pt>
                <c:pt idx="1840">
                  <c:v>493.06</c:v>
                </c:pt>
                <c:pt idx="1841">
                  <c:v>492.96</c:v>
                </c:pt>
                <c:pt idx="1842">
                  <c:v>492.8</c:v>
                </c:pt>
                <c:pt idx="1843">
                  <c:v>492.63</c:v>
                </c:pt>
                <c:pt idx="1844">
                  <c:v>492.45</c:v>
                </c:pt>
                <c:pt idx="1845">
                  <c:v>492.31</c:v>
                </c:pt>
                <c:pt idx="1846">
                  <c:v>492.22999999999973</c:v>
                </c:pt>
                <c:pt idx="1847">
                  <c:v>492.17</c:v>
                </c:pt>
                <c:pt idx="1848">
                  <c:v>492.17</c:v>
                </c:pt>
                <c:pt idx="1849">
                  <c:v>492.1</c:v>
                </c:pt>
                <c:pt idx="1850">
                  <c:v>492.07</c:v>
                </c:pt>
                <c:pt idx="1851">
                  <c:v>492.09</c:v>
                </c:pt>
                <c:pt idx="1852">
                  <c:v>492.12</c:v>
                </c:pt>
                <c:pt idx="1853">
                  <c:v>492.13</c:v>
                </c:pt>
                <c:pt idx="1854">
                  <c:v>492.15000000000026</c:v>
                </c:pt>
                <c:pt idx="1855">
                  <c:v>492.17</c:v>
                </c:pt>
                <c:pt idx="1856">
                  <c:v>492.26</c:v>
                </c:pt>
                <c:pt idx="1857">
                  <c:v>492.48999999999967</c:v>
                </c:pt>
                <c:pt idx="1858">
                  <c:v>492.59</c:v>
                </c:pt>
                <c:pt idx="1859">
                  <c:v>492.6</c:v>
                </c:pt>
                <c:pt idx="1860">
                  <c:v>492.46</c:v>
                </c:pt>
                <c:pt idx="1861">
                  <c:v>492.3</c:v>
                </c:pt>
                <c:pt idx="1862">
                  <c:v>492.17</c:v>
                </c:pt>
                <c:pt idx="1863">
                  <c:v>492.06</c:v>
                </c:pt>
                <c:pt idx="1864">
                  <c:v>492.01</c:v>
                </c:pt>
                <c:pt idx="1865">
                  <c:v>492.05</c:v>
                </c:pt>
                <c:pt idx="1866">
                  <c:v>492.1</c:v>
                </c:pt>
                <c:pt idx="1867">
                  <c:v>492.1</c:v>
                </c:pt>
                <c:pt idx="1868">
                  <c:v>492.13</c:v>
                </c:pt>
                <c:pt idx="1869">
                  <c:v>492.16</c:v>
                </c:pt>
                <c:pt idx="1870">
                  <c:v>492.21</c:v>
                </c:pt>
                <c:pt idx="1871">
                  <c:v>492.21</c:v>
                </c:pt>
                <c:pt idx="1872">
                  <c:v>492.15000000000026</c:v>
                </c:pt>
                <c:pt idx="1873">
                  <c:v>492.11</c:v>
                </c:pt>
                <c:pt idx="1874">
                  <c:v>492.08</c:v>
                </c:pt>
                <c:pt idx="1875">
                  <c:v>492.07</c:v>
                </c:pt>
                <c:pt idx="1876">
                  <c:v>492.07</c:v>
                </c:pt>
                <c:pt idx="1877">
                  <c:v>492.08</c:v>
                </c:pt>
                <c:pt idx="1878">
                  <c:v>492.1</c:v>
                </c:pt>
                <c:pt idx="1879">
                  <c:v>492.12</c:v>
                </c:pt>
                <c:pt idx="1880">
                  <c:v>492.28999999999974</c:v>
                </c:pt>
                <c:pt idx="1881">
                  <c:v>492.4</c:v>
                </c:pt>
                <c:pt idx="1882">
                  <c:v>492.41999999999973</c:v>
                </c:pt>
                <c:pt idx="1883">
                  <c:v>492.41999999999973</c:v>
                </c:pt>
                <c:pt idx="1884">
                  <c:v>492.42999999999967</c:v>
                </c:pt>
                <c:pt idx="1885">
                  <c:v>492.41999999999973</c:v>
                </c:pt>
                <c:pt idx="1886">
                  <c:v>492.4</c:v>
                </c:pt>
                <c:pt idx="1887">
                  <c:v>492.34000000000026</c:v>
                </c:pt>
                <c:pt idx="1888">
                  <c:v>492.28</c:v>
                </c:pt>
                <c:pt idx="1889">
                  <c:v>492.24</c:v>
                </c:pt>
                <c:pt idx="1890">
                  <c:v>492.2</c:v>
                </c:pt>
                <c:pt idx="1891">
                  <c:v>492.14000000000027</c:v>
                </c:pt>
                <c:pt idx="1892">
                  <c:v>492.11</c:v>
                </c:pt>
                <c:pt idx="1893">
                  <c:v>492.06</c:v>
                </c:pt>
                <c:pt idx="1894">
                  <c:v>492.05</c:v>
                </c:pt>
                <c:pt idx="1895">
                  <c:v>492.03</c:v>
                </c:pt>
                <c:pt idx="1896">
                  <c:v>492.02</c:v>
                </c:pt>
                <c:pt idx="1897">
                  <c:v>491.97999999999973</c:v>
                </c:pt>
                <c:pt idx="1898">
                  <c:v>492.01</c:v>
                </c:pt>
                <c:pt idx="1899">
                  <c:v>491.96999999999974</c:v>
                </c:pt>
                <c:pt idx="1900">
                  <c:v>491.96</c:v>
                </c:pt>
                <c:pt idx="1901">
                  <c:v>491.92999999999967</c:v>
                </c:pt>
                <c:pt idx="1902">
                  <c:v>491.89</c:v>
                </c:pt>
                <c:pt idx="1903">
                  <c:v>491.86</c:v>
                </c:pt>
                <c:pt idx="1904">
                  <c:v>491.87</c:v>
                </c:pt>
                <c:pt idx="1905">
                  <c:v>491.85</c:v>
                </c:pt>
                <c:pt idx="1906">
                  <c:v>491.83</c:v>
                </c:pt>
                <c:pt idx="1907">
                  <c:v>491.84000000000026</c:v>
                </c:pt>
                <c:pt idx="1908">
                  <c:v>491.81</c:v>
                </c:pt>
                <c:pt idx="1909">
                  <c:v>491.78999999999974</c:v>
                </c:pt>
                <c:pt idx="1910">
                  <c:v>491.8</c:v>
                </c:pt>
                <c:pt idx="1911">
                  <c:v>491.95</c:v>
                </c:pt>
                <c:pt idx="1912">
                  <c:v>492.15000000000026</c:v>
                </c:pt>
                <c:pt idx="1913">
                  <c:v>492.3</c:v>
                </c:pt>
                <c:pt idx="1914">
                  <c:v>492.33</c:v>
                </c:pt>
                <c:pt idx="1915">
                  <c:v>492.3</c:v>
                </c:pt>
                <c:pt idx="1916">
                  <c:v>492.22999999999973</c:v>
                </c:pt>
                <c:pt idx="1917">
                  <c:v>492.16</c:v>
                </c:pt>
                <c:pt idx="1918">
                  <c:v>492.07</c:v>
                </c:pt>
                <c:pt idx="1919">
                  <c:v>491.98999999999967</c:v>
                </c:pt>
                <c:pt idx="1920">
                  <c:v>491.91999999999973</c:v>
                </c:pt>
                <c:pt idx="1921">
                  <c:v>491.92999999999967</c:v>
                </c:pt>
                <c:pt idx="1922">
                  <c:v>492.08</c:v>
                </c:pt>
                <c:pt idx="1923">
                  <c:v>492.21</c:v>
                </c:pt>
                <c:pt idx="1924">
                  <c:v>492.24</c:v>
                </c:pt>
                <c:pt idx="1925">
                  <c:v>492.24</c:v>
                </c:pt>
                <c:pt idx="1926">
                  <c:v>492.25</c:v>
                </c:pt>
                <c:pt idx="1927">
                  <c:v>492.27</c:v>
                </c:pt>
                <c:pt idx="1928">
                  <c:v>492.26</c:v>
                </c:pt>
                <c:pt idx="1929">
                  <c:v>492.25</c:v>
                </c:pt>
                <c:pt idx="1930">
                  <c:v>492.24</c:v>
                </c:pt>
                <c:pt idx="1931">
                  <c:v>492.21999999999974</c:v>
                </c:pt>
                <c:pt idx="1932">
                  <c:v>492.21</c:v>
                </c:pt>
                <c:pt idx="1933">
                  <c:v>492.18</c:v>
                </c:pt>
                <c:pt idx="1934">
                  <c:v>492.16</c:v>
                </c:pt>
                <c:pt idx="1935">
                  <c:v>492.15000000000026</c:v>
                </c:pt>
                <c:pt idx="1936">
                  <c:v>492.13</c:v>
                </c:pt>
                <c:pt idx="1937">
                  <c:v>492.13</c:v>
                </c:pt>
                <c:pt idx="1938">
                  <c:v>492.14000000000027</c:v>
                </c:pt>
                <c:pt idx="1939">
                  <c:v>492.11</c:v>
                </c:pt>
                <c:pt idx="1940">
                  <c:v>492.06</c:v>
                </c:pt>
                <c:pt idx="1941">
                  <c:v>492.04</c:v>
                </c:pt>
                <c:pt idx="1942">
                  <c:v>492.05</c:v>
                </c:pt>
                <c:pt idx="1943">
                  <c:v>492.02</c:v>
                </c:pt>
                <c:pt idx="1944">
                  <c:v>491.97999999999973</c:v>
                </c:pt>
                <c:pt idx="1945">
                  <c:v>492</c:v>
                </c:pt>
                <c:pt idx="1946">
                  <c:v>491.95</c:v>
                </c:pt>
                <c:pt idx="1947">
                  <c:v>491.90999999999974</c:v>
                </c:pt>
                <c:pt idx="1948">
                  <c:v>491.89</c:v>
                </c:pt>
                <c:pt idx="1949">
                  <c:v>491.85</c:v>
                </c:pt>
                <c:pt idx="1950">
                  <c:v>491.83</c:v>
                </c:pt>
                <c:pt idx="1951">
                  <c:v>491.83</c:v>
                </c:pt>
                <c:pt idx="1952">
                  <c:v>491.81</c:v>
                </c:pt>
                <c:pt idx="1953">
                  <c:v>491.78999999999974</c:v>
                </c:pt>
                <c:pt idx="1954">
                  <c:v>491.78999999999974</c:v>
                </c:pt>
                <c:pt idx="1955">
                  <c:v>491.8</c:v>
                </c:pt>
                <c:pt idx="1956">
                  <c:v>491.78999999999974</c:v>
                </c:pt>
                <c:pt idx="1957">
                  <c:v>491.77</c:v>
                </c:pt>
                <c:pt idx="1958">
                  <c:v>491.75</c:v>
                </c:pt>
                <c:pt idx="1959">
                  <c:v>491.72999999999973</c:v>
                </c:pt>
                <c:pt idx="1960">
                  <c:v>491.76</c:v>
                </c:pt>
                <c:pt idx="1961">
                  <c:v>491.74</c:v>
                </c:pt>
                <c:pt idx="1962">
                  <c:v>491.7</c:v>
                </c:pt>
                <c:pt idx="1963">
                  <c:v>491.65000000000026</c:v>
                </c:pt>
                <c:pt idx="1964">
                  <c:v>491.62</c:v>
                </c:pt>
                <c:pt idx="1965">
                  <c:v>491.59</c:v>
                </c:pt>
                <c:pt idx="1966">
                  <c:v>491.57</c:v>
                </c:pt>
                <c:pt idx="1967">
                  <c:v>491.54</c:v>
                </c:pt>
                <c:pt idx="1968">
                  <c:v>491.5</c:v>
                </c:pt>
                <c:pt idx="1969">
                  <c:v>491.45</c:v>
                </c:pt>
                <c:pt idx="1970">
                  <c:v>491.40999999999974</c:v>
                </c:pt>
                <c:pt idx="1971">
                  <c:v>491.4</c:v>
                </c:pt>
                <c:pt idx="1972">
                  <c:v>491.37</c:v>
                </c:pt>
                <c:pt idx="1973">
                  <c:v>491.34000000000026</c:v>
                </c:pt>
                <c:pt idx="1974">
                  <c:v>491.4</c:v>
                </c:pt>
                <c:pt idx="1975">
                  <c:v>491.47999999999973</c:v>
                </c:pt>
                <c:pt idx="1976">
                  <c:v>491.48999999999967</c:v>
                </c:pt>
                <c:pt idx="1977">
                  <c:v>491.48999999999967</c:v>
                </c:pt>
                <c:pt idx="1978">
                  <c:v>491.51</c:v>
                </c:pt>
                <c:pt idx="1979">
                  <c:v>491.52</c:v>
                </c:pt>
                <c:pt idx="1980">
                  <c:v>491.48999999999967</c:v>
                </c:pt>
                <c:pt idx="1981">
                  <c:v>491.46999999999974</c:v>
                </c:pt>
                <c:pt idx="1982">
                  <c:v>491.46</c:v>
                </c:pt>
                <c:pt idx="1983">
                  <c:v>491.42999999999967</c:v>
                </c:pt>
                <c:pt idx="1984">
                  <c:v>491.4</c:v>
                </c:pt>
                <c:pt idx="1985">
                  <c:v>491.35</c:v>
                </c:pt>
                <c:pt idx="1986">
                  <c:v>491.31</c:v>
                </c:pt>
                <c:pt idx="1987">
                  <c:v>491.27</c:v>
                </c:pt>
                <c:pt idx="1988">
                  <c:v>491.22999999999973</c:v>
                </c:pt>
                <c:pt idx="1989">
                  <c:v>491.18</c:v>
                </c:pt>
                <c:pt idx="1990">
                  <c:v>491.13</c:v>
                </c:pt>
                <c:pt idx="1991">
                  <c:v>491.12</c:v>
                </c:pt>
                <c:pt idx="1992">
                  <c:v>491.08</c:v>
                </c:pt>
                <c:pt idx="1993">
                  <c:v>491.03</c:v>
                </c:pt>
                <c:pt idx="1994">
                  <c:v>490.98999999999967</c:v>
                </c:pt>
                <c:pt idx="1995">
                  <c:v>490.91999999999973</c:v>
                </c:pt>
                <c:pt idx="1996">
                  <c:v>490.88</c:v>
                </c:pt>
                <c:pt idx="1997">
                  <c:v>490.82</c:v>
                </c:pt>
                <c:pt idx="1998">
                  <c:v>490.76</c:v>
                </c:pt>
                <c:pt idx="1999">
                  <c:v>490.71</c:v>
                </c:pt>
                <c:pt idx="2000">
                  <c:v>490.65000000000026</c:v>
                </c:pt>
                <c:pt idx="2001">
                  <c:v>490.59</c:v>
                </c:pt>
                <c:pt idx="2002">
                  <c:v>490.53</c:v>
                </c:pt>
                <c:pt idx="2003">
                  <c:v>490.46999999999974</c:v>
                </c:pt>
                <c:pt idx="2004">
                  <c:v>490.4</c:v>
                </c:pt>
                <c:pt idx="2005">
                  <c:v>490.34000000000026</c:v>
                </c:pt>
                <c:pt idx="2006">
                  <c:v>490.28</c:v>
                </c:pt>
                <c:pt idx="2007">
                  <c:v>490.21</c:v>
                </c:pt>
                <c:pt idx="2008">
                  <c:v>490.18</c:v>
                </c:pt>
                <c:pt idx="2009">
                  <c:v>490.13</c:v>
                </c:pt>
                <c:pt idx="2010">
                  <c:v>490.05</c:v>
                </c:pt>
                <c:pt idx="2011">
                  <c:v>490</c:v>
                </c:pt>
                <c:pt idx="2012">
                  <c:v>489.94</c:v>
                </c:pt>
                <c:pt idx="2013">
                  <c:v>489.88</c:v>
                </c:pt>
                <c:pt idx="2014">
                  <c:v>489.82</c:v>
                </c:pt>
                <c:pt idx="2015">
                  <c:v>489.77</c:v>
                </c:pt>
                <c:pt idx="2016">
                  <c:v>489.71</c:v>
                </c:pt>
                <c:pt idx="2017">
                  <c:v>489.65000000000026</c:v>
                </c:pt>
                <c:pt idx="2018">
                  <c:v>489.59</c:v>
                </c:pt>
                <c:pt idx="2019">
                  <c:v>489.54</c:v>
                </c:pt>
                <c:pt idx="2020">
                  <c:v>489.51</c:v>
                </c:pt>
                <c:pt idx="2021">
                  <c:v>489.47999999999973</c:v>
                </c:pt>
                <c:pt idx="2022">
                  <c:v>489.42999999999967</c:v>
                </c:pt>
                <c:pt idx="2023">
                  <c:v>489.44</c:v>
                </c:pt>
                <c:pt idx="2024">
                  <c:v>489.41999999999973</c:v>
                </c:pt>
                <c:pt idx="2025">
                  <c:v>489.38</c:v>
                </c:pt>
                <c:pt idx="2026">
                  <c:v>489.33</c:v>
                </c:pt>
                <c:pt idx="2027">
                  <c:v>489.27</c:v>
                </c:pt>
                <c:pt idx="2028">
                  <c:v>489.22999999999973</c:v>
                </c:pt>
                <c:pt idx="2029">
                  <c:v>489.17</c:v>
                </c:pt>
                <c:pt idx="2030">
                  <c:v>489.1</c:v>
                </c:pt>
                <c:pt idx="2031">
                  <c:v>489.03</c:v>
                </c:pt>
                <c:pt idx="2032">
                  <c:v>488.95</c:v>
                </c:pt>
                <c:pt idx="2033">
                  <c:v>488.88</c:v>
                </c:pt>
                <c:pt idx="2034">
                  <c:v>488.86</c:v>
                </c:pt>
                <c:pt idx="2035">
                  <c:v>488.81</c:v>
                </c:pt>
                <c:pt idx="2036">
                  <c:v>488.76</c:v>
                </c:pt>
                <c:pt idx="2037">
                  <c:v>488.71</c:v>
                </c:pt>
                <c:pt idx="2038">
                  <c:v>488.65000000000026</c:v>
                </c:pt>
                <c:pt idx="2039">
                  <c:v>488.58</c:v>
                </c:pt>
                <c:pt idx="2040">
                  <c:v>488.52</c:v>
                </c:pt>
                <c:pt idx="2041">
                  <c:v>488.46999999999974</c:v>
                </c:pt>
                <c:pt idx="2042">
                  <c:v>488.41999999999973</c:v>
                </c:pt>
                <c:pt idx="2043">
                  <c:v>488.87</c:v>
                </c:pt>
                <c:pt idx="2044">
                  <c:v>488.82</c:v>
                </c:pt>
                <c:pt idx="2045">
                  <c:v>488.77</c:v>
                </c:pt>
                <c:pt idx="2046">
                  <c:v>488.72999999999973</c:v>
                </c:pt>
                <c:pt idx="2047">
                  <c:v>488.7</c:v>
                </c:pt>
                <c:pt idx="2048">
                  <c:v>488.13</c:v>
                </c:pt>
                <c:pt idx="2049">
                  <c:v>488.07</c:v>
                </c:pt>
                <c:pt idx="2050">
                  <c:v>488.01</c:v>
                </c:pt>
                <c:pt idx="2051">
                  <c:v>487.95</c:v>
                </c:pt>
                <c:pt idx="2052">
                  <c:v>487.9</c:v>
                </c:pt>
                <c:pt idx="2053">
                  <c:v>487.88</c:v>
                </c:pt>
                <c:pt idx="2054">
                  <c:v>487.9</c:v>
                </c:pt>
                <c:pt idx="2055">
                  <c:v>487.87</c:v>
                </c:pt>
                <c:pt idx="2056">
                  <c:v>487.82</c:v>
                </c:pt>
                <c:pt idx="2057">
                  <c:v>487.78</c:v>
                </c:pt>
                <c:pt idx="2058">
                  <c:v>487.74</c:v>
                </c:pt>
                <c:pt idx="2059">
                  <c:v>487.7</c:v>
                </c:pt>
                <c:pt idx="2060">
                  <c:v>487.61</c:v>
                </c:pt>
                <c:pt idx="2061">
                  <c:v>487.55</c:v>
                </c:pt>
                <c:pt idx="2062">
                  <c:v>487.47999999999973</c:v>
                </c:pt>
                <c:pt idx="2063">
                  <c:v>487.41999999999973</c:v>
                </c:pt>
                <c:pt idx="2064">
                  <c:v>487.36</c:v>
                </c:pt>
                <c:pt idx="2065">
                  <c:v>487.3</c:v>
                </c:pt>
                <c:pt idx="2066">
                  <c:v>487.22999999999973</c:v>
                </c:pt>
                <c:pt idx="2067">
                  <c:v>487.17</c:v>
                </c:pt>
                <c:pt idx="2068">
                  <c:v>487.1</c:v>
                </c:pt>
                <c:pt idx="2069">
                  <c:v>487.04</c:v>
                </c:pt>
                <c:pt idx="2070">
                  <c:v>486.96999999999974</c:v>
                </c:pt>
                <c:pt idx="2071">
                  <c:v>486.9</c:v>
                </c:pt>
                <c:pt idx="2072">
                  <c:v>486.83</c:v>
                </c:pt>
                <c:pt idx="2073">
                  <c:v>486.76</c:v>
                </c:pt>
                <c:pt idx="2074">
                  <c:v>486.68</c:v>
                </c:pt>
                <c:pt idx="2075">
                  <c:v>486.6</c:v>
                </c:pt>
                <c:pt idx="2076">
                  <c:v>486.53</c:v>
                </c:pt>
                <c:pt idx="2077">
                  <c:v>486.46</c:v>
                </c:pt>
                <c:pt idx="2078">
                  <c:v>486.39</c:v>
                </c:pt>
                <c:pt idx="2079">
                  <c:v>486.31</c:v>
                </c:pt>
                <c:pt idx="2080">
                  <c:v>486.24</c:v>
                </c:pt>
                <c:pt idx="2081">
                  <c:v>486.18</c:v>
                </c:pt>
                <c:pt idx="2082">
                  <c:v>486.11</c:v>
                </c:pt>
                <c:pt idx="2083">
                  <c:v>486.04</c:v>
                </c:pt>
                <c:pt idx="2084">
                  <c:v>486.03</c:v>
                </c:pt>
                <c:pt idx="2085">
                  <c:v>485.98999999999967</c:v>
                </c:pt>
                <c:pt idx="2086">
                  <c:v>485.92999999999967</c:v>
                </c:pt>
                <c:pt idx="2087">
                  <c:v>485.88</c:v>
                </c:pt>
                <c:pt idx="2088">
                  <c:v>485.82</c:v>
                </c:pt>
                <c:pt idx="2089">
                  <c:v>485.76</c:v>
                </c:pt>
                <c:pt idx="2090">
                  <c:v>485.7</c:v>
                </c:pt>
                <c:pt idx="2091">
                  <c:v>485.65000000000026</c:v>
                </c:pt>
                <c:pt idx="2092">
                  <c:v>485.59</c:v>
                </c:pt>
                <c:pt idx="2093">
                  <c:v>485.41999999999973</c:v>
                </c:pt>
                <c:pt idx="2094">
                  <c:v>485.33</c:v>
                </c:pt>
                <c:pt idx="2095">
                  <c:v>485.37</c:v>
                </c:pt>
                <c:pt idx="2096">
                  <c:v>485.28999999999974</c:v>
                </c:pt>
                <c:pt idx="2097">
                  <c:v>485.3</c:v>
                </c:pt>
                <c:pt idx="2098">
                  <c:v>485.18</c:v>
                </c:pt>
                <c:pt idx="2099">
                  <c:v>485.11</c:v>
                </c:pt>
                <c:pt idx="2100">
                  <c:v>485.05</c:v>
                </c:pt>
                <c:pt idx="2101">
                  <c:v>485.01</c:v>
                </c:pt>
                <c:pt idx="2102">
                  <c:v>484.95</c:v>
                </c:pt>
                <c:pt idx="2103">
                  <c:v>484.90999999999974</c:v>
                </c:pt>
                <c:pt idx="2104">
                  <c:v>484.88</c:v>
                </c:pt>
                <c:pt idx="2105">
                  <c:v>484.82</c:v>
                </c:pt>
                <c:pt idx="2106">
                  <c:v>484.71999999999974</c:v>
                </c:pt>
                <c:pt idx="2107">
                  <c:v>484.65000000000026</c:v>
                </c:pt>
                <c:pt idx="2108">
                  <c:v>484.59</c:v>
                </c:pt>
                <c:pt idx="2109">
                  <c:v>484.54</c:v>
                </c:pt>
                <c:pt idx="2110">
                  <c:v>484.5</c:v>
                </c:pt>
                <c:pt idx="2111">
                  <c:v>484.45</c:v>
                </c:pt>
                <c:pt idx="2112">
                  <c:v>484.4</c:v>
                </c:pt>
                <c:pt idx="2113">
                  <c:v>484.34000000000026</c:v>
                </c:pt>
                <c:pt idx="2114">
                  <c:v>484.28999999999974</c:v>
                </c:pt>
                <c:pt idx="2115">
                  <c:v>484.24</c:v>
                </c:pt>
                <c:pt idx="2116">
                  <c:v>484.19</c:v>
                </c:pt>
                <c:pt idx="2117">
                  <c:v>484.13</c:v>
                </c:pt>
                <c:pt idx="2118">
                  <c:v>484.07</c:v>
                </c:pt>
                <c:pt idx="2119">
                  <c:v>484.03</c:v>
                </c:pt>
                <c:pt idx="2120">
                  <c:v>483.97999999999973</c:v>
                </c:pt>
                <c:pt idx="2121">
                  <c:v>483.91999999999973</c:v>
                </c:pt>
                <c:pt idx="2122">
                  <c:v>483.87</c:v>
                </c:pt>
                <c:pt idx="2123">
                  <c:v>483.82</c:v>
                </c:pt>
                <c:pt idx="2124">
                  <c:v>483.77</c:v>
                </c:pt>
                <c:pt idx="2125">
                  <c:v>483.71999999999974</c:v>
                </c:pt>
                <c:pt idx="2126">
                  <c:v>483.68</c:v>
                </c:pt>
                <c:pt idx="2127">
                  <c:v>483.63</c:v>
                </c:pt>
                <c:pt idx="2128">
                  <c:v>483.59</c:v>
                </c:pt>
                <c:pt idx="2129">
                  <c:v>483.55</c:v>
                </c:pt>
                <c:pt idx="2130">
                  <c:v>483.61</c:v>
                </c:pt>
                <c:pt idx="2131">
                  <c:v>483.57</c:v>
                </c:pt>
                <c:pt idx="2132">
                  <c:v>483.53</c:v>
                </c:pt>
                <c:pt idx="2133">
                  <c:v>483.48999999999967</c:v>
                </c:pt>
                <c:pt idx="2134">
                  <c:v>483.46999999999974</c:v>
                </c:pt>
                <c:pt idx="2135">
                  <c:v>483.46</c:v>
                </c:pt>
                <c:pt idx="2136">
                  <c:v>483.42999999999967</c:v>
                </c:pt>
                <c:pt idx="2137">
                  <c:v>483.39</c:v>
                </c:pt>
                <c:pt idx="2138">
                  <c:v>483.37</c:v>
                </c:pt>
                <c:pt idx="2139">
                  <c:v>483.38</c:v>
                </c:pt>
                <c:pt idx="2140">
                  <c:v>483.31</c:v>
                </c:pt>
                <c:pt idx="2141">
                  <c:v>483.27</c:v>
                </c:pt>
                <c:pt idx="2142">
                  <c:v>483.25</c:v>
                </c:pt>
                <c:pt idx="2143">
                  <c:v>483.24</c:v>
                </c:pt>
                <c:pt idx="2144">
                  <c:v>483.19</c:v>
                </c:pt>
                <c:pt idx="2145">
                  <c:v>483.21999999999974</c:v>
                </c:pt>
                <c:pt idx="2146">
                  <c:v>483.12</c:v>
                </c:pt>
                <c:pt idx="2147">
                  <c:v>483.09</c:v>
                </c:pt>
                <c:pt idx="2148">
                  <c:v>483.06</c:v>
                </c:pt>
                <c:pt idx="2149">
                  <c:v>483.04</c:v>
                </c:pt>
                <c:pt idx="2150">
                  <c:v>483.01</c:v>
                </c:pt>
                <c:pt idx="2151">
                  <c:v>482.97999999999973</c:v>
                </c:pt>
                <c:pt idx="2152">
                  <c:v>482.95</c:v>
                </c:pt>
                <c:pt idx="2153">
                  <c:v>482.94</c:v>
                </c:pt>
                <c:pt idx="2154">
                  <c:v>482.91999999999973</c:v>
                </c:pt>
                <c:pt idx="2155">
                  <c:v>482.88</c:v>
                </c:pt>
                <c:pt idx="2156">
                  <c:v>482.9</c:v>
                </c:pt>
                <c:pt idx="2157">
                  <c:v>482.89</c:v>
                </c:pt>
                <c:pt idx="2158">
                  <c:v>482.85</c:v>
                </c:pt>
                <c:pt idx="2159">
                  <c:v>482.83</c:v>
                </c:pt>
                <c:pt idx="2160">
                  <c:v>482.78999999999974</c:v>
                </c:pt>
                <c:pt idx="2161">
                  <c:v>482.77</c:v>
                </c:pt>
                <c:pt idx="2162">
                  <c:v>482.72999999999973</c:v>
                </c:pt>
                <c:pt idx="2163">
                  <c:v>482.76</c:v>
                </c:pt>
                <c:pt idx="2164">
                  <c:v>482.72999999999973</c:v>
                </c:pt>
                <c:pt idx="2165">
                  <c:v>482.67</c:v>
                </c:pt>
                <c:pt idx="2166">
                  <c:v>482.65000000000026</c:v>
                </c:pt>
                <c:pt idx="2167">
                  <c:v>482.68</c:v>
                </c:pt>
                <c:pt idx="2168">
                  <c:v>482.64000000000027</c:v>
                </c:pt>
                <c:pt idx="2169">
                  <c:v>482.61</c:v>
                </c:pt>
                <c:pt idx="2170">
                  <c:v>482.61</c:v>
                </c:pt>
                <c:pt idx="2171">
                  <c:v>482.6</c:v>
                </c:pt>
                <c:pt idx="2172">
                  <c:v>482.59</c:v>
                </c:pt>
                <c:pt idx="2173">
                  <c:v>482.58</c:v>
                </c:pt>
                <c:pt idx="2174">
                  <c:v>482.59</c:v>
                </c:pt>
                <c:pt idx="2175">
                  <c:v>482.56</c:v>
                </c:pt>
                <c:pt idx="2176">
                  <c:v>482.54</c:v>
                </c:pt>
                <c:pt idx="2177">
                  <c:v>482.52</c:v>
                </c:pt>
                <c:pt idx="2178">
                  <c:v>482.52</c:v>
                </c:pt>
                <c:pt idx="2179">
                  <c:v>482.5</c:v>
                </c:pt>
                <c:pt idx="2180">
                  <c:v>482.52</c:v>
                </c:pt>
                <c:pt idx="2181">
                  <c:v>482.5</c:v>
                </c:pt>
                <c:pt idx="2182">
                  <c:v>482.48999999999967</c:v>
                </c:pt>
                <c:pt idx="2183">
                  <c:v>482.48999999999967</c:v>
                </c:pt>
                <c:pt idx="2184">
                  <c:v>482.5</c:v>
                </c:pt>
                <c:pt idx="2185">
                  <c:v>482.47999999999973</c:v>
                </c:pt>
                <c:pt idx="2186">
                  <c:v>482.45</c:v>
                </c:pt>
                <c:pt idx="2187">
                  <c:v>482.46</c:v>
                </c:pt>
                <c:pt idx="2188">
                  <c:v>482.42999999999967</c:v>
                </c:pt>
                <c:pt idx="2189">
                  <c:v>482.4</c:v>
                </c:pt>
                <c:pt idx="2190">
                  <c:v>482.38</c:v>
                </c:pt>
                <c:pt idx="2191">
                  <c:v>482.34000000000026</c:v>
                </c:pt>
                <c:pt idx="2192">
                  <c:v>482.34000000000026</c:v>
                </c:pt>
                <c:pt idx="2193">
                  <c:v>482.32</c:v>
                </c:pt>
                <c:pt idx="2194">
                  <c:v>482.28999999999974</c:v>
                </c:pt>
                <c:pt idx="2195">
                  <c:v>482.28999999999974</c:v>
                </c:pt>
                <c:pt idx="2196">
                  <c:v>482.26</c:v>
                </c:pt>
                <c:pt idx="2197">
                  <c:v>482.22999999999973</c:v>
                </c:pt>
                <c:pt idx="2198">
                  <c:v>482.17</c:v>
                </c:pt>
                <c:pt idx="2199">
                  <c:v>482.17</c:v>
                </c:pt>
                <c:pt idx="2200">
                  <c:v>482.17</c:v>
                </c:pt>
                <c:pt idx="2201">
                  <c:v>482.13</c:v>
                </c:pt>
                <c:pt idx="2202">
                  <c:v>482.1</c:v>
                </c:pt>
                <c:pt idx="2203">
                  <c:v>482.11</c:v>
                </c:pt>
                <c:pt idx="2204">
                  <c:v>482.07</c:v>
                </c:pt>
                <c:pt idx="2205">
                  <c:v>482.04</c:v>
                </c:pt>
                <c:pt idx="2206">
                  <c:v>482.01</c:v>
                </c:pt>
                <c:pt idx="2207">
                  <c:v>482.05</c:v>
                </c:pt>
                <c:pt idx="2208">
                  <c:v>481.98999999999967</c:v>
                </c:pt>
                <c:pt idx="2209">
                  <c:v>481.91999999999973</c:v>
                </c:pt>
                <c:pt idx="2210">
                  <c:v>481.9</c:v>
                </c:pt>
                <c:pt idx="2211">
                  <c:v>481.95</c:v>
                </c:pt>
                <c:pt idx="2212">
                  <c:v>481.89</c:v>
                </c:pt>
                <c:pt idx="2213">
                  <c:v>481.97999999999973</c:v>
                </c:pt>
                <c:pt idx="2214">
                  <c:v>481.95</c:v>
                </c:pt>
                <c:pt idx="2215">
                  <c:v>481.95</c:v>
                </c:pt>
                <c:pt idx="2216">
                  <c:v>481.95</c:v>
                </c:pt>
                <c:pt idx="2217">
                  <c:v>481.92999999999967</c:v>
                </c:pt>
                <c:pt idx="2218">
                  <c:v>481.91999999999973</c:v>
                </c:pt>
                <c:pt idx="2219">
                  <c:v>482.05</c:v>
                </c:pt>
                <c:pt idx="2220">
                  <c:v>482.1</c:v>
                </c:pt>
                <c:pt idx="2221">
                  <c:v>482.1</c:v>
                </c:pt>
                <c:pt idx="2222">
                  <c:v>482.07</c:v>
                </c:pt>
                <c:pt idx="2223">
                  <c:v>482.08</c:v>
                </c:pt>
                <c:pt idx="2224">
                  <c:v>482.08</c:v>
                </c:pt>
                <c:pt idx="2225">
                  <c:v>482.11</c:v>
                </c:pt>
                <c:pt idx="2226">
                  <c:v>482.1</c:v>
                </c:pt>
                <c:pt idx="2227">
                  <c:v>482.1</c:v>
                </c:pt>
                <c:pt idx="2228">
                  <c:v>482.08</c:v>
                </c:pt>
                <c:pt idx="2229">
                  <c:v>482.07</c:v>
                </c:pt>
                <c:pt idx="2230">
                  <c:v>482.07</c:v>
                </c:pt>
                <c:pt idx="2231">
                  <c:v>482.04</c:v>
                </c:pt>
                <c:pt idx="2232">
                  <c:v>482.05</c:v>
                </c:pt>
                <c:pt idx="2233">
                  <c:v>482.02</c:v>
                </c:pt>
                <c:pt idx="2234">
                  <c:v>482.01</c:v>
                </c:pt>
                <c:pt idx="2235">
                  <c:v>481.97999999999973</c:v>
                </c:pt>
                <c:pt idx="2236">
                  <c:v>481.96</c:v>
                </c:pt>
                <c:pt idx="2237">
                  <c:v>481.95</c:v>
                </c:pt>
                <c:pt idx="2238">
                  <c:v>482.07</c:v>
                </c:pt>
                <c:pt idx="2239">
                  <c:v>481.97999999999973</c:v>
                </c:pt>
                <c:pt idx="2240">
                  <c:v>481.96</c:v>
                </c:pt>
                <c:pt idx="2241">
                  <c:v>481.91999999999973</c:v>
                </c:pt>
                <c:pt idx="2242">
                  <c:v>481.92999999999967</c:v>
                </c:pt>
                <c:pt idx="2243">
                  <c:v>481.92999999999967</c:v>
                </c:pt>
                <c:pt idx="2244">
                  <c:v>481.92999999999967</c:v>
                </c:pt>
                <c:pt idx="2245">
                  <c:v>481.92999999999967</c:v>
                </c:pt>
                <c:pt idx="2246">
                  <c:v>481.98999999999967</c:v>
                </c:pt>
                <c:pt idx="2247">
                  <c:v>482.28</c:v>
                </c:pt>
                <c:pt idx="2248">
                  <c:v>482.35</c:v>
                </c:pt>
                <c:pt idx="2249">
                  <c:v>482.37</c:v>
                </c:pt>
                <c:pt idx="2250">
                  <c:v>482.38</c:v>
                </c:pt>
                <c:pt idx="2251">
                  <c:v>482.4</c:v>
                </c:pt>
                <c:pt idx="2252">
                  <c:v>482.40999999999974</c:v>
                </c:pt>
                <c:pt idx="2253">
                  <c:v>482.4</c:v>
                </c:pt>
                <c:pt idx="2254">
                  <c:v>482.38</c:v>
                </c:pt>
                <c:pt idx="2255">
                  <c:v>482.4</c:v>
                </c:pt>
                <c:pt idx="2256">
                  <c:v>482.38</c:v>
                </c:pt>
                <c:pt idx="2257">
                  <c:v>482.35</c:v>
                </c:pt>
                <c:pt idx="2258">
                  <c:v>482.32</c:v>
                </c:pt>
                <c:pt idx="2259">
                  <c:v>482.37</c:v>
                </c:pt>
                <c:pt idx="2260">
                  <c:v>482.34000000000026</c:v>
                </c:pt>
                <c:pt idx="2261">
                  <c:v>482.35</c:v>
                </c:pt>
                <c:pt idx="2262">
                  <c:v>482.32</c:v>
                </c:pt>
                <c:pt idx="2263">
                  <c:v>482.35</c:v>
                </c:pt>
                <c:pt idx="2264">
                  <c:v>482.31</c:v>
                </c:pt>
                <c:pt idx="2265">
                  <c:v>482.25</c:v>
                </c:pt>
                <c:pt idx="2266">
                  <c:v>482.26</c:v>
                </c:pt>
                <c:pt idx="2267">
                  <c:v>482.25</c:v>
                </c:pt>
                <c:pt idx="2268">
                  <c:v>482.34000000000026</c:v>
                </c:pt>
                <c:pt idx="2269">
                  <c:v>483.45</c:v>
                </c:pt>
                <c:pt idx="2270">
                  <c:v>484.11</c:v>
                </c:pt>
                <c:pt idx="2271">
                  <c:v>484.37</c:v>
                </c:pt>
                <c:pt idx="2272">
                  <c:v>484.46999999999974</c:v>
                </c:pt>
                <c:pt idx="2273">
                  <c:v>484.47999999999973</c:v>
                </c:pt>
                <c:pt idx="2274">
                  <c:v>484.5</c:v>
                </c:pt>
                <c:pt idx="2275">
                  <c:v>484.51</c:v>
                </c:pt>
                <c:pt idx="2276">
                  <c:v>484.47999999999973</c:v>
                </c:pt>
                <c:pt idx="2277">
                  <c:v>484.51</c:v>
                </c:pt>
                <c:pt idx="2278">
                  <c:v>484.51</c:v>
                </c:pt>
                <c:pt idx="2279">
                  <c:v>484.51</c:v>
                </c:pt>
                <c:pt idx="2280">
                  <c:v>484.51</c:v>
                </c:pt>
                <c:pt idx="2281">
                  <c:v>484.53</c:v>
                </c:pt>
                <c:pt idx="2282">
                  <c:v>484.51</c:v>
                </c:pt>
                <c:pt idx="2283">
                  <c:v>484.53</c:v>
                </c:pt>
                <c:pt idx="2284">
                  <c:v>484.5</c:v>
                </c:pt>
                <c:pt idx="2285">
                  <c:v>484.47999999999973</c:v>
                </c:pt>
                <c:pt idx="2286">
                  <c:v>484.44</c:v>
                </c:pt>
                <c:pt idx="2287">
                  <c:v>484.44</c:v>
                </c:pt>
                <c:pt idx="2288">
                  <c:v>484.45</c:v>
                </c:pt>
                <c:pt idx="2289">
                  <c:v>484.38</c:v>
                </c:pt>
                <c:pt idx="2290">
                  <c:v>484.35</c:v>
                </c:pt>
                <c:pt idx="2291">
                  <c:v>484.3</c:v>
                </c:pt>
                <c:pt idx="2292">
                  <c:v>484.26</c:v>
                </c:pt>
                <c:pt idx="2293">
                  <c:v>484.24</c:v>
                </c:pt>
                <c:pt idx="2294">
                  <c:v>484.21</c:v>
                </c:pt>
                <c:pt idx="2295">
                  <c:v>484.17</c:v>
                </c:pt>
                <c:pt idx="2296">
                  <c:v>484.08</c:v>
                </c:pt>
                <c:pt idx="2297">
                  <c:v>484.12</c:v>
                </c:pt>
                <c:pt idx="2298">
                  <c:v>484.08</c:v>
                </c:pt>
                <c:pt idx="2299">
                  <c:v>484.05</c:v>
                </c:pt>
                <c:pt idx="2300">
                  <c:v>484</c:v>
                </c:pt>
                <c:pt idx="2301">
                  <c:v>484.03</c:v>
                </c:pt>
                <c:pt idx="2302">
                  <c:v>484.05</c:v>
                </c:pt>
                <c:pt idx="2303">
                  <c:v>484.03</c:v>
                </c:pt>
                <c:pt idx="2304">
                  <c:v>484</c:v>
                </c:pt>
                <c:pt idx="2305">
                  <c:v>483.96999999999974</c:v>
                </c:pt>
                <c:pt idx="2306">
                  <c:v>483.98999999999967</c:v>
                </c:pt>
                <c:pt idx="2307">
                  <c:v>483.90999999999974</c:v>
                </c:pt>
                <c:pt idx="2308">
                  <c:v>483.87</c:v>
                </c:pt>
                <c:pt idx="2309">
                  <c:v>483.85</c:v>
                </c:pt>
                <c:pt idx="2310">
                  <c:v>483.88</c:v>
                </c:pt>
                <c:pt idx="2311">
                  <c:v>483.84000000000026</c:v>
                </c:pt>
                <c:pt idx="2312">
                  <c:v>483.82</c:v>
                </c:pt>
                <c:pt idx="2313">
                  <c:v>483.81</c:v>
                </c:pt>
                <c:pt idx="2314">
                  <c:v>483.87</c:v>
                </c:pt>
                <c:pt idx="2315">
                  <c:v>483.88</c:v>
                </c:pt>
                <c:pt idx="2316">
                  <c:v>483.92999999999967</c:v>
                </c:pt>
                <c:pt idx="2317">
                  <c:v>483.98999999999967</c:v>
                </c:pt>
                <c:pt idx="2318">
                  <c:v>483.96999999999974</c:v>
                </c:pt>
                <c:pt idx="2319">
                  <c:v>483.96</c:v>
                </c:pt>
                <c:pt idx="2320">
                  <c:v>483.96</c:v>
                </c:pt>
                <c:pt idx="2321">
                  <c:v>483.94</c:v>
                </c:pt>
                <c:pt idx="2322">
                  <c:v>483.90999999999974</c:v>
                </c:pt>
                <c:pt idx="2323">
                  <c:v>483.87</c:v>
                </c:pt>
                <c:pt idx="2324">
                  <c:v>483.84000000000026</c:v>
                </c:pt>
                <c:pt idx="2325">
                  <c:v>483.81</c:v>
                </c:pt>
                <c:pt idx="2326">
                  <c:v>483.75</c:v>
                </c:pt>
                <c:pt idx="2327">
                  <c:v>483.7</c:v>
                </c:pt>
                <c:pt idx="2328">
                  <c:v>483.66</c:v>
                </c:pt>
                <c:pt idx="2329">
                  <c:v>483.61</c:v>
                </c:pt>
                <c:pt idx="2330">
                  <c:v>483.54</c:v>
                </c:pt>
                <c:pt idx="2331">
                  <c:v>483.48999999999967</c:v>
                </c:pt>
                <c:pt idx="2332">
                  <c:v>483.42999999999967</c:v>
                </c:pt>
                <c:pt idx="2333">
                  <c:v>483.39</c:v>
                </c:pt>
                <c:pt idx="2334">
                  <c:v>483.34000000000026</c:v>
                </c:pt>
                <c:pt idx="2335">
                  <c:v>483.28</c:v>
                </c:pt>
                <c:pt idx="2336">
                  <c:v>483.24</c:v>
                </c:pt>
                <c:pt idx="2337">
                  <c:v>483.16</c:v>
                </c:pt>
                <c:pt idx="2338">
                  <c:v>483.09</c:v>
                </c:pt>
                <c:pt idx="2339">
                  <c:v>483.04</c:v>
                </c:pt>
                <c:pt idx="2340">
                  <c:v>483</c:v>
                </c:pt>
                <c:pt idx="2341">
                  <c:v>482.95</c:v>
                </c:pt>
                <c:pt idx="2342">
                  <c:v>482.89</c:v>
                </c:pt>
                <c:pt idx="2343">
                  <c:v>482.86</c:v>
                </c:pt>
                <c:pt idx="2344">
                  <c:v>482.82</c:v>
                </c:pt>
                <c:pt idx="2345">
                  <c:v>482.76</c:v>
                </c:pt>
                <c:pt idx="2346">
                  <c:v>482.7</c:v>
                </c:pt>
                <c:pt idx="2347">
                  <c:v>482.65000000000026</c:v>
                </c:pt>
                <c:pt idx="2348">
                  <c:v>482.59</c:v>
                </c:pt>
                <c:pt idx="2349">
                  <c:v>482.53</c:v>
                </c:pt>
                <c:pt idx="2350">
                  <c:v>482.46999999999974</c:v>
                </c:pt>
                <c:pt idx="2351">
                  <c:v>482.40999999999974</c:v>
                </c:pt>
                <c:pt idx="2352">
                  <c:v>482.34000000000026</c:v>
                </c:pt>
                <c:pt idx="2353">
                  <c:v>482.28</c:v>
                </c:pt>
                <c:pt idx="2354">
                  <c:v>482.21999999999974</c:v>
                </c:pt>
                <c:pt idx="2355">
                  <c:v>482.16</c:v>
                </c:pt>
                <c:pt idx="2356">
                  <c:v>482.07</c:v>
                </c:pt>
                <c:pt idx="2357">
                  <c:v>481.97999999999973</c:v>
                </c:pt>
                <c:pt idx="2358">
                  <c:v>481.9</c:v>
                </c:pt>
                <c:pt idx="2359">
                  <c:v>481.86</c:v>
                </c:pt>
                <c:pt idx="2360">
                  <c:v>481.84000000000026</c:v>
                </c:pt>
                <c:pt idx="2361">
                  <c:v>481.8</c:v>
                </c:pt>
                <c:pt idx="2362">
                  <c:v>481.71999999999974</c:v>
                </c:pt>
                <c:pt idx="2363">
                  <c:v>481.66</c:v>
                </c:pt>
                <c:pt idx="2364">
                  <c:v>481.6</c:v>
                </c:pt>
                <c:pt idx="2365">
                  <c:v>481.56</c:v>
                </c:pt>
                <c:pt idx="2366">
                  <c:v>481.53</c:v>
                </c:pt>
                <c:pt idx="2367">
                  <c:v>481.47999999999973</c:v>
                </c:pt>
                <c:pt idx="2368">
                  <c:v>481.40999999999974</c:v>
                </c:pt>
                <c:pt idx="2369">
                  <c:v>481.33</c:v>
                </c:pt>
                <c:pt idx="2370">
                  <c:v>481.26</c:v>
                </c:pt>
                <c:pt idx="2371">
                  <c:v>481.18</c:v>
                </c:pt>
                <c:pt idx="2372">
                  <c:v>481.11</c:v>
                </c:pt>
                <c:pt idx="2373">
                  <c:v>481.05</c:v>
                </c:pt>
                <c:pt idx="2374">
                  <c:v>481.02</c:v>
                </c:pt>
                <c:pt idx="2375">
                  <c:v>480.96999999999974</c:v>
                </c:pt>
                <c:pt idx="2376">
                  <c:v>480.92999999999967</c:v>
                </c:pt>
                <c:pt idx="2377">
                  <c:v>480.9</c:v>
                </c:pt>
                <c:pt idx="2378">
                  <c:v>480.87</c:v>
                </c:pt>
                <c:pt idx="2379">
                  <c:v>480.78999999999974</c:v>
                </c:pt>
                <c:pt idx="2380">
                  <c:v>480.75</c:v>
                </c:pt>
                <c:pt idx="2381">
                  <c:v>480.69</c:v>
                </c:pt>
                <c:pt idx="2382">
                  <c:v>480.61</c:v>
                </c:pt>
                <c:pt idx="2383">
                  <c:v>480.54</c:v>
                </c:pt>
                <c:pt idx="2384">
                  <c:v>480.46</c:v>
                </c:pt>
                <c:pt idx="2385">
                  <c:v>480.39</c:v>
                </c:pt>
                <c:pt idx="2386">
                  <c:v>480.33</c:v>
                </c:pt>
                <c:pt idx="2387">
                  <c:v>480.27</c:v>
                </c:pt>
                <c:pt idx="2388">
                  <c:v>480.21999999999974</c:v>
                </c:pt>
                <c:pt idx="2389">
                  <c:v>480.16</c:v>
                </c:pt>
                <c:pt idx="2390">
                  <c:v>480.09</c:v>
                </c:pt>
                <c:pt idx="2391">
                  <c:v>480</c:v>
                </c:pt>
                <c:pt idx="2392">
                  <c:v>479.90999999999974</c:v>
                </c:pt>
                <c:pt idx="2393">
                  <c:v>479.85</c:v>
                </c:pt>
                <c:pt idx="2394">
                  <c:v>479.78999999999974</c:v>
                </c:pt>
                <c:pt idx="2395">
                  <c:v>479.71</c:v>
                </c:pt>
                <c:pt idx="2396">
                  <c:v>479.62</c:v>
                </c:pt>
                <c:pt idx="2397">
                  <c:v>479.52</c:v>
                </c:pt>
                <c:pt idx="2398">
                  <c:v>479.44</c:v>
                </c:pt>
                <c:pt idx="2399">
                  <c:v>479.32</c:v>
                </c:pt>
                <c:pt idx="2400">
                  <c:v>479.26</c:v>
                </c:pt>
                <c:pt idx="2401">
                  <c:v>479.2</c:v>
                </c:pt>
                <c:pt idx="2402">
                  <c:v>479.14000000000027</c:v>
                </c:pt>
                <c:pt idx="2403">
                  <c:v>479.05</c:v>
                </c:pt>
                <c:pt idx="2404">
                  <c:v>478.95</c:v>
                </c:pt>
                <c:pt idx="2405">
                  <c:v>478.87</c:v>
                </c:pt>
                <c:pt idx="2406">
                  <c:v>478.8</c:v>
                </c:pt>
                <c:pt idx="2407">
                  <c:v>478.71999999999974</c:v>
                </c:pt>
                <c:pt idx="2408">
                  <c:v>478.65000000000026</c:v>
                </c:pt>
                <c:pt idx="2409">
                  <c:v>478.6</c:v>
                </c:pt>
                <c:pt idx="2410">
                  <c:v>478.54</c:v>
                </c:pt>
                <c:pt idx="2411">
                  <c:v>478.46999999999974</c:v>
                </c:pt>
                <c:pt idx="2412">
                  <c:v>478.38</c:v>
                </c:pt>
                <c:pt idx="2413">
                  <c:v>478.28999999999974</c:v>
                </c:pt>
                <c:pt idx="2414">
                  <c:v>478.21</c:v>
                </c:pt>
                <c:pt idx="2415">
                  <c:v>478.18</c:v>
                </c:pt>
                <c:pt idx="2416">
                  <c:v>478.11</c:v>
                </c:pt>
                <c:pt idx="2417">
                  <c:v>478.05</c:v>
                </c:pt>
                <c:pt idx="2418">
                  <c:v>477.96</c:v>
                </c:pt>
                <c:pt idx="2419">
                  <c:v>477.87</c:v>
                </c:pt>
                <c:pt idx="2420">
                  <c:v>477.78999999999974</c:v>
                </c:pt>
                <c:pt idx="2421">
                  <c:v>477.7</c:v>
                </c:pt>
                <c:pt idx="2422">
                  <c:v>477.63</c:v>
                </c:pt>
                <c:pt idx="2423">
                  <c:v>477.57</c:v>
                </c:pt>
                <c:pt idx="2424">
                  <c:v>477.48999999999967</c:v>
                </c:pt>
                <c:pt idx="2425">
                  <c:v>477.4</c:v>
                </c:pt>
                <c:pt idx="2426">
                  <c:v>477.34000000000026</c:v>
                </c:pt>
                <c:pt idx="2427">
                  <c:v>477.25</c:v>
                </c:pt>
                <c:pt idx="2428">
                  <c:v>477.18</c:v>
                </c:pt>
                <c:pt idx="2429">
                  <c:v>477.1</c:v>
                </c:pt>
                <c:pt idx="2430">
                  <c:v>477.06</c:v>
                </c:pt>
                <c:pt idx="2431">
                  <c:v>477.04</c:v>
                </c:pt>
                <c:pt idx="2432">
                  <c:v>477.01</c:v>
                </c:pt>
                <c:pt idx="2433">
                  <c:v>476.94</c:v>
                </c:pt>
                <c:pt idx="2434">
                  <c:v>476.86</c:v>
                </c:pt>
                <c:pt idx="2435">
                  <c:v>476.78999999999974</c:v>
                </c:pt>
                <c:pt idx="2436">
                  <c:v>476.74</c:v>
                </c:pt>
                <c:pt idx="2437">
                  <c:v>476.7</c:v>
                </c:pt>
                <c:pt idx="2438">
                  <c:v>476.7</c:v>
                </c:pt>
                <c:pt idx="2439">
                  <c:v>476.67</c:v>
                </c:pt>
                <c:pt idx="2440">
                  <c:v>476.59</c:v>
                </c:pt>
                <c:pt idx="2441">
                  <c:v>476.53</c:v>
                </c:pt>
                <c:pt idx="2442">
                  <c:v>476.46999999999974</c:v>
                </c:pt>
                <c:pt idx="2443">
                  <c:v>476.42999999999967</c:v>
                </c:pt>
                <c:pt idx="2444">
                  <c:v>476.4</c:v>
                </c:pt>
                <c:pt idx="2445">
                  <c:v>476.35</c:v>
                </c:pt>
                <c:pt idx="2446">
                  <c:v>476.31</c:v>
                </c:pt>
                <c:pt idx="2447">
                  <c:v>476.22999999999973</c:v>
                </c:pt>
                <c:pt idx="2448">
                  <c:v>476.16</c:v>
                </c:pt>
                <c:pt idx="2449">
                  <c:v>476.07</c:v>
                </c:pt>
                <c:pt idx="2450">
                  <c:v>476.02</c:v>
                </c:pt>
                <c:pt idx="2451">
                  <c:v>476.11</c:v>
                </c:pt>
                <c:pt idx="2452">
                  <c:v>476.11</c:v>
                </c:pt>
                <c:pt idx="2453">
                  <c:v>476.05</c:v>
                </c:pt>
                <c:pt idx="2454">
                  <c:v>475.98999999999967</c:v>
                </c:pt>
                <c:pt idx="2455">
                  <c:v>475.9</c:v>
                </c:pt>
                <c:pt idx="2456">
                  <c:v>475.86</c:v>
                </c:pt>
                <c:pt idx="2457">
                  <c:v>475.87</c:v>
                </c:pt>
                <c:pt idx="2458">
                  <c:v>475.84000000000026</c:v>
                </c:pt>
                <c:pt idx="2459">
                  <c:v>475.78</c:v>
                </c:pt>
                <c:pt idx="2460">
                  <c:v>475.71999999999974</c:v>
                </c:pt>
                <c:pt idx="2461">
                  <c:v>475.66</c:v>
                </c:pt>
                <c:pt idx="2462">
                  <c:v>475.6</c:v>
                </c:pt>
                <c:pt idx="2463">
                  <c:v>475.53</c:v>
                </c:pt>
                <c:pt idx="2464">
                  <c:v>475.47999999999973</c:v>
                </c:pt>
                <c:pt idx="2465">
                  <c:v>475.45</c:v>
                </c:pt>
                <c:pt idx="2466">
                  <c:v>475.40999999999974</c:v>
                </c:pt>
                <c:pt idx="2467">
                  <c:v>475.35</c:v>
                </c:pt>
                <c:pt idx="2468">
                  <c:v>475.3</c:v>
                </c:pt>
                <c:pt idx="2469">
                  <c:v>475.24</c:v>
                </c:pt>
                <c:pt idx="2470">
                  <c:v>475.18</c:v>
                </c:pt>
                <c:pt idx="2471">
                  <c:v>475.12</c:v>
                </c:pt>
                <c:pt idx="2472">
                  <c:v>475.08</c:v>
                </c:pt>
                <c:pt idx="2473">
                  <c:v>475.03</c:v>
                </c:pt>
                <c:pt idx="2474">
                  <c:v>475.05</c:v>
                </c:pt>
                <c:pt idx="2475">
                  <c:v>475.03</c:v>
                </c:pt>
                <c:pt idx="2476">
                  <c:v>474.98999999999967</c:v>
                </c:pt>
                <c:pt idx="2477">
                  <c:v>474.92999999999967</c:v>
                </c:pt>
                <c:pt idx="2478">
                  <c:v>474.88</c:v>
                </c:pt>
                <c:pt idx="2479">
                  <c:v>474.96999999999974</c:v>
                </c:pt>
                <c:pt idx="2480">
                  <c:v>475.3</c:v>
                </c:pt>
                <c:pt idx="2481">
                  <c:v>475.35</c:v>
                </c:pt>
                <c:pt idx="2482">
                  <c:v>475.40999999999974</c:v>
                </c:pt>
                <c:pt idx="2483">
                  <c:v>475.35</c:v>
                </c:pt>
                <c:pt idx="2484">
                  <c:v>475.3</c:v>
                </c:pt>
                <c:pt idx="2485">
                  <c:v>475.33</c:v>
                </c:pt>
                <c:pt idx="2486">
                  <c:v>475.27</c:v>
                </c:pt>
                <c:pt idx="2487">
                  <c:v>475.22999999999973</c:v>
                </c:pt>
                <c:pt idx="2488">
                  <c:v>475.2</c:v>
                </c:pt>
                <c:pt idx="2489">
                  <c:v>475.24</c:v>
                </c:pt>
                <c:pt idx="2490">
                  <c:v>475.27</c:v>
                </c:pt>
                <c:pt idx="2491">
                  <c:v>475.22999999999973</c:v>
                </c:pt>
                <c:pt idx="2492">
                  <c:v>475.18</c:v>
                </c:pt>
                <c:pt idx="2493">
                  <c:v>475.14000000000027</c:v>
                </c:pt>
                <c:pt idx="2494">
                  <c:v>475.09</c:v>
                </c:pt>
                <c:pt idx="2495">
                  <c:v>475.09</c:v>
                </c:pt>
                <c:pt idx="2496">
                  <c:v>475.05</c:v>
                </c:pt>
                <c:pt idx="2497">
                  <c:v>474.98999999999967</c:v>
                </c:pt>
                <c:pt idx="2498">
                  <c:v>474.92999999999967</c:v>
                </c:pt>
                <c:pt idx="2499">
                  <c:v>474.9</c:v>
                </c:pt>
                <c:pt idx="2500">
                  <c:v>474.96</c:v>
                </c:pt>
                <c:pt idx="2501">
                  <c:v>475.46999999999974</c:v>
                </c:pt>
                <c:pt idx="2502">
                  <c:v>475.84000000000026</c:v>
                </c:pt>
                <c:pt idx="2503">
                  <c:v>475.95</c:v>
                </c:pt>
                <c:pt idx="2504">
                  <c:v>475.96</c:v>
                </c:pt>
                <c:pt idx="2505">
                  <c:v>476.01</c:v>
                </c:pt>
                <c:pt idx="2506">
                  <c:v>475.95</c:v>
                </c:pt>
                <c:pt idx="2507">
                  <c:v>475.91999999999973</c:v>
                </c:pt>
                <c:pt idx="2508">
                  <c:v>475.9</c:v>
                </c:pt>
                <c:pt idx="2509">
                  <c:v>475.86</c:v>
                </c:pt>
                <c:pt idx="2510">
                  <c:v>475.89</c:v>
                </c:pt>
                <c:pt idx="2511">
                  <c:v>475.8</c:v>
                </c:pt>
                <c:pt idx="2512">
                  <c:v>475.77</c:v>
                </c:pt>
                <c:pt idx="2513">
                  <c:v>475.75</c:v>
                </c:pt>
                <c:pt idx="2514">
                  <c:v>475.71999999999974</c:v>
                </c:pt>
                <c:pt idx="2515">
                  <c:v>475.68</c:v>
                </c:pt>
                <c:pt idx="2516">
                  <c:v>475.63</c:v>
                </c:pt>
                <c:pt idx="2517">
                  <c:v>475.6</c:v>
                </c:pt>
                <c:pt idx="2518">
                  <c:v>475.57</c:v>
                </c:pt>
                <c:pt idx="2519">
                  <c:v>475.54</c:v>
                </c:pt>
                <c:pt idx="2520">
                  <c:v>475.53</c:v>
                </c:pt>
                <c:pt idx="2521">
                  <c:v>475.51</c:v>
                </c:pt>
                <c:pt idx="2522">
                  <c:v>475.47999999999973</c:v>
                </c:pt>
                <c:pt idx="2523">
                  <c:v>475.46999999999974</c:v>
                </c:pt>
                <c:pt idx="2524">
                  <c:v>475.46999999999974</c:v>
                </c:pt>
                <c:pt idx="2525">
                  <c:v>475.51</c:v>
                </c:pt>
                <c:pt idx="2526">
                  <c:v>475.51</c:v>
                </c:pt>
                <c:pt idx="2527">
                  <c:v>475.54</c:v>
                </c:pt>
                <c:pt idx="2528">
                  <c:v>475.54</c:v>
                </c:pt>
                <c:pt idx="2529">
                  <c:v>475.51</c:v>
                </c:pt>
                <c:pt idx="2530">
                  <c:v>475.47999999999973</c:v>
                </c:pt>
                <c:pt idx="2531">
                  <c:v>475.5</c:v>
                </c:pt>
                <c:pt idx="2532">
                  <c:v>475.5</c:v>
                </c:pt>
                <c:pt idx="2533">
                  <c:v>475.41999999999973</c:v>
                </c:pt>
                <c:pt idx="2534">
                  <c:v>475.40999999999974</c:v>
                </c:pt>
                <c:pt idx="2535">
                  <c:v>475.40999999999974</c:v>
                </c:pt>
                <c:pt idx="2536">
                  <c:v>475.40999999999974</c:v>
                </c:pt>
                <c:pt idx="2537">
                  <c:v>475.39</c:v>
                </c:pt>
                <c:pt idx="2538">
                  <c:v>475.38</c:v>
                </c:pt>
                <c:pt idx="2539">
                  <c:v>475.36</c:v>
                </c:pt>
                <c:pt idx="2540">
                  <c:v>475.33</c:v>
                </c:pt>
                <c:pt idx="2541">
                  <c:v>475.33</c:v>
                </c:pt>
                <c:pt idx="2542">
                  <c:v>475.33</c:v>
                </c:pt>
                <c:pt idx="2543">
                  <c:v>475.33</c:v>
                </c:pt>
                <c:pt idx="2544">
                  <c:v>475.3</c:v>
                </c:pt>
                <c:pt idx="2545">
                  <c:v>475.38</c:v>
                </c:pt>
                <c:pt idx="2546">
                  <c:v>475.40999999999974</c:v>
                </c:pt>
                <c:pt idx="2547">
                  <c:v>475.40999999999974</c:v>
                </c:pt>
                <c:pt idx="2548">
                  <c:v>475.40999999999974</c:v>
                </c:pt>
                <c:pt idx="2549">
                  <c:v>475.44</c:v>
                </c:pt>
                <c:pt idx="2550">
                  <c:v>475.5</c:v>
                </c:pt>
                <c:pt idx="2551">
                  <c:v>475.5</c:v>
                </c:pt>
                <c:pt idx="2552">
                  <c:v>475.46999999999974</c:v>
                </c:pt>
                <c:pt idx="2553">
                  <c:v>475.47999999999973</c:v>
                </c:pt>
                <c:pt idx="2554">
                  <c:v>475.66</c:v>
                </c:pt>
                <c:pt idx="2555">
                  <c:v>475.95</c:v>
                </c:pt>
                <c:pt idx="2556">
                  <c:v>476.32</c:v>
                </c:pt>
                <c:pt idx="2557">
                  <c:v>476.52</c:v>
                </c:pt>
                <c:pt idx="2558">
                  <c:v>476.61</c:v>
                </c:pt>
                <c:pt idx="2559">
                  <c:v>476.65000000000026</c:v>
                </c:pt>
                <c:pt idx="2560">
                  <c:v>476.82</c:v>
                </c:pt>
                <c:pt idx="2561">
                  <c:v>476.97999999999973</c:v>
                </c:pt>
                <c:pt idx="2562">
                  <c:v>477.1</c:v>
                </c:pt>
                <c:pt idx="2563">
                  <c:v>477.16</c:v>
                </c:pt>
                <c:pt idx="2564">
                  <c:v>477.19</c:v>
                </c:pt>
                <c:pt idx="2565">
                  <c:v>477.21999999999974</c:v>
                </c:pt>
                <c:pt idx="2566">
                  <c:v>477.21</c:v>
                </c:pt>
                <c:pt idx="2567">
                  <c:v>477.21999999999974</c:v>
                </c:pt>
                <c:pt idx="2568">
                  <c:v>477.36</c:v>
                </c:pt>
                <c:pt idx="2569">
                  <c:v>478.32</c:v>
                </c:pt>
                <c:pt idx="2570">
                  <c:v>479.95</c:v>
                </c:pt>
                <c:pt idx="2571">
                  <c:v>480.96</c:v>
                </c:pt>
                <c:pt idx="2572">
                  <c:v>481.45</c:v>
                </c:pt>
                <c:pt idx="2573">
                  <c:v>481.71</c:v>
                </c:pt>
                <c:pt idx="2574">
                  <c:v>481.89</c:v>
                </c:pt>
                <c:pt idx="2575">
                  <c:v>482.02</c:v>
                </c:pt>
                <c:pt idx="2576">
                  <c:v>482.34000000000026</c:v>
                </c:pt>
                <c:pt idx="2577">
                  <c:v>482.91999999999973</c:v>
                </c:pt>
                <c:pt idx="2578">
                  <c:v>483.4</c:v>
                </c:pt>
                <c:pt idx="2579">
                  <c:v>483.63</c:v>
                </c:pt>
                <c:pt idx="2580">
                  <c:v>483.75</c:v>
                </c:pt>
                <c:pt idx="2581">
                  <c:v>483.84000000000026</c:v>
                </c:pt>
                <c:pt idx="2582">
                  <c:v>483.90999999999974</c:v>
                </c:pt>
                <c:pt idx="2583">
                  <c:v>484.02</c:v>
                </c:pt>
                <c:pt idx="2584">
                  <c:v>484.03</c:v>
                </c:pt>
                <c:pt idx="2585">
                  <c:v>484.06</c:v>
                </c:pt>
                <c:pt idx="2586">
                  <c:v>484.11</c:v>
                </c:pt>
                <c:pt idx="2587">
                  <c:v>484.12</c:v>
                </c:pt>
                <c:pt idx="2588">
                  <c:v>484.18</c:v>
                </c:pt>
                <c:pt idx="2589">
                  <c:v>484.21</c:v>
                </c:pt>
                <c:pt idx="2590">
                  <c:v>484.22999999999973</c:v>
                </c:pt>
                <c:pt idx="2591">
                  <c:v>484.27</c:v>
                </c:pt>
                <c:pt idx="2592">
                  <c:v>484.3</c:v>
                </c:pt>
                <c:pt idx="2593">
                  <c:v>484.32</c:v>
                </c:pt>
                <c:pt idx="2594">
                  <c:v>484.35</c:v>
                </c:pt>
                <c:pt idx="2595">
                  <c:v>484.38</c:v>
                </c:pt>
                <c:pt idx="2596">
                  <c:v>484.40999999999974</c:v>
                </c:pt>
                <c:pt idx="2597">
                  <c:v>484.41999999999973</c:v>
                </c:pt>
                <c:pt idx="2598">
                  <c:v>484.41999999999973</c:v>
                </c:pt>
                <c:pt idx="2599">
                  <c:v>484.46999999999974</c:v>
                </c:pt>
                <c:pt idx="2600">
                  <c:v>484.56</c:v>
                </c:pt>
                <c:pt idx="2601">
                  <c:v>484.54</c:v>
                </c:pt>
                <c:pt idx="2602">
                  <c:v>484.54</c:v>
                </c:pt>
                <c:pt idx="2603">
                  <c:v>484.53</c:v>
                </c:pt>
                <c:pt idx="2604">
                  <c:v>484.57</c:v>
                </c:pt>
                <c:pt idx="2605">
                  <c:v>484.56</c:v>
                </c:pt>
                <c:pt idx="2606">
                  <c:v>484.54</c:v>
                </c:pt>
                <c:pt idx="2607">
                  <c:v>484.58</c:v>
                </c:pt>
                <c:pt idx="2608">
                  <c:v>484.6</c:v>
                </c:pt>
                <c:pt idx="2609">
                  <c:v>484.62</c:v>
                </c:pt>
                <c:pt idx="2610">
                  <c:v>484.62</c:v>
                </c:pt>
                <c:pt idx="2611">
                  <c:v>484.63</c:v>
                </c:pt>
                <c:pt idx="2612">
                  <c:v>484.65000000000026</c:v>
                </c:pt>
                <c:pt idx="2613">
                  <c:v>484.65000000000026</c:v>
                </c:pt>
                <c:pt idx="2614">
                  <c:v>484.65000000000026</c:v>
                </c:pt>
                <c:pt idx="2615">
                  <c:v>484.65000000000026</c:v>
                </c:pt>
                <c:pt idx="2616">
                  <c:v>484.68</c:v>
                </c:pt>
                <c:pt idx="2617">
                  <c:v>484.66</c:v>
                </c:pt>
                <c:pt idx="2618">
                  <c:v>484.66</c:v>
                </c:pt>
                <c:pt idx="2619">
                  <c:v>484.65000000000026</c:v>
                </c:pt>
                <c:pt idx="2620">
                  <c:v>484.63</c:v>
                </c:pt>
                <c:pt idx="2621">
                  <c:v>484.62</c:v>
                </c:pt>
                <c:pt idx="2622">
                  <c:v>484.62</c:v>
                </c:pt>
                <c:pt idx="2623">
                  <c:v>484.6</c:v>
                </c:pt>
                <c:pt idx="2624">
                  <c:v>484.6</c:v>
                </c:pt>
                <c:pt idx="2625">
                  <c:v>484.6</c:v>
                </c:pt>
                <c:pt idx="2626">
                  <c:v>484.62</c:v>
                </c:pt>
                <c:pt idx="2627">
                  <c:v>484.62</c:v>
                </c:pt>
                <c:pt idx="2628">
                  <c:v>484.66</c:v>
                </c:pt>
                <c:pt idx="2629">
                  <c:v>484.71999999999974</c:v>
                </c:pt>
                <c:pt idx="2630">
                  <c:v>484.77</c:v>
                </c:pt>
                <c:pt idx="2631">
                  <c:v>484.75</c:v>
                </c:pt>
                <c:pt idx="2632">
                  <c:v>484.74</c:v>
                </c:pt>
                <c:pt idx="2633">
                  <c:v>484.74</c:v>
                </c:pt>
                <c:pt idx="2634">
                  <c:v>484.74</c:v>
                </c:pt>
                <c:pt idx="2635">
                  <c:v>484.75</c:v>
                </c:pt>
                <c:pt idx="2636">
                  <c:v>484.75</c:v>
                </c:pt>
                <c:pt idx="2637">
                  <c:v>484.75</c:v>
                </c:pt>
                <c:pt idx="2638">
                  <c:v>484.75</c:v>
                </c:pt>
                <c:pt idx="2639">
                  <c:v>484.75</c:v>
                </c:pt>
                <c:pt idx="2640">
                  <c:v>484.75</c:v>
                </c:pt>
                <c:pt idx="2641">
                  <c:v>484.81</c:v>
                </c:pt>
                <c:pt idx="2642">
                  <c:v>484.86</c:v>
                </c:pt>
                <c:pt idx="2643">
                  <c:v>484.89</c:v>
                </c:pt>
                <c:pt idx="2644">
                  <c:v>484.92999999999967</c:v>
                </c:pt>
                <c:pt idx="2645">
                  <c:v>485.08</c:v>
                </c:pt>
                <c:pt idx="2646">
                  <c:v>485.48999999999967</c:v>
                </c:pt>
                <c:pt idx="2647">
                  <c:v>485.72999999999973</c:v>
                </c:pt>
                <c:pt idx="2648">
                  <c:v>485.85</c:v>
                </c:pt>
                <c:pt idx="2649">
                  <c:v>485.90999999999974</c:v>
                </c:pt>
                <c:pt idx="2650">
                  <c:v>485.95</c:v>
                </c:pt>
                <c:pt idx="2651">
                  <c:v>485.94</c:v>
                </c:pt>
                <c:pt idx="2652">
                  <c:v>485.94</c:v>
                </c:pt>
                <c:pt idx="2653">
                  <c:v>485.89</c:v>
                </c:pt>
                <c:pt idx="2654">
                  <c:v>485.89</c:v>
                </c:pt>
                <c:pt idx="2655">
                  <c:v>485.88</c:v>
                </c:pt>
                <c:pt idx="2656">
                  <c:v>485.86</c:v>
                </c:pt>
                <c:pt idx="2657">
                  <c:v>485.86</c:v>
                </c:pt>
                <c:pt idx="2658">
                  <c:v>485.83</c:v>
                </c:pt>
                <c:pt idx="2659">
                  <c:v>485.83</c:v>
                </c:pt>
                <c:pt idx="2660">
                  <c:v>485.86</c:v>
                </c:pt>
                <c:pt idx="2661">
                  <c:v>485.83</c:v>
                </c:pt>
                <c:pt idx="2662">
                  <c:v>485.8</c:v>
                </c:pt>
                <c:pt idx="2663">
                  <c:v>485.8</c:v>
                </c:pt>
                <c:pt idx="2664">
                  <c:v>485.85</c:v>
                </c:pt>
                <c:pt idx="2665">
                  <c:v>485.85</c:v>
                </c:pt>
                <c:pt idx="2666">
                  <c:v>485.83</c:v>
                </c:pt>
                <c:pt idx="2667">
                  <c:v>485.82</c:v>
                </c:pt>
                <c:pt idx="2668">
                  <c:v>485.8</c:v>
                </c:pt>
                <c:pt idx="2669">
                  <c:v>485.78999999999974</c:v>
                </c:pt>
                <c:pt idx="2670">
                  <c:v>485.82</c:v>
                </c:pt>
                <c:pt idx="2671">
                  <c:v>486.21999999999974</c:v>
                </c:pt>
                <c:pt idx="2672">
                  <c:v>487.24</c:v>
                </c:pt>
                <c:pt idx="2673">
                  <c:v>487.89</c:v>
                </c:pt>
                <c:pt idx="2674">
                  <c:v>488.2</c:v>
                </c:pt>
                <c:pt idx="2675">
                  <c:v>488.38</c:v>
                </c:pt>
                <c:pt idx="2676">
                  <c:v>488.48999999999967</c:v>
                </c:pt>
                <c:pt idx="2677">
                  <c:v>488.58</c:v>
                </c:pt>
                <c:pt idx="2678">
                  <c:v>488.68</c:v>
                </c:pt>
                <c:pt idx="2679">
                  <c:v>489.15000000000026</c:v>
                </c:pt>
                <c:pt idx="2680">
                  <c:v>489.78999999999974</c:v>
                </c:pt>
                <c:pt idx="2681">
                  <c:v>490.08</c:v>
                </c:pt>
                <c:pt idx="2682">
                  <c:v>490.21</c:v>
                </c:pt>
                <c:pt idx="2683">
                  <c:v>490.3</c:v>
                </c:pt>
                <c:pt idx="2684">
                  <c:v>490.39</c:v>
                </c:pt>
                <c:pt idx="2685">
                  <c:v>490.57</c:v>
                </c:pt>
                <c:pt idx="2686">
                  <c:v>490.86</c:v>
                </c:pt>
                <c:pt idx="2687">
                  <c:v>491.11</c:v>
                </c:pt>
                <c:pt idx="2688">
                  <c:v>491.25</c:v>
                </c:pt>
                <c:pt idx="2689">
                  <c:v>491.32</c:v>
                </c:pt>
                <c:pt idx="2690">
                  <c:v>491.37</c:v>
                </c:pt>
                <c:pt idx="2691">
                  <c:v>491.40999999999974</c:v>
                </c:pt>
                <c:pt idx="2692">
                  <c:v>491.40999999999974</c:v>
                </c:pt>
                <c:pt idx="2693">
                  <c:v>491.38</c:v>
                </c:pt>
                <c:pt idx="2694">
                  <c:v>491.38</c:v>
                </c:pt>
                <c:pt idx="2695">
                  <c:v>491.37</c:v>
                </c:pt>
                <c:pt idx="2696">
                  <c:v>491.35</c:v>
                </c:pt>
                <c:pt idx="2697">
                  <c:v>491.34000000000026</c:v>
                </c:pt>
                <c:pt idx="2698">
                  <c:v>491.35</c:v>
                </c:pt>
                <c:pt idx="2699">
                  <c:v>491.37</c:v>
                </c:pt>
                <c:pt idx="2700">
                  <c:v>491.40999999999974</c:v>
                </c:pt>
                <c:pt idx="2701">
                  <c:v>491.63</c:v>
                </c:pt>
                <c:pt idx="2702">
                  <c:v>491.90999999999974</c:v>
                </c:pt>
                <c:pt idx="2703">
                  <c:v>492.36</c:v>
                </c:pt>
                <c:pt idx="2704">
                  <c:v>492.85</c:v>
                </c:pt>
                <c:pt idx="2705">
                  <c:v>493.40999999999974</c:v>
                </c:pt>
                <c:pt idx="2706">
                  <c:v>493.97999999999973</c:v>
                </c:pt>
                <c:pt idx="2707">
                  <c:v>494.68</c:v>
                </c:pt>
                <c:pt idx="2708">
                  <c:v>495.31</c:v>
                </c:pt>
                <c:pt idx="2709">
                  <c:v>495.66</c:v>
                </c:pt>
                <c:pt idx="2710">
                  <c:v>495.67</c:v>
                </c:pt>
                <c:pt idx="2711">
                  <c:v>495.71999999999974</c:v>
                </c:pt>
                <c:pt idx="2712">
                  <c:v>495.84000000000026</c:v>
                </c:pt>
                <c:pt idx="2713">
                  <c:v>495.9</c:v>
                </c:pt>
                <c:pt idx="2714">
                  <c:v>495.87</c:v>
                </c:pt>
                <c:pt idx="2715">
                  <c:v>495.58</c:v>
                </c:pt>
                <c:pt idx="2716">
                  <c:v>495.18</c:v>
                </c:pt>
                <c:pt idx="2717">
                  <c:v>494.77</c:v>
                </c:pt>
                <c:pt idx="2718">
                  <c:v>494.37</c:v>
                </c:pt>
                <c:pt idx="2719">
                  <c:v>494.1</c:v>
                </c:pt>
                <c:pt idx="2720">
                  <c:v>493.95</c:v>
                </c:pt>
                <c:pt idx="2721">
                  <c:v>493.86</c:v>
                </c:pt>
                <c:pt idx="2722">
                  <c:v>493.77</c:v>
                </c:pt>
                <c:pt idx="2723">
                  <c:v>493.78</c:v>
                </c:pt>
                <c:pt idx="2724">
                  <c:v>493.78</c:v>
                </c:pt>
                <c:pt idx="2725">
                  <c:v>493.9</c:v>
                </c:pt>
                <c:pt idx="2726">
                  <c:v>494.40999999999974</c:v>
                </c:pt>
                <c:pt idx="2727">
                  <c:v>495.01</c:v>
                </c:pt>
                <c:pt idx="2728">
                  <c:v>495.37</c:v>
                </c:pt>
                <c:pt idx="2729">
                  <c:v>495.61</c:v>
                </c:pt>
                <c:pt idx="2730">
                  <c:v>495.63</c:v>
                </c:pt>
                <c:pt idx="2731">
                  <c:v>495.46</c:v>
                </c:pt>
                <c:pt idx="2732">
                  <c:v>495.21</c:v>
                </c:pt>
                <c:pt idx="2733">
                  <c:v>495.01</c:v>
                </c:pt>
                <c:pt idx="2734">
                  <c:v>495.90999999999974</c:v>
                </c:pt>
                <c:pt idx="2735">
                  <c:v>497.07</c:v>
                </c:pt>
                <c:pt idx="2736">
                  <c:v>497.96</c:v>
                </c:pt>
                <c:pt idx="2737">
                  <c:v>498.58</c:v>
                </c:pt>
                <c:pt idx="2738">
                  <c:v>498.88</c:v>
                </c:pt>
                <c:pt idx="2739">
                  <c:v>499.40999999999974</c:v>
                </c:pt>
                <c:pt idx="2740">
                  <c:v>499.96</c:v>
                </c:pt>
                <c:pt idx="2741">
                  <c:v>500.35</c:v>
                </c:pt>
                <c:pt idx="2742">
                  <c:v>500.90999999999974</c:v>
                </c:pt>
                <c:pt idx="2743">
                  <c:v>501.19</c:v>
                </c:pt>
                <c:pt idx="2744">
                  <c:v>501.34000000000026</c:v>
                </c:pt>
                <c:pt idx="2745">
                  <c:v>501.47999999999973</c:v>
                </c:pt>
                <c:pt idx="2746">
                  <c:v>501.51</c:v>
                </c:pt>
                <c:pt idx="2747">
                  <c:v>501.52</c:v>
                </c:pt>
                <c:pt idx="2748">
                  <c:v>501.67</c:v>
                </c:pt>
                <c:pt idx="2749">
                  <c:v>501.58</c:v>
                </c:pt>
                <c:pt idx="2750">
                  <c:v>501.45</c:v>
                </c:pt>
                <c:pt idx="2751">
                  <c:v>501.27</c:v>
                </c:pt>
                <c:pt idx="2752">
                  <c:v>500.88</c:v>
                </c:pt>
                <c:pt idx="2753">
                  <c:v>500.42999999999967</c:v>
                </c:pt>
                <c:pt idx="2754">
                  <c:v>499.92999999999967</c:v>
                </c:pt>
                <c:pt idx="2755">
                  <c:v>499.44</c:v>
                </c:pt>
                <c:pt idx="2756">
                  <c:v>498.90999999999974</c:v>
                </c:pt>
                <c:pt idx="2757">
                  <c:v>498.4</c:v>
                </c:pt>
                <c:pt idx="2758">
                  <c:v>497.88</c:v>
                </c:pt>
                <c:pt idx="2759">
                  <c:v>497.37</c:v>
                </c:pt>
                <c:pt idx="2760">
                  <c:v>496.86</c:v>
                </c:pt>
                <c:pt idx="2761">
                  <c:v>496.35</c:v>
                </c:pt>
                <c:pt idx="2762">
                  <c:v>495.78999999999974</c:v>
                </c:pt>
                <c:pt idx="2763">
                  <c:v>495.27</c:v>
                </c:pt>
                <c:pt idx="2764">
                  <c:v>494.8</c:v>
                </c:pt>
                <c:pt idx="2765">
                  <c:v>494.40999999999974</c:v>
                </c:pt>
                <c:pt idx="2766">
                  <c:v>494.02</c:v>
                </c:pt>
                <c:pt idx="2767">
                  <c:v>493.75</c:v>
                </c:pt>
                <c:pt idx="2768">
                  <c:v>493.69</c:v>
                </c:pt>
                <c:pt idx="2769">
                  <c:v>493.86</c:v>
                </c:pt>
                <c:pt idx="2770">
                  <c:v>493.89</c:v>
                </c:pt>
                <c:pt idx="2771">
                  <c:v>493.83</c:v>
                </c:pt>
                <c:pt idx="2772">
                  <c:v>493.71999999999974</c:v>
                </c:pt>
                <c:pt idx="2773">
                  <c:v>493.62</c:v>
                </c:pt>
                <c:pt idx="2774">
                  <c:v>493.5</c:v>
                </c:pt>
                <c:pt idx="2775">
                  <c:v>493.38</c:v>
                </c:pt>
                <c:pt idx="2776">
                  <c:v>493.26</c:v>
                </c:pt>
                <c:pt idx="2777">
                  <c:v>493.12</c:v>
                </c:pt>
                <c:pt idx="2778">
                  <c:v>493.02</c:v>
                </c:pt>
                <c:pt idx="2779">
                  <c:v>492.92999999999967</c:v>
                </c:pt>
                <c:pt idx="2780">
                  <c:v>492.85</c:v>
                </c:pt>
                <c:pt idx="2781">
                  <c:v>492.75</c:v>
                </c:pt>
                <c:pt idx="2782">
                  <c:v>492.64000000000027</c:v>
                </c:pt>
                <c:pt idx="2783">
                  <c:v>492.55</c:v>
                </c:pt>
                <c:pt idx="2784">
                  <c:v>492.46</c:v>
                </c:pt>
                <c:pt idx="2785">
                  <c:v>492.41999999999973</c:v>
                </c:pt>
                <c:pt idx="2786">
                  <c:v>492.36</c:v>
                </c:pt>
                <c:pt idx="2787">
                  <c:v>492.31</c:v>
                </c:pt>
                <c:pt idx="2788">
                  <c:v>492.25</c:v>
                </c:pt>
                <c:pt idx="2789">
                  <c:v>492.19</c:v>
                </c:pt>
                <c:pt idx="2790">
                  <c:v>492.13</c:v>
                </c:pt>
                <c:pt idx="2791">
                  <c:v>492.06</c:v>
                </c:pt>
                <c:pt idx="2792">
                  <c:v>492</c:v>
                </c:pt>
                <c:pt idx="2793">
                  <c:v>491.94</c:v>
                </c:pt>
                <c:pt idx="2794">
                  <c:v>491.88</c:v>
                </c:pt>
                <c:pt idx="2795">
                  <c:v>491.8</c:v>
                </c:pt>
                <c:pt idx="2796">
                  <c:v>491.74</c:v>
                </c:pt>
                <c:pt idx="2797">
                  <c:v>491.7</c:v>
                </c:pt>
                <c:pt idx="2798">
                  <c:v>491.67</c:v>
                </c:pt>
                <c:pt idx="2799">
                  <c:v>491.62</c:v>
                </c:pt>
                <c:pt idx="2800">
                  <c:v>491.55</c:v>
                </c:pt>
                <c:pt idx="2801">
                  <c:v>491.48999999999967</c:v>
                </c:pt>
                <c:pt idx="2802">
                  <c:v>491.42999999999967</c:v>
                </c:pt>
                <c:pt idx="2803">
                  <c:v>491.38</c:v>
                </c:pt>
                <c:pt idx="2804">
                  <c:v>491.46</c:v>
                </c:pt>
                <c:pt idx="2805">
                  <c:v>491.40999999999974</c:v>
                </c:pt>
                <c:pt idx="2806">
                  <c:v>491.38</c:v>
                </c:pt>
                <c:pt idx="2807">
                  <c:v>491.34000000000026</c:v>
                </c:pt>
                <c:pt idx="2808">
                  <c:v>491.31</c:v>
                </c:pt>
                <c:pt idx="2809">
                  <c:v>491.32</c:v>
                </c:pt>
                <c:pt idx="2810">
                  <c:v>491.28</c:v>
                </c:pt>
                <c:pt idx="2811">
                  <c:v>491.22999999999973</c:v>
                </c:pt>
                <c:pt idx="2812">
                  <c:v>491.19</c:v>
                </c:pt>
                <c:pt idx="2813">
                  <c:v>491.14000000000027</c:v>
                </c:pt>
                <c:pt idx="2814">
                  <c:v>491.07</c:v>
                </c:pt>
                <c:pt idx="2815">
                  <c:v>491.02</c:v>
                </c:pt>
                <c:pt idx="2816">
                  <c:v>490.97999999999973</c:v>
                </c:pt>
                <c:pt idx="2817">
                  <c:v>490.9</c:v>
                </c:pt>
                <c:pt idx="2818">
                  <c:v>490.87</c:v>
                </c:pt>
                <c:pt idx="2819">
                  <c:v>490.81</c:v>
                </c:pt>
                <c:pt idx="2820">
                  <c:v>490.75</c:v>
                </c:pt>
                <c:pt idx="2821">
                  <c:v>490.71</c:v>
                </c:pt>
                <c:pt idx="2822">
                  <c:v>490.63</c:v>
                </c:pt>
                <c:pt idx="2823">
                  <c:v>490.57</c:v>
                </c:pt>
                <c:pt idx="2824">
                  <c:v>490.53</c:v>
                </c:pt>
                <c:pt idx="2825">
                  <c:v>490.46999999999974</c:v>
                </c:pt>
                <c:pt idx="2826">
                  <c:v>490.40999999999974</c:v>
                </c:pt>
                <c:pt idx="2827">
                  <c:v>490.35</c:v>
                </c:pt>
                <c:pt idx="2828">
                  <c:v>490.27</c:v>
                </c:pt>
                <c:pt idx="2829">
                  <c:v>490.22999999999973</c:v>
                </c:pt>
                <c:pt idx="2830">
                  <c:v>490.17</c:v>
                </c:pt>
                <c:pt idx="2831">
                  <c:v>490.09</c:v>
                </c:pt>
                <c:pt idx="2832">
                  <c:v>490.14000000000027</c:v>
                </c:pt>
                <c:pt idx="2833">
                  <c:v>490.11</c:v>
                </c:pt>
                <c:pt idx="2834">
                  <c:v>490.05</c:v>
                </c:pt>
                <c:pt idx="2835">
                  <c:v>490.02</c:v>
                </c:pt>
                <c:pt idx="2836">
                  <c:v>489.98999999999967</c:v>
                </c:pt>
                <c:pt idx="2837">
                  <c:v>489.96</c:v>
                </c:pt>
                <c:pt idx="2838">
                  <c:v>489.9</c:v>
                </c:pt>
                <c:pt idx="2839">
                  <c:v>489.84000000000026</c:v>
                </c:pt>
                <c:pt idx="2840">
                  <c:v>489.78</c:v>
                </c:pt>
                <c:pt idx="2841">
                  <c:v>489.7</c:v>
                </c:pt>
                <c:pt idx="2842">
                  <c:v>489.63</c:v>
                </c:pt>
                <c:pt idx="2843">
                  <c:v>489.57</c:v>
                </c:pt>
                <c:pt idx="2844">
                  <c:v>490.18</c:v>
                </c:pt>
                <c:pt idx="2845">
                  <c:v>490.28999999999974</c:v>
                </c:pt>
                <c:pt idx="2846">
                  <c:v>490.27</c:v>
                </c:pt>
                <c:pt idx="2847">
                  <c:v>490.26</c:v>
                </c:pt>
                <c:pt idx="2848">
                  <c:v>490.22999999999973</c:v>
                </c:pt>
                <c:pt idx="2849">
                  <c:v>490.14000000000027</c:v>
                </c:pt>
                <c:pt idx="2850">
                  <c:v>490.12</c:v>
                </c:pt>
                <c:pt idx="2851">
                  <c:v>490.17</c:v>
                </c:pt>
                <c:pt idx="2852">
                  <c:v>490.09</c:v>
                </c:pt>
                <c:pt idx="2853">
                  <c:v>490.05</c:v>
                </c:pt>
                <c:pt idx="2854">
                  <c:v>489.98999999999967</c:v>
                </c:pt>
                <c:pt idx="2855">
                  <c:v>489.96</c:v>
                </c:pt>
                <c:pt idx="2856">
                  <c:v>489.90999999999974</c:v>
                </c:pt>
                <c:pt idx="2857">
                  <c:v>489.87</c:v>
                </c:pt>
                <c:pt idx="2858">
                  <c:v>489.82</c:v>
                </c:pt>
                <c:pt idx="2859">
                  <c:v>489.78</c:v>
                </c:pt>
                <c:pt idx="2860">
                  <c:v>489.78</c:v>
                </c:pt>
                <c:pt idx="2861">
                  <c:v>489.71999999999974</c:v>
                </c:pt>
                <c:pt idx="2862">
                  <c:v>489.67</c:v>
                </c:pt>
                <c:pt idx="2863">
                  <c:v>489.63</c:v>
                </c:pt>
                <c:pt idx="2864">
                  <c:v>489.58</c:v>
                </c:pt>
                <c:pt idx="2865">
                  <c:v>489.6</c:v>
                </c:pt>
                <c:pt idx="2866">
                  <c:v>489.48999999999967</c:v>
                </c:pt>
                <c:pt idx="2867">
                  <c:v>489.42999999999967</c:v>
                </c:pt>
                <c:pt idx="2868">
                  <c:v>489.39</c:v>
                </c:pt>
                <c:pt idx="2869">
                  <c:v>489.36</c:v>
                </c:pt>
                <c:pt idx="2870">
                  <c:v>489.3</c:v>
                </c:pt>
                <c:pt idx="2871">
                  <c:v>489.28</c:v>
                </c:pt>
                <c:pt idx="2872">
                  <c:v>489.25</c:v>
                </c:pt>
                <c:pt idx="2873">
                  <c:v>489.21</c:v>
                </c:pt>
                <c:pt idx="2874">
                  <c:v>489.21999999999974</c:v>
                </c:pt>
                <c:pt idx="2875">
                  <c:v>489.1</c:v>
                </c:pt>
                <c:pt idx="2876">
                  <c:v>489.04</c:v>
                </c:pt>
                <c:pt idx="2877">
                  <c:v>489.01</c:v>
                </c:pt>
                <c:pt idx="2878">
                  <c:v>488.96999999999974</c:v>
                </c:pt>
                <c:pt idx="2879">
                  <c:v>488.91999999999973</c:v>
                </c:pt>
                <c:pt idx="2880">
                  <c:v>488.88</c:v>
                </c:pt>
                <c:pt idx="2881">
                  <c:v>488.91999999999973</c:v>
                </c:pt>
                <c:pt idx="2882">
                  <c:v>488.82</c:v>
                </c:pt>
                <c:pt idx="2883">
                  <c:v>488.76</c:v>
                </c:pt>
                <c:pt idx="2884">
                  <c:v>488.78999999999974</c:v>
                </c:pt>
                <c:pt idx="2885">
                  <c:v>488.82</c:v>
                </c:pt>
                <c:pt idx="2886">
                  <c:v>488.8</c:v>
                </c:pt>
                <c:pt idx="2887">
                  <c:v>488.76</c:v>
                </c:pt>
                <c:pt idx="2888">
                  <c:v>488.78999999999974</c:v>
                </c:pt>
                <c:pt idx="2889">
                  <c:v>488.71</c:v>
                </c:pt>
                <c:pt idx="2890">
                  <c:v>488.7</c:v>
                </c:pt>
                <c:pt idx="2891">
                  <c:v>488.65000000000026</c:v>
                </c:pt>
                <c:pt idx="2892">
                  <c:v>488.68</c:v>
                </c:pt>
                <c:pt idx="2893">
                  <c:v>488.61</c:v>
                </c:pt>
                <c:pt idx="2894">
                  <c:v>488.58</c:v>
                </c:pt>
                <c:pt idx="2895">
                  <c:v>488.58</c:v>
                </c:pt>
                <c:pt idx="2896">
                  <c:v>488.52</c:v>
                </c:pt>
                <c:pt idx="2897">
                  <c:v>488.48999999999967</c:v>
                </c:pt>
                <c:pt idx="2898">
                  <c:v>488.48999999999967</c:v>
                </c:pt>
                <c:pt idx="2899">
                  <c:v>488.46</c:v>
                </c:pt>
                <c:pt idx="2900">
                  <c:v>488.40999999999974</c:v>
                </c:pt>
                <c:pt idx="2901">
                  <c:v>488.5</c:v>
                </c:pt>
                <c:pt idx="2902">
                  <c:v>488.5</c:v>
                </c:pt>
                <c:pt idx="2903">
                  <c:v>488.52</c:v>
                </c:pt>
                <c:pt idx="2904">
                  <c:v>488.58</c:v>
                </c:pt>
                <c:pt idx="2905">
                  <c:v>488.76</c:v>
                </c:pt>
                <c:pt idx="2906">
                  <c:v>488.8</c:v>
                </c:pt>
                <c:pt idx="2907">
                  <c:v>488.8</c:v>
                </c:pt>
                <c:pt idx="2908">
                  <c:v>488.82</c:v>
                </c:pt>
                <c:pt idx="2909">
                  <c:v>488.8</c:v>
                </c:pt>
                <c:pt idx="2910">
                  <c:v>488.8</c:v>
                </c:pt>
                <c:pt idx="2911">
                  <c:v>488.78999999999974</c:v>
                </c:pt>
                <c:pt idx="2912">
                  <c:v>488.77</c:v>
                </c:pt>
                <c:pt idx="2913">
                  <c:v>488.72999999999973</c:v>
                </c:pt>
                <c:pt idx="2914">
                  <c:v>488.71</c:v>
                </c:pt>
                <c:pt idx="2915">
                  <c:v>488.68</c:v>
                </c:pt>
                <c:pt idx="2916">
                  <c:v>488.76</c:v>
                </c:pt>
                <c:pt idx="2917">
                  <c:v>488.82</c:v>
                </c:pt>
                <c:pt idx="2918">
                  <c:v>488.85</c:v>
                </c:pt>
                <c:pt idx="2919">
                  <c:v>488.85</c:v>
                </c:pt>
                <c:pt idx="2920">
                  <c:v>488.85</c:v>
                </c:pt>
                <c:pt idx="2921">
                  <c:v>488.85</c:v>
                </c:pt>
                <c:pt idx="2922">
                  <c:v>488.82</c:v>
                </c:pt>
                <c:pt idx="2923">
                  <c:v>488.8</c:v>
                </c:pt>
                <c:pt idx="2924">
                  <c:v>488.76</c:v>
                </c:pt>
                <c:pt idx="2925">
                  <c:v>488.74</c:v>
                </c:pt>
                <c:pt idx="2926">
                  <c:v>488.76</c:v>
                </c:pt>
                <c:pt idx="2927">
                  <c:v>488.77</c:v>
                </c:pt>
                <c:pt idx="2928">
                  <c:v>488.77</c:v>
                </c:pt>
                <c:pt idx="2929">
                  <c:v>488.82</c:v>
                </c:pt>
                <c:pt idx="2930">
                  <c:v>488.78999999999974</c:v>
                </c:pt>
                <c:pt idx="2931">
                  <c:v>488.78999999999974</c:v>
                </c:pt>
                <c:pt idx="2932">
                  <c:v>488.78999999999974</c:v>
                </c:pt>
                <c:pt idx="2933">
                  <c:v>488.78999999999974</c:v>
                </c:pt>
                <c:pt idx="2934">
                  <c:v>488.78999999999974</c:v>
                </c:pt>
                <c:pt idx="2935">
                  <c:v>488.77</c:v>
                </c:pt>
                <c:pt idx="2936">
                  <c:v>488.72999999999973</c:v>
                </c:pt>
                <c:pt idx="2937">
                  <c:v>488.74</c:v>
                </c:pt>
                <c:pt idx="2938">
                  <c:v>488.7</c:v>
                </c:pt>
                <c:pt idx="2939">
                  <c:v>488.7</c:v>
                </c:pt>
                <c:pt idx="2940">
                  <c:v>488.67</c:v>
                </c:pt>
                <c:pt idx="2941">
                  <c:v>488.64000000000027</c:v>
                </c:pt>
                <c:pt idx="2942">
                  <c:v>488.67</c:v>
                </c:pt>
                <c:pt idx="2943">
                  <c:v>488.68</c:v>
                </c:pt>
                <c:pt idx="2944">
                  <c:v>488.67</c:v>
                </c:pt>
                <c:pt idx="2945">
                  <c:v>488.68</c:v>
                </c:pt>
                <c:pt idx="2946">
                  <c:v>488.68</c:v>
                </c:pt>
                <c:pt idx="2947">
                  <c:v>488.7</c:v>
                </c:pt>
                <c:pt idx="2948">
                  <c:v>488.7</c:v>
                </c:pt>
                <c:pt idx="2949">
                  <c:v>488.68</c:v>
                </c:pt>
                <c:pt idx="2950">
                  <c:v>488.71</c:v>
                </c:pt>
                <c:pt idx="2951">
                  <c:v>488.7</c:v>
                </c:pt>
                <c:pt idx="2952">
                  <c:v>488.72999999999973</c:v>
                </c:pt>
                <c:pt idx="2953">
                  <c:v>488.68</c:v>
                </c:pt>
                <c:pt idx="2954">
                  <c:v>488.7</c:v>
                </c:pt>
                <c:pt idx="2955">
                  <c:v>488.71</c:v>
                </c:pt>
                <c:pt idx="2956">
                  <c:v>488.71</c:v>
                </c:pt>
                <c:pt idx="2957">
                  <c:v>488.78999999999974</c:v>
                </c:pt>
                <c:pt idx="2958">
                  <c:v>488.76</c:v>
                </c:pt>
                <c:pt idx="2959">
                  <c:v>488.76</c:v>
                </c:pt>
                <c:pt idx="2960">
                  <c:v>488.77</c:v>
                </c:pt>
                <c:pt idx="2961">
                  <c:v>488.76</c:v>
                </c:pt>
                <c:pt idx="2962">
                  <c:v>488.76</c:v>
                </c:pt>
                <c:pt idx="2963">
                  <c:v>488.74</c:v>
                </c:pt>
                <c:pt idx="2964">
                  <c:v>488.88</c:v>
                </c:pt>
                <c:pt idx="2965">
                  <c:v>488.88</c:v>
                </c:pt>
                <c:pt idx="2966">
                  <c:v>488.90999999999974</c:v>
                </c:pt>
                <c:pt idx="2967">
                  <c:v>488.91999999999973</c:v>
                </c:pt>
                <c:pt idx="2968">
                  <c:v>489.12</c:v>
                </c:pt>
                <c:pt idx="2969">
                  <c:v>489.61</c:v>
                </c:pt>
                <c:pt idx="2970">
                  <c:v>489.94</c:v>
                </c:pt>
                <c:pt idx="2971">
                  <c:v>490.09</c:v>
                </c:pt>
                <c:pt idx="2972">
                  <c:v>490.18</c:v>
                </c:pt>
                <c:pt idx="2973">
                  <c:v>490.26</c:v>
                </c:pt>
                <c:pt idx="2974">
                  <c:v>490.28999999999974</c:v>
                </c:pt>
                <c:pt idx="2975">
                  <c:v>490.32</c:v>
                </c:pt>
                <c:pt idx="2976">
                  <c:v>490.33</c:v>
                </c:pt>
                <c:pt idx="2977">
                  <c:v>490.37</c:v>
                </c:pt>
                <c:pt idx="2978">
                  <c:v>490.36</c:v>
                </c:pt>
                <c:pt idx="2979">
                  <c:v>490.36</c:v>
                </c:pt>
                <c:pt idx="2980">
                  <c:v>490.35</c:v>
                </c:pt>
                <c:pt idx="2981">
                  <c:v>490.39</c:v>
                </c:pt>
                <c:pt idx="2982">
                  <c:v>490.39</c:v>
                </c:pt>
                <c:pt idx="2983">
                  <c:v>490.33</c:v>
                </c:pt>
                <c:pt idx="2984">
                  <c:v>491.08</c:v>
                </c:pt>
                <c:pt idx="2985">
                  <c:v>491.96999999999974</c:v>
                </c:pt>
                <c:pt idx="2986">
                  <c:v>492.45</c:v>
                </c:pt>
                <c:pt idx="2987">
                  <c:v>492.94</c:v>
                </c:pt>
                <c:pt idx="2988">
                  <c:v>493.32</c:v>
                </c:pt>
                <c:pt idx="2989">
                  <c:v>493.5</c:v>
                </c:pt>
                <c:pt idx="2990">
                  <c:v>493.5</c:v>
                </c:pt>
                <c:pt idx="2991">
                  <c:v>493.86</c:v>
                </c:pt>
                <c:pt idx="2992">
                  <c:v>494.2</c:v>
                </c:pt>
                <c:pt idx="2993">
                  <c:v>494.16</c:v>
                </c:pt>
                <c:pt idx="2994">
                  <c:v>493.95</c:v>
                </c:pt>
                <c:pt idx="2995">
                  <c:v>493.71</c:v>
                </c:pt>
                <c:pt idx="2996">
                  <c:v>493.45</c:v>
                </c:pt>
                <c:pt idx="2997">
                  <c:v>493.15000000000026</c:v>
                </c:pt>
                <c:pt idx="2998">
                  <c:v>492.85</c:v>
                </c:pt>
                <c:pt idx="2999">
                  <c:v>494.71</c:v>
                </c:pt>
                <c:pt idx="3000">
                  <c:v>497.08</c:v>
                </c:pt>
                <c:pt idx="3001">
                  <c:v>497.78999999999974</c:v>
                </c:pt>
                <c:pt idx="3002">
                  <c:v>498.15000000000026</c:v>
                </c:pt>
                <c:pt idx="3003">
                  <c:v>498.41999999999973</c:v>
                </c:pt>
                <c:pt idx="3004">
                  <c:v>498.58</c:v>
                </c:pt>
                <c:pt idx="3005">
                  <c:v>498.42999999999967</c:v>
                </c:pt>
                <c:pt idx="3006">
                  <c:v>498.04</c:v>
                </c:pt>
                <c:pt idx="3007">
                  <c:v>497.7</c:v>
                </c:pt>
                <c:pt idx="3008">
                  <c:v>497.48999999999967</c:v>
                </c:pt>
                <c:pt idx="3009">
                  <c:v>497.17</c:v>
                </c:pt>
                <c:pt idx="3010">
                  <c:v>496.74</c:v>
                </c:pt>
                <c:pt idx="3011">
                  <c:v>496.28999999999974</c:v>
                </c:pt>
                <c:pt idx="3012">
                  <c:v>495.88</c:v>
                </c:pt>
                <c:pt idx="3013">
                  <c:v>495.41999999999973</c:v>
                </c:pt>
                <c:pt idx="3014">
                  <c:v>494.95</c:v>
                </c:pt>
                <c:pt idx="3015">
                  <c:v>494.48999999999967</c:v>
                </c:pt>
                <c:pt idx="3016">
                  <c:v>494.25</c:v>
                </c:pt>
                <c:pt idx="3017">
                  <c:v>493.9</c:v>
                </c:pt>
                <c:pt idx="3018">
                  <c:v>493.47999999999973</c:v>
                </c:pt>
                <c:pt idx="3019">
                  <c:v>493.14000000000027</c:v>
                </c:pt>
                <c:pt idx="3020">
                  <c:v>493.02</c:v>
                </c:pt>
                <c:pt idx="3021">
                  <c:v>493.26</c:v>
                </c:pt>
                <c:pt idx="3022">
                  <c:v>493.69</c:v>
                </c:pt>
                <c:pt idx="3023">
                  <c:v>493.78</c:v>
                </c:pt>
                <c:pt idx="3024">
                  <c:v>493.66</c:v>
                </c:pt>
                <c:pt idx="3025">
                  <c:v>493.51</c:v>
                </c:pt>
                <c:pt idx="3026">
                  <c:v>493.35</c:v>
                </c:pt>
                <c:pt idx="3027">
                  <c:v>493.21</c:v>
                </c:pt>
                <c:pt idx="3028">
                  <c:v>493.11</c:v>
                </c:pt>
                <c:pt idx="3029">
                  <c:v>493.11</c:v>
                </c:pt>
                <c:pt idx="3030">
                  <c:v>493.14000000000027</c:v>
                </c:pt>
                <c:pt idx="3031">
                  <c:v>493.2</c:v>
                </c:pt>
                <c:pt idx="3032">
                  <c:v>493.17</c:v>
                </c:pt>
                <c:pt idx="3033">
                  <c:v>493.11</c:v>
                </c:pt>
                <c:pt idx="3034">
                  <c:v>493.06</c:v>
                </c:pt>
                <c:pt idx="3035">
                  <c:v>493.09</c:v>
                </c:pt>
                <c:pt idx="3036">
                  <c:v>493.78</c:v>
                </c:pt>
                <c:pt idx="3037">
                  <c:v>494.13</c:v>
                </c:pt>
                <c:pt idx="3038">
                  <c:v>494.22999999999973</c:v>
                </c:pt>
                <c:pt idx="3039">
                  <c:v>494.28</c:v>
                </c:pt>
                <c:pt idx="3040">
                  <c:v>494.16</c:v>
                </c:pt>
                <c:pt idx="3041">
                  <c:v>493.91999999999973</c:v>
                </c:pt>
                <c:pt idx="3042">
                  <c:v>493.57</c:v>
                </c:pt>
                <c:pt idx="3043">
                  <c:v>493.35</c:v>
                </c:pt>
                <c:pt idx="3044">
                  <c:v>493.2</c:v>
                </c:pt>
                <c:pt idx="3045">
                  <c:v>493</c:v>
                </c:pt>
                <c:pt idx="3046">
                  <c:v>492.81</c:v>
                </c:pt>
                <c:pt idx="3047">
                  <c:v>492.85</c:v>
                </c:pt>
                <c:pt idx="3048">
                  <c:v>492.9</c:v>
                </c:pt>
                <c:pt idx="3049">
                  <c:v>492.87</c:v>
                </c:pt>
                <c:pt idx="3050">
                  <c:v>492.78999999999974</c:v>
                </c:pt>
                <c:pt idx="3051">
                  <c:v>492.72999999999973</c:v>
                </c:pt>
                <c:pt idx="3052">
                  <c:v>492.69</c:v>
                </c:pt>
                <c:pt idx="3053">
                  <c:v>492.54</c:v>
                </c:pt>
                <c:pt idx="3054">
                  <c:v>492.42999999999967</c:v>
                </c:pt>
                <c:pt idx="3055">
                  <c:v>492.4</c:v>
                </c:pt>
                <c:pt idx="3056">
                  <c:v>492.45</c:v>
                </c:pt>
                <c:pt idx="3057">
                  <c:v>492.54</c:v>
                </c:pt>
                <c:pt idx="3058">
                  <c:v>492.52</c:v>
                </c:pt>
                <c:pt idx="3059">
                  <c:v>492.46</c:v>
                </c:pt>
                <c:pt idx="3060">
                  <c:v>492.42999999999967</c:v>
                </c:pt>
                <c:pt idx="3061">
                  <c:v>492.39</c:v>
                </c:pt>
                <c:pt idx="3062">
                  <c:v>492.36</c:v>
                </c:pt>
                <c:pt idx="3063">
                  <c:v>492.31</c:v>
                </c:pt>
                <c:pt idx="3064">
                  <c:v>492.28</c:v>
                </c:pt>
                <c:pt idx="3065">
                  <c:v>492.25</c:v>
                </c:pt>
                <c:pt idx="3066">
                  <c:v>492.21999999999974</c:v>
                </c:pt>
                <c:pt idx="3067">
                  <c:v>492.18</c:v>
                </c:pt>
                <c:pt idx="3068">
                  <c:v>492.15000000000026</c:v>
                </c:pt>
                <c:pt idx="3069">
                  <c:v>492.3</c:v>
                </c:pt>
                <c:pt idx="3070">
                  <c:v>492.39</c:v>
                </c:pt>
                <c:pt idx="3071">
                  <c:v>492.4</c:v>
                </c:pt>
                <c:pt idx="3072">
                  <c:v>492.37</c:v>
                </c:pt>
                <c:pt idx="3073">
                  <c:v>492.34000000000026</c:v>
                </c:pt>
                <c:pt idx="3074">
                  <c:v>492.3</c:v>
                </c:pt>
                <c:pt idx="3075">
                  <c:v>492.24</c:v>
                </c:pt>
                <c:pt idx="3076">
                  <c:v>492.1</c:v>
                </c:pt>
                <c:pt idx="3077">
                  <c:v>492.03</c:v>
                </c:pt>
                <c:pt idx="3078">
                  <c:v>492</c:v>
                </c:pt>
                <c:pt idx="3079">
                  <c:v>491.96999999999974</c:v>
                </c:pt>
                <c:pt idx="3080">
                  <c:v>491.90999999999974</c:v>
                </c:pt>
                <c:pt idx="3081">
                  <c:v>491.86</c:v>
                </c:pt>
                <c:pt idx="3082">
                  <c:v>491.86</c:v>
                </c:pt>
                <c:pt idx="3083">
                  <c:v>491.83</c:v>
                </c:pt>
                <c:pt idx="3084">
                  <c:v>491.78999999999974</c:v>
                </c:pt>
                <c:pt idx="3085">
                  <c:v>491.74</c:v>
                </c:pt>
                <c:pt idx="3086">
                  <c:v>491.71</c:v>
                </c:pt>
                <c:pt idx="3087">
                  <c:v>491.7</c:v>
                </c:pt>
                <c:pt idx="3088">
                  <c:v>491.67</c:v>
                </c:pt>
                <c:pt idx="3089">
                  <c:v>491.64000000000027</c:v>
                </c:pt>
                <c:pt idx="3090">
                  <c:v>491.71</c:v>
                </c:pt>
                <c:pt idx="3091">
                  <c:v>491.72999999999973</c:v>
                </c:pt>
                <c:pt idx="3092">
                  <c:v>491.72999999999973</c:v>
                </c:pt>
                <c:pt idx="3093">
                  <c:v>491.7</c:v>
                </c:pt>
                <c:pt idx="3094">
                  <c:v>491.67</c:v>
                </c:pt>
                <c:pt idx="3095">
                  <c:v>491.62</c:v>
                </c:pt>
                <c:pt idx="3096">
                  <c:v>491.58</c:v>
                </c:pt>
                <c:pt idx="3097">
                  <c:v>491.52</c:v>
                </c:pt>
                <c:pt idx="3098">
                  <c:v>491.48999999999967</c:v>
                </c:pt>
                <c:pt idx="3099">
                  <c:v>491.42999999999967</c:v>
                </c:pt>
                <c:pt idx="3100">
                  <c:v>491.37</c:v>
                </c:pt>
                <c:pt idx="3101">
                  <c:v>491.40999999999974</c:v>
                </c:pt>
                <c:pt idx="3102">
                  <c:v>491.32</c:v>
                </c:pt>
                <c:pt idx="3103">
                  <c:v>491.26</c:v>
                </c:pt>
                <c:pt idx="3104">
                  <c:v>491.21999999999974</c:v>
                </c:pt>
                <c:pt idx="3105">
                  <c:v>491.16</c:v>
                </c:pt>
                <c:pt idx="3106">
                  <c:v>491.1</c:v>
                </c:pt>
                <c:pt idx="3107">
                  <c:v>491.04</c:v>
                </c:pt>
                <c:pt idx="3108">
                  <c:v>490.97999999999973</c:v>
                </c:pt>
                <c:pt idx="3109">
                  <c:v>490.92999999999967</c:v>
                </c:pt>
                <c:pt idx="3110">
                  <c:v>490.87</c:v>
                </c:pt>
                <c:pt idx="3111">
                  <c:v>490.81</c:v>
                </c:pt>
                <c:pt idx="3112">
                  <c:v>490.78</c:v>
                </c:pt>
                <c:pt idx="3113">
                  <c:v>490.71</c:v>
                </c:pt>
                <c:pt idx="3114">
                  <c:v>490.63</c:v>
                </c:pt>
                <c:pt idx="3115">
                  <c:v>490.57</c:v>
                </c:pt>
                <c:pt idx="3116">
                  <c:v>490.54</c:v>
                </c:pt>
                <c:pt idx="3117">
                  <c:v>490.46999999999974</c:v>
                </c:pt>
                <c:pt idx="3118">
                  <c:v>490.40999999999974</c:v>
                </c:pt>
                <c:pt idx="3119">
                  <c:v>490.36</c:v>
                </c:pt>
                <c:pt idx="3120">
                  <c:v>490.3</c:v>
                </c:pt>
                <c:pt idx="3121">
                  <c:v>490.24</c:v>
                </c:pt>
                <c:pt idx="3122">
                  <c:v>490.17</c:v>
                </c:pt>
                <c:pt idx="3123">
                  <c:v>490.11</c:v>
                </c:pt>
                <c:pt idx="3124">
                  <c:v>490.05</c:v>
                </c:pt>
                <c:pt idx="3125">
                  <c:v>489.98999999999967</c:v>
                </c:pt>
                <c:pt idx="3126">
                  <c:v>489.90999999999974</c:v>
                </c:pt>
                <c:pt idx="3127">
                  <c:v>489.82</c:v>
                </c:pt>
                <c:pt idx="3128">
                  <c:v>489.76</c:v>
                </c:pt>
                <c:pt idx="3129">
                  <c:v>489.69</c:v>
                </c:pt>
                <c:pt idx="3130">
                  <c:v>489.63</c:v>
                </c:pt>
                <c:pt idx="3131">
                  <c:v>489.52</c:v>
                </c:pt>
                <c:pt idx="3132">
                  <c:v>489.45</c:v>
                </c:pt>
                <c:pt idx="3133">
                  <c:v>489.39</c:v>
                </c:pt>
                <c:pt idx="3134">
                  <c:v>489.31</c:v>
                </c:pt>
                <c:pt idx="3135">
                  <c:v>489.24</c:v>
                </c:pt>
                <c:pt idx="3136">
                  <c:v>489.16</c:v>
                </c:pt>
                <c:pt idx="3137">
                  <c:v>489.07</c:v>
                </c:pt>
                <c:pt idx="3138">
                  <c:v>489.03</c:v>
                </c:pt>
                <c:pt idx="3139">
                  <c:v>488.91999999999973</c:v>
                </c:pt>
                <c:pt idx="3140">
                  <c:v>488.85</c:v>
                </c:pt>
                <c:pt idx="3141">
                  <c:v>488.8</c:v>
                </c:pt>
                <c:pt idx="3142">
                  <c:v>488.71</c:v>
                </c:pt>
                <c:pt idx="3143">
                  <c:v>488.61</c:v>
                </c:pt>
                <c:pt idx="3144">
                  <c:v>488.56</c:v>
                </c:pt>
                <c:pt idx="3145">
                  <c:v>488.5</c:v>
                </c:pt>
                <c:pt idx="3146">
                  <c:v>488.46</c:v>
                </c:pt>
                <c:pt idx="3147">
                  <c:v>488.4</c:v>
                </c:pt>
                <c:pt idx="3148">
                  <c:v>488.34000000000026</c:v>
                </c:pt>
                <c:pt idx="3149">
                  <c:v>488.42999999999967</c:v>
                </c:pt>
                <c:pt idx="3150">
                  <c:v>488.39</c:v>
                </c:pt>
                <c:pt idx="3151">
                  <c:v>488.35</c:v>
                </c:pt>
                <c:pt idx="3152">
                  <c:v>488.34000000000026</c:v>
                </c:pt>
                <c:pt idx="3153">
                  <c:v>488.37</c:v>
                </c:pt>
                <c:pt idx="3154">
                  <c:v>488.74</c:v>
                </c:pt>
                <c:pt idx="3155">
                  <c:v>488.83</c:v>
                </c:pt>
                <c:pt idx="3156">
                  <c:v>488.85</c:v>
                </c:pt>
                <c:pt idx="3157">
                  <c:v>488.85</c:v>
                </c:pt>
                <c:pt idx="3158">
                  <c:v>488.83</c:v>
                </c:pt>
                <c:pt idx="3159">
                  <c:v>488.8</c:v>
                </c:pt>
                <c:pt idx="3160">
                  <c:v>488.76</c:v>
                </c:pt>
                <c:pt idx="3161">
                  <c:v>488.72999999999973</c:v>
                </c:pt>
                <c:pt idx="3162">
                  <c:v>488.7</c:v>
                </c:pt>
                <c:pt idx="3163">
                  <c:v>488.67</c:v>
                </c:pt>
                <c:pt idx="3164">
                  <c:v>488.64000000000027</c:v>
                </c:pt>
                <c:pt idx="3165">
                  <c:v>488.61</c:v>
                </c:pt>
                <c:pt idx="3166">
                  <c:v>488.56</c:v>
                </c:pt>
                <c:pt idx="3167">
                  <c:v>488.56</c:v>
                </c:pt>
                <c:pt idx="3168">
                  <c:v>488.46999999999974</c:v>
                </c:pt>
                <c:pt idx="3169">
                  <c:v>488.40999999999974</c:v>
                </c:pt>
                <c:pt idx="3170">
                  <c:v>488.37</c:v>
                </c:pt>
                <c:pt idx="3171">
                  <c:v>488.32</c:v>
                </c:pt>
                <c:pt idx="3172">
                  <c:v>488.28999999999974</c:v>
                </c:pt>
                <c:pt idx="3173">
                  <c:v>488.26</c:v>
                </c:pt>
                <c:pt idx="3174">
                  <c:v>488.32</c:v>
                </c:pt>
                <c:pt idx="3175">
                  <c:v>488.34000000000026</c:v>
                </c:pt>
                <c:pt idx="3176">
                  <c:v>488.32</c:v>
                </c:pt>
                <c:pt idx="3177">
                  <c:v>488.32</c:v>
                </c:pt>
                <c:pt idx="3178">
                  <c:v>488.48999999999967</c:v>
                </c:pt>
                <c:pt idx="3179">
                  <c:v>488.46999999999974</c:v>
                </c:pt>
                <c:pt idx="3180">
                  <c:v>488.42999999999967</c:v>
                </c:pt>
                <c:pt idx="3181">
                  <c:v>488.4</c:v>
                </c:pt>
                <c:pt idx="3182">
                  <c:v>488.38</c:v>
                </c:pt>
                <c:pt idx="3183">
                  <c:v>488.37</c:v>
                </c:pt>
                <c:pt idx="3184">
                  <c:v>488.34000000000026</c:v>
                </c:pt>
                <c:pt idx="3185">
                  <c:v>488.32</c:v>
                </c:pt>
                <c:pt idx="3186">
                  <c:v>488.28999999999974</c:v>
                </c:pt>
                <c:pt idx="3187">
                  <c:v>488.26</c:v>
                </c:pt>
                <c:pt idx="3188">
                  <c:v>488.25</c:v>
                </c:pt>
                <c:pt idx="3189">
                  <c:v>488.21999999999974</c:v>
                </c:pt>
                <c:pt idx="3190">
                  <c:v>488.19</c:v>
                </c:pt>
                <c:pt idx="3191">
                  <c:v>488.16</c:v>
                </c:pt>
                <c:pt idx="3192">
                  <c:v>488.13</c:v>
                </c:pt>
                <c:pt idx="3193">
                  <c:v>488.1</c:v>
                </c:pt>
                <c:pt idx="3194">
                  <c:v>488.07</c:v>
                </c:pt>
                <c:pt idx="3195">
                  <c:v>488.04</c:v>
                </c:pt>
                <c:pt idx="3196">
                  <c:v>487.98999999999967</c:v>
                </c:pt>
                <c:pt idx="3197">
                  <c:v>487.95</c:v>
                </c:pt>
                <c:pt idx="3198">
                  <c:v>487.91999999999973</c:v>
                </c:pt>
                <c:pt idx="3199">
                  <c:v>487.87</c:v>
                </c:pt>
                <c:pt idx="3200">
                  <c:v>487.83</c:v>
                </c:pt>
                <c:pt idx="3201">
                  <c:v>487.86</c:v>
                </c:pt>
                <c:pt idx="3202">
                  <c:v>487.86</c:v>
                </c:pt>
                <c:pt idx="3203">
                  <c:v>487.83</c:v>
                </c:pt>
                <c:pt idx="3204">
                  <c:v>487.8</c:v>
                </c:pt>
                <c:pt idx="3205">
                  <c:v>487.78</c:v>
                </c:pt>
                <c:pt idx="3206">
                  <c:v>487.77</c:v>
                </c:pt>
                <c:pt idx="3207">
                  <c:v>487.74</c:v>
                </c:pt>
                <c:pt idx="3208">
                  <c:v>487.71999999999974</c:v>
                </c:pt>
                <c:pt idx="3209">
                  <c:v>487.71</c:v>
                </c:pt>
                <c:pt idx="3210">
                  <c:v>487.77</c:v>
                </c:pt>
                <c:pt idx="3211">
                  <c:v>487.71</c:v>
                </c:pt>
                <c:pt idx="3212">
                  <c:v>487.69</c:v>
                </c:pt>
                <c:pt idx="3213">
                  <c:v>487.68</c:v>
                </c:pt>
                <c:pt idx="3214">
                  <c:v>487.65000000000026</c:v>
                </c:pt>
                <c:pt idx="3215">
                  <c:v>487.62</c:v>
                </c:pt>
                <c:pt idx="3216">
                  <c:v>487.6</c:v>
                </c:pt>
                <c:pt idx="3217">
                  <c:v>487.6</c:v>
                </c:pt>
                <c:pt idx="3218">
                  <c:v>487.53</c:v>
                </c:pt>
                <c:pt idx="3219">
                  <c:v>487.53</c:v>
                </c:pt>
                <c:pt idx="3220">
                  <c:v>487.5</c:v>
                </c:pt>
                <c:pt idx="3221">
                  <c:v>487.5</c:v>
                </c:pt>
                <c:pt idx="3222">
                  <c:v>487.44</c:v>
                </c:pt>
                <c:pt idx="3223">
                  <c:v>487.40999999999974</c:v>
                </c:pt>
                <c:pt idx="3224">
                  <c:v>487.38</c:v>
                </c:pt>
                <c:pt idx="3225">
                  <c:v>487.35</c:v>
                </c:pt>
                <c:pt idx="3226">
                  <c:v>487.35</c:v>
                </c:pt>
                <c:pt idx="3227">
                  <c:v>487.33</c:v>
                </c:pt>
                <c:pt idx="3228">
                  <c:v>487.3</c:v>
                </c:pt>
                <c:pt idx="3229">
                  <c:v>487.3</c:v>
                </c:pt>
                <c:pt idx="3230">
                  <c:v>487.26</c:v>
                </c:pt>
                <c:pt idx="3231">
                  <c:v>487.2</c:v>
                </c:pt>
                <c:pt idx="3232">
                  <c:v>487.27</c:v>
                </c:pt>
                <c:pt idx="3233">
                  <c:v>487.22999999999973</c:v>
                </c:pt>
                <c:pt idx="3234">
                  <c:v>487.22999999999973</c:v>
                </c:pt>
                <c:pt idx="3235">
                  <c:v>487.18</c:v>
                </c:pt>
                <c:pt idx="3236">
                  <c:v>487.39</c:v>
                </c:pt>
                <c:pt idx="3237">
                  <c:v>487.54</c:v>
                </c:pt>
                <c:pt idx="3238">
                  <c:v>487.57</c:v>
                </c:pt>
                <c:pt idx="3239">
                  <c:v>487.57</c:v>
                </c:pt>
                <c:pt idx="3240">
                  <c:v>487.55</c:v>
                </c:pt>
                <c:pt idx="3241">
                  <c:v>487.53</c:v>
                </c:pt>
                <c:pt idx="3242">
                  <c:v>487.53</c:v>
                </c:pt>
                <c:pt idx="3243">
                  <c:v>487.54</c:v>
                </c:pt>
                <c:pt idx="3244">
                  <c:v>487.51</c:v>
                </c:pt>
                <c:pt idx="3245">
                  <c:v>487.5</c:v>
                </c:pt>
                <c:pt idx="3246">
                  <c:v>487.54</c:v>
                </c:pt>
                <c:pt idx="3247">
                  <c:v>487.45</c:v>
                </c:pt>
                <c:pt idx="3248">
                  <c:v>487.45</c:v>
                </c:pt>
                <c:pt idx="3249">
                  <c:v>487.46999999999974</c:v>
                </c:pt>
                <c:pt idx="3250">
                  <c:v>487.45</c:v>
                </c:pt>
                <c:pt idx="3251">
                  <c:v>487.44</c:v>
                </c:pt>
                <c:pt idx="3252">
                  <c:v>487.44</c:v>
                </c:pt>
                <c:pt idx="3253">
                  <c:v>487.44</c:v>
                </c:pt>
                <c:pt idx="3254">
                  <c:v>487.5</c:v>
                </c:pt>
                <c:pt idx="3255">
                  <c:v>487.51</c:v>
                </c:pt>
                <c:pt idx="3256">
                  <c:v>487.51</c:v>
                </c:pt>
                <c:pt idx="3257">
                  <c:v>487.47999999999973</c:v>
                </c:pt>
                <c:pt idx="3258">
                  <c:v>487.46999999999974</c:v>
                </c:pt>
                <c:pt idx="3259">
                  <c:v>487.56</c:v>
                </c:pt>
                <c:pt idx="3260">
                  <c:v>487.51</c:v>
                </c:pt>
                <c:pt idx="3261">
                  <c:v>487.46999999999974</c:v>
                </c:pt>
                <c:pt idx="3262">
                  <c:v>487.47999999999973</c:v>
                </c:pt>
                <c:pt idx="3263">
                  <c:v>487.46999999999974</c:v>
                </c:pt>
                <c:pt idx="3264">
                  <c:v>487.44</c:v>
                </c:pt>
                <c:pt idx="3265">
                  <c:v>487.54</c:v>
                </c:pt>
                <c:pt idx="3266">
                  <c:v>487.47999999999973</c:v>
                </c:pt>
                <c:pt idx="3267">
                  <c:v>487.45</c:v>
                </c:pt>
                <c:pt idx="3268">
                  <c:v>487.44</c:v>
                </c:pt>
                <c:pt idx="3269">
                  <c:v>487.41999999999973</c:v>
                </c:pt>
                <c:pt idx="3270">
                  <c:v>487.51</c:v>
                </c:pt>
                <c:pt idx="3271">
                  <c:v>487.44</c:v>
                </c:pt>
                <c:pt idx="3272">
                  <c:v>487.40999999999974</c:v>
                </c:pt>
                <c:pt idx="3273">
                  <c:v>487.41999999999973</c:v>
                </c:pt>
                <c:pt idx="3274">
                  <c:v>487.40999999999974</c:v>
                </c:pt>
                <c:pt idx="3275">
                  <c:v>487.44</c:v>
                </c:pt>
                <c:pt idx="3276">
                  <c:v>487.47999999999973</c:v>
                </c:pt>
                <c:pt idx="3277">
                  <c:v>487.46999999999974</c:v>
                </c:pt>
                <c:pt idx="3278">
                  <c:v>487.39</c:v>
                </c:pt>
                <c:pt idx="3279">
                  <c:v>487.38</c:v>
                </c:pt>
                <c:pt idx="3280">
                  <c:v>487.45</c:v>
                </c:pt>
                <c:pt idx="3281">
                  <c:v>487.45</c:v>
                </c:pt>
                <c:pt idx="3282">
                  <c:v>487.46999999999974</c:v>
                </c:pt>
                <c:pt idx="3283">
                  <c:v>487.51</c:v>
                </c:pt>
                <c:pt idx="3284">
                  <c:v>487.53</c:v>
                </c:pt>
                <c:pt idx="3285">
                  <c:v>487.54</c:v>
                </c:pt>
                <c:pt idx="3286">
                  <c:v>487.56</c:v>
                </c:pt>
                <c:pt idx="3287">
                  <c:v>487.54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numRef>
              <c:f>Sheet1!$A$2:$A$3289</c:f>
              <c:numCache>
                <c:formatCode>m/d/yyyy</c:formatCode>
                <c:ptCount val="3288"/>
                <c:pt idx="0">
                  <c:v>36526</c:v>
                </c:pt>
                <c:pt idx="1">
                  <c:v>36527</c:v>
                </c:pt>
                <c:pt idx="2">
                  <c:v>36528</c:v>
                </c:pt>
                <c:pt idx="3">
                  <c:v>36529</c:v>
                </c:pt>
                <c:pt idx="4">
                  <c:v>36530</c:v>
                </c:pt>
                <c:pt idx="5">
                  <c:v>36531</c:v>
                </c:pt>
                <c:pt idx="6">
                  <c:v>36532</c:v>
                </c:pt>
                <c:pt idx="7">
                  <c:v>36533</c:v>
                </c:pt>
                <c:pt idx="8">
                  <c:v>36534</c:v>
                </c:pt>
                <c:pt idx="9">
                  <c:v>36535</c:v>
                </c:pt>
                <c:pt idx="10">
                  <c:v>36536</c:v>
                </c:pt>
                <c:pt idx="11">
                  <c:v>36537</c:v>
                </c:pt>
                <c:pt idx="12">
                  <c:v>36538</c:v>
                </c:pt>
                <c:pt idx="13">
                  <c:v>36539</c:v>
                </c:pt>
                <c:pt idx="14">
                  <c:v>36540</c:v>
                </c:pt>
                <c:pt idx="15">
                  <c:v>36541</c:v>
                </c:pt>
                <c:pt idx="16">
                  <c:v>36542</c:v>
                </c:pt>
                <c:pt idx="17">
                  <c:v>36543</c:v>
                </c:pt>
                <c:pt idx="18">
                  <c:v>36544</c:v>
                </c:pt>
                <c:pt idx="19">
                  <c:v>36545</c:v>
                </c:pt>
                <c:pt idx="20">
                  <c:v>36546</c:v>
                </c:pt>
                <c:pt idx="21">
                  <c:v>36547</c:v>
                </c:pt>
                <c:pt idx="22">
                  <c:v>36548</c:v>
                </c:pt>
                <c:pt idx="23">
                  <c:v>36549</c:v>
                </c:pt>
                <c:pt idx="24">
                  <c:v>36550</c:v>
                </c:pt>
                <c:pt idx="25">
                  <c:v>36551</c:v>
                </c:pt>
                <c:pt idx="26">
                  <c:v>36552</c:v>
                </c:pt>
                <c:pt idx="27">
                  <c:v>36553</c:v>
                </c:pt>
                <c:pt idx="28">
                  <c:v>36554</c:v>
                </c:pt>
                <c:pt idx="29">
                  <c:v>36555</c:v>
                </c:pt>
                <c:pt idx="30">
                  <c:v>36556</c:v>
                </c:pt>
                <c:pt idx="31">
                  <c:v>36557</c:v>
                </c:pt>
                <c:pt idx="32">
                  <c:v>36558</c:v>
                </c:pt>
                <c:pt idx="33">
                  <c:v>36559</c:v>
                </c:pt>
                <c:pt idx="34">
                  <c:v>36560</c:v>
                </c:pt>
                <c:pt idx="35">
                  <c:v>36561</c:v>
                </c:pt>
                <c:pt idx="36">
                  <c:v>36562</c:v>
                </c:pt>
                <c:pt idx="37">
                  <c:v>36563</c:v>
                </c:pt>
                <c:pt idx="38">
                  <c:v>36564</c:v>
                </c:pt>
                <c:pt idx="39">
                  <c:v>36565</c:v>
                </c:pt>
                <c:pt idx="40">
                  <c:v>36566</c:v>
                </c:pt>
                <c:pt idx="41">
                  <c:v>36567</c:v>
                </c:pt>
                <c:pt idx="42">
                  <c:v>36568</c:v>
                </c:pt>
                <c:pt idx="43">
                  <c:v>36569</c:v>
                </c:pt>
                <c:pt idx="44">
                  <c:v>36570</c:v>
                </c:pt>
                <c:pt idx="45">
                  <c:v>36571</c:v>
                </c:pt>
                <c:pt idx="46">
                  <c:v>36572</c:v>
                </c:pt>
                <c:pt idx="47">
                  <c:v>36573</c:v>
                </c:pt>
                <c:pt idx="48">
                  <c:v>36574</c:v>
                </c:pt>
                <c:pt idx="49">
                  <c:v>36575</c:v>
                </c:pt>
                <c:pt idx="50">
                  <c:v>36576</c:v>
                </c:pt>
                <c:pt idx="51">
                  <c:v>36577</c:v>
                </c:pt>
                <c:pt idx="52">
                  <c:v>36578</c:v>
                </c:pt>
                <c:pt idx="53">
                  <c:v>36579</c:v>
                </c:pt>
                <c:pt idx="54">
                  <c:v>36580</c:v>
                </c:pt>
                <c:pt idx="55">
                  <c:v>36581</c:v>
                </c:pt>
                <c:pt idx="56">
                  <c:v>36582</c:v>
                </c:pt>
                <c:pt idx="57">
                  <c:v>36583</c:v>
                </c:pt>
                <c:pt idx="58">
                  <c:v>36584</c:v>
                </c:pt>
                <c:pt idx="59">
                  <c:v>36585</c:v>
                </c:pt>
                <c:pt idx="60">
                  <c:v>36586</c:v>
                </c:pt>
                <c:pt idx="61">
                  <c:v>36587</c:v>
                </c:pt>
                <c:pt idx="62">
                  <c:v>36588</c:v>
                </c:pt>
                <c:pt idx="63">
                  <c:v>36589</c:v>
                </c:pt>
                <c:pt idx="64">
                  <c:v>36590</c:v>
                </c:pt>
                <c:pt idx="65">
                  <c:v>36591</c:v>
                </c:pt>
                <c:pt idx="66">
                  <c:v>36592</c:v>
                </c:pt>
                <c:pt idx="67">
                  <c:v>36593</c:v>
                </c:pt>
                <c:pt idx="68">
                  <c:v>36594</c:v>
                </c:pt>
                <c:pt idx="69">
                  <c:v>36595</c:v>
                </c:pt>
                <c:pt idx="70">
                  <c:v>36596</c:v>
                </c:pt>
                <c:pt idx="71">
                  <c:v>36597</c:v>
                </c:pt>
                <c:pt idx="72">
                  <c:v>36598</c:v>
                </c:pt>
                <c:pt idx="73">
                  <c:v>36599</c:v>
                </c:pt>
                <c:pt idx="74">
                  <c:v>36600</c:v>
                </c:pt>
                <c:pt idx="75">
                  <c:v>36601</c:v>
                </c:pt>
                <c:pt idx="76">
                  <c:v>36602</c:v>
                </c:pt>
                <c:pt idx="77">
                  <c:v>36603</c:v>
                </c:pt>
                <c:pt idx="78">
                  <c:v>36604</c:v>
                </c:pt>
                <c:pt idx="79">
                  <c:v>36605</c:v>
                </c:pt>
                <c:pt idx="80">
                  <c:v>36606</c:v>
                </c:pt>
                <c:pt idx="81">
                  <c:v>36607</c:v>
                </c:pt>
                <c:pt idx="82">
                  <c:v>36608</c:v>
                </c:pt>
                <c:pt idx="83">
                  <c:v>36609</c:v>
                </c:pt>
                <c:pt idx="84">
                  <c:v>36610</c:v>
                </c:pt>
                <c:pt idx="85">
                  <c:v>36611</c:v>
                </c:pt>
                <c:pt idx="86">
                  <c:v>36612</c:v>
                </c:pt>
                <c:pt idx="87">
                  <c:v>36613</c:v>
                </c:pt>
                <c:pt idx="88">
                  <c:v>36614</c:v>
                </c:pt>
                <c:pt idx="89">
                  <c:v>36615</c:v>
                </c:pt>
                <c:pt idx="90">
                  <c:v>36616</c:v>
                </c:pt>
                <c:pt idx="91">
                  <c:v>36617</c:v>
                </c:pt>
                <c:pt idx="92">
                  <c:v>36618</c:v>
                </c:pt>
                <c:pt idx="93">
                  <c:v>36619</c:v>
                </c:pt>
                <c:pt idx="94">
                  <c:v>36620</c:v>
                </c:pt>
                <c:pt idx="95">
                  <c:v>36621</c:v>
                </c:pt>
                <c:pt idx="96">
                  <c:v>36622</c:v>
                </c:pt>
                <c:pt idx="97">
                  <c:v>36623</c:v>
                </c:pt>
                <c:pt idx="98">
                  <c:v>36624</c:v>
                </c:pt>
                <c:pt idx="99">
                  <c:v>36625</c:v>
                </c:pt>
                <c:pt idx="100">
                  <c:v>36626</c:v>
                </c:pt>
                <c:pt idx="101">
                  <c:v>36627</c:v>
                </c:pt>
                <c:pt idx="102">
                  <c:v>36628</c:v>
                </c:pt>
                <c:pt idx="103">
                  <c:v>36629</c:v>
                </c:pt>
                <c:pt idx="104">
                  <c:v>36630</c:v>
                </c:pt>
                <c:pt idx="105">
                  <c:v>36631</c:v>
                </c:pt>
                <c:pt idx="106">
                  <c:v>36632</c:v>
                </c:pt>
                <c:pt idx="107">
                  <c:v>36633</c:v>
                </c:pt>
                <c:pt idx="108">
                  <c:v>36634</c:v>
                </c:pt>
                <c:pt idx="109">
                  <c:v>36635</c:v>
                </c:pt>
                <c:pt idx="110">
                  <c:v>36636</c:v>
                </c:pt>
                <c:pt idx="111">
                  <c:v>36637</c:v>
                </c:pt>
                <c:pt idx="112">
                  <c:v>36638</c:v>
                </c:pt>
                <c:pt idx="113">
                  <c:v>36639</c:v>
                </c:pt>
                <c:pt idx="114">
                  <c:v>36640</c:v>
                </c:pt>
                <c:pt idx="115">
                  <c:v>36641</c:v>
                </c:pt>
                <c:pt idx="116">
                  <c:v>36642</c:v>
                </c:pt>
                <c:pt idx="117">
                  <c:v>36643</c:v>
                </c:pt>
                <c:pt idx="118">
                  <c:v>36644</c:v>
                </c:pt>
                <c:pt idx="119">
                  <c:v>36645</c:v>
                </c:pt>
                <c:pt idx="120">
                  <c:v>36646</c:v>
                </c:pt>
                <c:pt idx="121">
                  <c:v>36647</c:v>
                </c:pt>
                <c:pt idx="122">
                  <c:v>36648</c:v>
                </c:pt>
                <c:pt idx="123">
                  <c:v>36649</c:v>
                </c:pt>
                <c:pt idx="124">
                  <c:v>36650</c:v>
                </c:pt>
                <c:pt idx="125">
                  <c:v>36651</c:v>
                </c:pt>
                <c:pt idx="126">
                  <c:v>36652</c:v>
                </c:pt>
                <c:pt idx="127">
                  <c:v>36653</c:v>
                </c:pt>
                <c:pt idx="128">
                  <c:v>36654</c:v>
                </c:pt>
                <c:pt idx="129">
                  <c:v>36655</c:v>
                </c:pt>
                <c:pt idx="130">
                  <c:v>36656</c:v>
                </c:pt>
                <c:pt idx="131">
                  <c:v>36657</c:v>
                </c:pt>
                <c:pt idx="132">
                  <c:v>36658</c:v>
                </c:pt>
                <c:pt idx="133">
                  <c:v>36659</c:v>
                </c:pt>
                <c:pt idx="134">
                  <c:v>36660</c:v>
                </c:pt>
                <c:pt idx="135">
                  <c:v>36661</c:v>
                </c:pt>
                <c:pt idx="136">
                  <c:v>36662</c:v>
                </c:pt>
                <c:pt idx="137">
                  <c:v>36663</c:v>
                </c:pt>
                <c:pt idx="138">
                  <c:v>36664</c:v>
                </c:pt>
                <c:pt idx="139">
                  <c:v>36665</c:v>
                </c:pt>
                <c:pt idx="140">
                  <c:v>36666</c:v>
                </c:pt>
                <c:pt idx="141">
                  <c:v>36667</c:v>
                </c:pt>
                <c:pt idx="142">
                  <c:v>36668</c:v>
                </c:pt>
                <c:pt idx="143">
                  <c:v>36669</c:v>
                </c:pt>
                <c:pt idx="144">
                  <c:v>36670</c:v>
                </c:pt>
                <c:pt idx="145">
                  <c:v>36671</c:v>
                </c:pt>
                <c:pt idx="146">
                  <c:v>36672</c:v>
                </c:pt>
                <c:pt idx="147">
                  <c:v>36673</c:v>
                </c:pt>
                <c:pt idx="148">
                  <c:v>36674</c:v>
                </c:pt>
                <c:pt idx="149">
                  <c:v>36675</c:v>
                </c:pt>
                <c:pt idx="150">
                  <c:v>36676</c:v>
                </c:pt>
                <c:pt idx="151">
                  <c:v>36677</c:v>
                </c:pt>
                <c:pt idx="152">
                  <c:v>36678</c:v>
                </c:pt>
                <c:pt idx="153">
                  <c:v>36679</c:v>
                </c:pt>
                <c:pt idx="154">
                  <c:v>36680</c:v>
                </c:pt>
                <c:pt idx="155">
                  <c:v>36681</c:v>
                </c:pt>
                <c:pt idx="156">
                  <c:v>36682</c:v>
                </c:pt>
                <c:pt idx="157">
                  <c:v>36683</c:v>
                </c:pt>
                <c:pt idx="158">
                  <c:v>36684</c:v>
                </c:pt>
                <c:pt idx="159">
                  <c:v>36685</c:v>
                </c:pt>
                <c:pt idx="160">
                  <c:v>36686</c:v>
                </c:pt>
                <c:pt idx="161">
                  <c:v>36687</c:v>
                </c:pt>
                <c:pt idx="162">
                  <c:v>36688</c:v>
                </c:pt>
                <c:pt idx="163">
                  <c:v>36689</c:v>
                </c:pt>
                <c:pt idx="164">
                  <c:v>36690</c:v>
                </c:pt>
                <c:pt idx="165">
                  <c:v>36691</c:v>
                </c:pt>
                <c:pt idx="166">
                  <c:v>36692</c:v>
                </c:pt>
                <c:pt idx="167">
                  <c:v>36693</c:v>
                </c:pt>
                <c:pt idx="168">
                  <c:v>36694</c:v>
                </c:pt>
                <c:pt idx="169">
                  <c:v>36695</c:v>
                </c:pt>
                <c:pt idx="170">
                  <c:v>36696</c:v>
                </c:pt>
                <c:pt idx="171">
                  <c:v>36697</c:v>
                </c:pt>
                <c:pt idx="172">
                  <c:v>36698</c:v>
                </c:pt>
                <c:pt idx="173">
                  <c:v>36699</c:v>
                </c:pt>
                <c:pt idx="174">
                  <c:v>36700</c:v>
                </c:pt>
                <c:pt idx="175">
                  <c:v>36701</c:v>
                </c:pt>
                <c:pt idx="176">
                  <c:v>36702</c:v>
                </c:pt>
                <c:pt idx="177">
                  <c:v>36703</c:v>
                </c:pt>
                <c:pt idx="178">
                  <c:v>36704</c:v>
                </c:pt>
                <c:pt idx="179">
                  <c:v>36705</c:v>
                </c:pt>
                <c:pt idx="180">
                  <c:v>36706</c:v>
                </c:pt>
                <c:pt idx="181">
                  <c:v>36707</c:v>
                </c:pt>
                <c:pt idx="182">
                  <c:v>36708</c:v>
                </c:pt>
                <c:pt idx="183">
                  <c:v>36709</c:v>
                </c:pt>
                <c:pt idx="184">
                  <c:v>36710</c:v>
                </c:pt>
                <c:pt idx="185">
                  <c:v>36711</c:v>
                </c:pt>
                <c:pt idx="186">
                  <c:v>36712</c:v>
                </c:pt>
                <c:pt idx="187">
                  <c:v>36713</c:v>
                </c:pt>
                <c:pt idx="188">
                  <c:v>36714</c:v>
                </c:pt>
                <c:pt idx="189">
                  <c:v>36715</c:v>
                </c:pt>
                <c:pt idx="190">
                  <c:v>36716</c:v>
                </c:pt>
                <c:pt idx="191">
                  <c:v>36717</c:v>
                </c:pt>
                <c:pt idx="192">
                  <c:v>36718</c:v>
                </c:pt>
                <c:pt idx="193">
                  <c:v>36719</c:v>
                </c:pt>
                <c:pt idx="194">
                  <c:v>36720</c:v>
                </c:pt>
                <c:pt idx="195">
                  <c:v>36721</c:v>
                </c:pt>
                <c:pt idx="196">
                  <c:v>36722</c:v>
                </c:pt>
                <c:pt idx="197">
                  <c:v>36723</c:v>
                </c:pt>
                <c:pt idx="198">
                  <c:v>36724</c:v>
                </c:pt>
                <c:pt idx="199">
                  <c:v>36725</c:v>
                </c:pt>
                <c:pt idx="200">
                  <c:v>36726</c:v>
                </c:pt>
                <c:pt idx="201">
                  <c:v>36727</c:v>
                </c:pt>
                <c:pt idx="202">
                  <c:v>36728</c:v>
                </c:pt>
                <c:pt idx="203">
                  <c:v>36729</c:v>
                </c:pt>
                <c:pt idx="204">
                  <c:v>36730</c:v>
                </c:pt>
                <c:pt idx="205">
                  <c:v>36731</c:v>
                </c:pt>
                <c:pt idx="206">
                  <c:v>36732</c:v>
                </c:pt>
                <c:pt idx="207">
                  <c:v>36733</c:v>
                </c:pt>
                <c:pt idx="208">
                  <c:v>36734</c:v>
                </c:pt>
                <c:pt idx="209">
                  <c:v>36735</c:v>
                </c:pt>
                <c:pt idx="210">
                  <c:v>36736</c:v>
                </c:pt>
                <c:pt idx="211">
                  <c:v>36737</c:v>
                </c:pt>
                <c:pt idx="212">
                  <c:v>36738</c:v>
                </c:pt>
                <c:pt idx="213">
                  <c:v>36739</c:v>
                </c:pt>
                <c:pt idx="214">
                  <c:v>36740</c:v>
                </c:pt>
                <c:pt idx="215">
                  <c:v>36741</c:v>
                </c:pt>
                <c:pt idx="216">
                  <c:v>36742</c:v>
                </c:pt>
                <c:pt idx="217">
                  <c:v>36743</c:v>
                </c:pt>
                <c:pt idx="218">
                  <c:v>36744</c:v>
                </c:pt>
                <c:pt idx="219">
                  <c:v>36745</c:v>
                </c:pt>
                <c:pt idx="220">
                  <c:v>36746</c:v>
                </c:pt>
                <c:pt idx="221">
                  <c:v>36747</c:v>
                </c:pt>
                <c:pt idx="222">
                  <c:v>36748</c:v>
                </c:pt>
                <c:pt idx="223">
                  <c:v>36749</c:v>
                </c:pt>
                <c:pt idx="224">
                  <c:v>36750</c:v>
                </c:pt>
                <c:pt idx="225">
                  <c:v>36751</c:v>
                </c:pt>
                <c:pt idx="226">
                  <c:v>36752</c:v>
                </c:pt>
                <c:pt idx="227">
                  <c:v>36753</c:v>
                </c:pt>
                <c:pt idx="228">
                  <c:v>36754</c:v>
                </c:pt>
                <c:pt idx="229">
                  <c:v>36755</c:v>
                </c:pt>
                <c:pt idx="230">
                  <c:v>36756</c:v>
                </c:pt>
                <c:pt idx="231">
                  <c:v>36757</c:v>
                </c:pt>
                <c:pt idx="232">
                  <c:v>36758</c:v>
                </c:pt>
                <c:pt idx="233">
                  <c:v>36759</c:v>
                </c:pt>
                <c:pt idx="234">
                  <c:v>36760</c:v>
                </c:pt>
                <c:pt idx="235">
                  <c:v>36761</c:v>
                </c:pt>
                <c:pt idx="236">
                  <c:v>36762</c:v>
                </c:pt>
                <c:pt idx="237">
                  <c:v>36763</c:v>
                </c:pt>
                <c:pt idx="238">
                  <c:v>36764</c:v>
                </c:pt>
                <c:pt idx="239">
                  <c:v>36765</c:v>
                </c:pt>
                <c:pt idx="240">
                  <c:v>36766</c:v>
                </c:pt>
                <c:pt idx="241">
                  <c:v>36767</c:v>
                </c:pt>
                <c:pt idx="242">
                  <c:v>36768</c:v>
                </c:pt>
                <c:pt idx="243">
                  <c:v>36769</c:v>
                </c:pt>
                <c:pt idx="244">
                  <c:v>36770</c:v>
                </c:pt>
                <c:pt idx="245">
                  <c:v>36771</c:v>
                </c:pt>
                <c:pt idx="246">
                  <c:v>36772</c:v>
                </c:pt>
                <c:pt idx="247">
                  <c:v>36773</c:v>
                </c:pt>
                <c:pt idx="248">
                  <c:v>36774</c:v>
                </c:pt>
                <c:pt idx="249">
                  <c:v>36775</c:v>
                </c:pt>
                <c:pt idx="250">
                  <c:v>36776</c:v>
                </c:pt>
                <c:pt idx="251">
                  <c:v>36777</c:v>
                </c:pt>
                <c:pt idx="252">
                  <c:v>36778</c:v>
                </c:pt>
                <c:pt idx="253">
                  <c:v>36779</c:v>
                </c:pt>
                <c:pt idx="254">
                  <c:v>36780</c:v>
                </c:pt>
                <c:pt idx="255">
                  <c:v>36781</c:v>
                </c:pt>
                <c:pt idx="256">
                  <c:v>36782</c:v>
                </c:pt>
                <c:pt idx="257">
                  <c:v>36783</c:v>
                </c:pt>
                <c:pt idx="258">
                  <c:v>36784</c:v>
                </c:pt>
                <c:pt idx="259">
                  <c:v>36785</c:v>
                </c:pt>
                <c:pt idx="260">
                  <c:v>36786</c:v>
                </c:pt>
                <c:pt idx="261">
                  <c:v>36787</c:v>
                </c:pt>
                <c:pt idx="262">
                  <c:v>36788</c:v>
                </c:pt>
                <c:pt idx="263">
                  <c:v>36789</c:v>
                </c:pt>
                <c:pt idx="264">
                  <c:v>36790</c:v>
                </c:pt>
                <c:pt idx="265">
                  <c:v>36791</c:v>
                </c:pt>
                <c:pt idx="266">
                  <c:v>36792</c:v>
                </c:pt>
                <c:pt idx="267">
                  <c:v>36793</c:v>
                </c:pt>
                <c:pt idx="268">
                  <c:v>36794</c:v>
                </c:pt>
                <c:pt idx="269">
                  <c:v>36795</c:v>
                </c:pt>
                <c:pt idx="270">
                  <c:v>36796</c:v>
                </c:pt>
                <c:pt idx="271">
                  <c:v>36797</c:v>
                </c:pt>
                <c:pt idx="272">
                  <c:v>36798</c:v>
                </c:pt>
                <c:pt idx="273">
                  <c:v>36799</c:v>
                </c:pt>
                <c:pt idx="274">
                  <c:v>36800</c:v>
                </c:pt>
                <c:pt idx="275">
                  <c:v>36801</c:v>
                </c:pt>
                <c:pt idx="276">
                  <c:v>36802</c:v>
                </c:pt>
                <c:pt idx="277">
                  <c:v>36803</c:v>
                </c:pt>
                <c:pt idx="278">
                  <c:v>36804</c:v>
                </c:pt>
                <c:pt idx="279">
                  <c:v>36805</c:v>
                </c:pt>
                <c:pt idx="280">
                  <c:v>36806</c:v>
                </c:pt>
                <c:pt idx="281">
                  <c:v>36807</c:v>
                </c:pt>
                <c:pt idx="282">
                  <c:v>36808</c:v>
                </c:pt>
                <c:pt idx="283">
                  <c:v>36809</c:v>
                </c:pt>
                <c:pt idx="284">
                  <c:v>36810</c:v>
                </c:pt>
                <c:pt idx="285">
                  <c:v>36811</c:v>
                </c:pt>
                <c:pt idx="286">
                  <c:v>36812</c:v>
                </c:pt>
                <c:pt idx="287">
                  <c:v>36813</c:v>
                </c:pt>
                <c:pt idx="288">
                  <c:v>36814</c:v>
                </c:pt>
                <c:pt idx="289">
                  <c:v>36815</c:v>
                </c:pt>
                <c:pt idx="290">
                  <c:v>36816</c:v>
                </c:pt>
                <c:pt idx="291">
                  <c:v>36817</c:v>
                </c:pt>
                <c:pt idx="292">
                  <c:v>36818</c:v>
                </c:pt>
                <c:pt idx="293">
                  <c:v>36819</c:v>
                </c:pt>
                <c:pt idx="294">
                  <c:v>36820</c:v>
                </c:pt>
                <c:pt idx="295">
                  <c:v>36821</c:v>
                </c:pt>
                <c:pt idx="296">
                  <c:v>36822</c:v>
                </c:pt>
                <c:pt idx="297">
                  <c:v>36823</c:v>
                </c:pt>
                <c:pt idx="298">
                  <c:v>36824</c:v>
                </c:pt>
                <c:pt idx="299">
                  <c:v>36825</c:v>
                </c:pt>
                <c:pt idx="300">
                  <c:v>36826</c:v>
                </c:pt>
                <c:pt idx="301">
                  <c:v>36827</c:v>
                </c:pt>
                <c:pt idx="302">
                  <c:v>36828</c:v>
                </c:pt>
                <c:pt idx="303">
                  <c:v>36829</c:v>
                </c:pt>
                <c:pt idx="304">
                  <c:v>36830</c:v>
                </c:pt>
                <c:pt idx="305">
                  <c:v>36831</c:v>
                </c:pt>
                <c:pt idx="306">
                  <c:v>36832</c:v>
                </c:pt>
                <c:pt idx="307">
                  <c:v>36833</c:v>
                </c:pt>
                <c:pt idx="308">
                  <c:v>36834</c:v>
                </c:pt>
                <c:pt idx="309">
                  <c:v>36835</c:v>
                </c:pt>
                <c:pt idx="310">
                  <c:v>36836</c:v>
                </c:pt>
                <c:pt idx="311">
                  <c:v>36837</c:v>
                </c:pt>
                <c:pt idx="312">
                  <c:v>36838</c:v>
                </c:pt>
                <c:pt idx="313">
                  <c:v>36839</c:v>
                </c:pt>
                <c:pt idx="314">
                  <c:v>36840</c:v>
                </c:pt>
                <c:pt idx="315">
                  <c:v>36841</c:v>
                </c:pt>
                <c:pt idx="316">
                  <c:v>36842</c:v>
                </c:pt>
                <c:pt idx="317">
                  <c:v>36843</c:v>
                </c:pt>
                <c:pt idx="318">
                  <c:v>36844</c:v>
                </c:pt>
                <c:pt idx="319">
                  <c:v>36845</c:v>
                </c:pt>
                <c:pt idx="320">
                  <c:v>36846</c:v>
                </c:pt>
                <c:pt idx="321">
                  <c:v>36847</c:v>
                </c:pt>
                <c:pt idx="322">
                  <c:v>36848</c:v>
                </c:pt>
                <c:pt idx="323">
                  <c:v>36849</c:v>
                </c:pt>
                <c:pt idx="324">
                  <c:v>36850</c:v>
                </c:pt>
                <c:pt idx="325">
                  <c:v>36851</c:v>
                </c:pt>
                <c:pt idx="326">
                  <c:v>36852</c:v>
                </c:pt>
                <c:pt idx="327">
                  <c:v>36853</c:v>
                </c:pt>
                <c:pt idx="328">
                  <c:v>36854</c:v>
                </c:pt>
                <c:pt idx="329">
                  <c:v>36855</c:v>
                </c:pt>
                <c:pt idx="330">
                  <c:v>36856</c:v>
                </c:pt>
                <c:pt idx="331">
                  <c:v>36857</c:v>
                </c:pt>
                <c:pt idx="332">
                  <c:v>36858</c:v>
                </c:pt>
                <c:pt idx="333">
                  <c:v>36859</c:v>
                </c:pt>
                <c:pt idx="334">
                  <c:v>36860</c:v>
                </c:pt>
                <c:pt idx="335">
                  <c:v>36861</c:v>
                </c:pt>
                <c:pt idx="336">
                  <c:v>36862</c:v>
                </c:pt>
                <c:pt idx="337">
                  <c:v>36863</c:v>
                </c:pt>
                <c:pt idx="338">
                  <c:v>36864</c:v>
                </c:pt>
                <c:pt idx="339">
                  <c:v>36865</c:v>
                </c:pt>
                <c:pt idx="340">
                  <c:v>36866</c:v>
                </c:pt>
                <c:pt idx="341">
                  <c:v>36867</c:v>
                </c:pt>
                <c:pt idx="342">
                  <c:v>36868</c:v>
                </c:pt>
                <c:pt idx="343">
                  <c:v>36869</c:v>
                </c:pt>
                <c:pt idx="344">
                  <c:v>36870</c:v>
                </c:pt>
                <c:pt idx="345">
                  <c:v>36871</c:v>
                </c:pt>
                <c:pt idx="346">
                  <c:v>36872</c:v>
                </c:pt>
                <c:pt idx="347">
                  <c:v>36873</c:v>
                </c:pt>
                <c:pt idx="348">
                  <c:v>36874</c:v>
                </c:pt>
                <c:pt idx="349">
                  <c:v>36875</c:v>
                </c:pt>
                <c:pt idx="350">
                  <c:v>36876</c:v>
                </c:pt>
                <c:pt idx="351">
                  <c:v>36877</c:v>
                </c:pt>
                <c:pt idx="352">
                  <c:v>36878</c:v>
                </c:pt>
                <c:pt idx="353">
                  <c:v>36879</c:v>
                </c:pt>
                <c:pt idx="354">
                  <c:v>36880</c:v>
                </c:pt>
                <c:pt idx="355">
                  <c:v>36881</c:v>
                </c:pt>
                <c:pt idx="356">
                  <c:v>36882</c:v>
                </c:pt>
                <c:pt idx="357">
                  <c:v>36883</c:v>
                </c:pt>
                <c:pt idx="358">
                  <c:v>36884</c:v>
                </c:pt>
                <c:pt idx="359">
                  <c:v>36885</c:v>
                </c:pt>
                <c:pt idx="360">
                  <c:v>36886</c:v>
                </c:pt>
                <c:pt idx="361">
                  <c:v>36887</c:v>
                </c:pt>
                <c:pt idx="362">
                  <c:v>36888</c:v>
                </c:pt>
                <c:pt idx="363">
                  <c:v>36889</c:v>
                </c:pt>
                <c:pt idx="364">
                  <c:v>36890</c:v>
                </c:pt>
                <c:pt idx="365">
                  <c:v>36891</c:v>
                </c:pt>
                <c:pt idx="366">
                  <c:v>36892</c:v>
                </c:pt>
                <c:pt idx="367">
                  <c:v>36893</c:v>
                </c:pt>
                <c:pt idx="368">
                  <c:v>36894</c:v>
                </c:pt>
                <c:pt idx="369">
                  <c:v>36895</c:v>
                </c:pt>
                <c:pt idx="370">
                  <c:v>36896</c:v>
                </c:pt>
                <c:pt idx="371">
                  <c:v>36897</c:v>
                </c:pt>
                <c:pt idx="372">
                  <c:v>36898</c:v>
                </c:pt>
                <c:pt idx="373">
                  <c:v>36899</c:v>
                </c:pt>
                <c:pt idx="374">
                  <c:v>36900</c:v>
                </c:pt>
                <c:pt idx="375">
                  <c:v>36901</c:v>
                </c:pt>
                <c:pt idx="376">
                  <c:v>36902</c:v>
                </c:pt>
                <c:pt idx="377">
                  <c:v>36903</c:v>
                </c:pt>
                <c:pt idx="378">
                  <c:v>36904</c:v>
                </c:pt>
                <c:pt idx="379">
                  <c:v>36905</c:v>
                </c:pt>
                <c:pt idx="380">
                  <c:v>36906</c:v>
                </c:pt>
                <c:pt idx="381">
                  <c:v>36907</c:v>
                </c:pt>
                <c:pt idx="382">
                  <c:v>36908</c:v>
                </c:pt>
                <c:pt idx="383">
                  <c:v>36909</c:v>
                </c:pt>
                <c:pt idx="384">
                  <c:v>36910</c:v>
                </c:pt>
                <c:pt idx="385">
                  <c:v>36911</c:v>
                </c:pt>
                <c:pt idx="386">
                  <c:v>36912</c:v>
                </c:pt>
                <c:pt idx="387">
                  <c:v>36913</c:v>
                </c:pt>
                <c:pt idx="388">
                  <c:v>36914</c:v>
                </c:pt>
                <c:pt idx="389">
                  <c:v>36915</c:v>
                </c:pt>
                <c:pt idx="390">
                  <c:v>36916</c:v>
                </c:pt>
                <c:pt idx="391">
                  <c:v>36917</c:v>
                </c:pt>
                <c:pt idx="392">
                  <c:v>36918</c:v>
                </c:pt>
                <c:pt idx="393">
                  <c:v>36919</c:v>
                </c:pt>
                <c:pt idx="394">
                  <c:v>36920</c:v>
                </c:pt>
                <c:pt idx="395">
                  <c:v>36921</c:v>
                </c:pt>
                <c:pt idx="396">
                  <c:v>36922</c:v>
                </c:pt>
                <c:pt idx="397">
                  <c:v>36923</c:v>
                </c:pt>
                <c:pt idx="398">
                  <c:v>36924</c:v>
                </c:pt>
                <c:pt idx="399">
                  <c:v>36925</c:v>
                </c:pt>
                <c:pt idx="400">
                  <c:v>36926</c:v>
                </c:pt>
                <c:pt idx="401">
                  <c:v>36927</c:v>
                </c:pt>
                <c:pt idx="402">
                  <c:v>36928</c:v>
                </c:pt>
                <c:pt idx="403">
                  <c:v>36929</c:v>
                </c:pt>
                <c:pt idx="404">
                  <c:v>36930</c:v>
                </c:pt>
                <c:pt idx="405">
                  <c:v>36931</c:v>
                </c:pt>
                <c:pt idx="406">
                  <c:v>36932</c:v>
                </c:pt>
                <c:pt idx="407">
                  <c:v>36933</c:v>
                </c:pt>
                <c:pt idx="408">
                  <c:v>36934</c:v>
                </c:pt>
                <c:pt idx="409">
                  <c:v>36935</c:v>
                </c:pt>
                <c:pt idx="410">
                  <c:v>36936</c:v>
                </c:pt>
                <c:pt idx="411">
                  <c:v>36937</c:v>
                </c:pt>
                <c:pt idx="412">
                  <c:v>36938</c:v>
                </c:pt>
                <c:pt idx="413">
                  <c:v>36939</c:v>
                </c:pt>
                <c:pt idx="414">
                  <c:v>36940</c:v>
                </c:pt>
                <c:pt idx="415">
                  <c:v>36941</c:v>
                </c:pt>
                <c:pt idx="416">
                  <c:v>36942</c:v>
                </c:pt>
                <c:pt idx="417">
                  <c:v>36943</c:v>
                </c:pt>
                <c:pt idx="418">
                  <c:v>36944</c:v>
                </c:pt>
                <c:pt idx="419">
                  <c:v>36945</c:v>
                </c:pt>
                <c:pt idx="420">
                  <c:v>36946</c:v>
                </c:pt>
                <c:pt idx="421">
                  <c:v>36947</c:v>
                </c:pt>
                <c:pt idx="422">
                  <c:v>36948</c:v>
                </c:pt>
                <c:pt idx="423">
                  <c:v>36949</c:v>
                </c:pt>
                <c:pt idx="424">
                  <c:v>36950</c:v>
                </c:pt>
                <c:pt idx="425">
                  <c:v>36951</c:v>
                </c:pt>
                <c:pt idx="426">
                  <c:v>36952</c:v>
                </c:pt>
                <c:pt idx="427">
                  <c:v>36953</c:v>
                </c:pt>
                <c:pt idx="428">
                  <c:v>36954</c:v>
                </c:pt>
                <c:pt idx="429">
                  <c:v>36955</c:v>
                </c:pt>
                <c:pt idx="430">
                  <c:v>36956</c:v>
                </c:pt>
                <c:pt idx="431">
                  <c:v>36957</c:v>
                </c:pt>
                <c:pt idx="432">
                  <c:v>36958</c:v>
                </c:pt>
                <c:pt idx="433">
                  <c:v>36959</c:v>
                </c:pt>
                <c:pt idx="434">
                  <c:v>36960</c:v>
                </c:pt>
                <c:pt idx="435">
                  <c:v>36961</c:v>
                </c:pt>
                <c:pt idx="436">
                  <c:v>36962</c:v>
                </c:pt>
                <c:pt idx="437">
                  <c:v>36963</c:v>
                </c:pt>
                <c:pt idx="438">
                  <c:v>36964</c:v>
                </c:pt>
                <c:pt idx="439">
                  <c:v>36965</c:v>
                </c:pt>
                <c:pt idx="440">
                  <c:v>36966</c:v>
                </c:pt>
                <c:pt idx="441">
                  <c:v>36967</c:v>
                </c:pt>
                <c:pt idx="442">
                  <c:v>36968</c:v>
                </c:pt>
                <c:pt idx="443">
                  <c:v>36969</c:v>
                </c:pt>
                <c:pt idx="444">
                  <c:v>36970</c:v>
                </c:pt>
                <c:pt idx="445">
                  <c:v>36971</c:v>
                </c:pt>
                <c:pt idx="446">
                  <c:v>36972</c:v>
                </c:pt>
                <c:pt idx="447">
                  <c:v>36973</c:v>
                </c:pt>
                <c:pt idx="448">
                  <c:v>36974</c:v>
                </c:pt>
                <c:pt idx="449">
                  <c:v>36975</c:v>
                </c:pt>
                <c:pt idx="450">
                  <c:v>36976</c:v>
                </c:pt>
                <c:pt idx="451">
                  <c:v>36977</c:v>
                </c:pt>
                <c:pt idx="452">
                  <c:v>36978</c:v>
                </c:pt>
                <c:pt idx="453">
                  <c:v>36979</c:v>
                </c:pt>
                <c:pt idx="454">
                  <c:v>36980</c:v>
                </c:pt>
                <c:pt idx="455">
                  <c:v>36981</c:v>
                </c:pt>
                <c:pt idx="456">
                  <c:v>36982</c:v>
                </c:pt>
                <c:pt idx="457">
                  <c:v>36983</c:v>
                </c:pt>
                <c:pt idx="458">
                  <c:v>36984</c:v>
                </c:pt>
                <c:pt idx="459">
                  <c:v>36985</c:v>
                </c:pt>
                <c:pt idx="460">
                  <c:v>36986</c:v>
                </c:pt>
                <c:pt idx="461">
                  <c:v>36987</c:v>
                </c:pt>
                <c:pt idx="462">
                  <c:v>36988</c:v>
                </c:pt>
                <c:pt idx="463">
                  <c:v>36989</c:v>
                </c:pt>
                <c:pt idx="464">
                  <c:v>36990</c:v>
                </c:pt>
                <c:pt idx="465">
                  <c:v>36991</c:v>
                </c:pt>
                <c:pt idx="466">
                  <c:v>36992</c:v>
                </c:pt>
                <c:pt idx="467">
                  <c:v>36993</c:v>
                </c:pt>
                <c:pt idx="468">
                  <c:v>36994</c:v>
                </c:pt>
                <c:pt idx="469">
                  <c:v>36995</c:v>
                </c:pt>
                <c:pt idx="470">
                  <c:v>36996</c:v>
                </c:pt>
                <c:pt idx="471">
                  <c:v>36997</c:v>
                </c:pt>
                <c:pt idx="472">
                  <c:v>36998</c:v>
                </c:pt>
                <c:pt idx="473">
                  <c:v>36999</c:v>
                </c:pt>
                <c:pt idx="474">
                  <c:v>37000</c:v>
                </c:pt>
                <c:pt idx="475">
                  <c:v>37001</c:v>
                </c:pt>
                <c:pt idx="476">
                  <c:v>37002</c:v>
                </c:pt>
                <c:pt idx="477">
                  <c:v>37003</c:v>
                </c:pt>
                <c:pt idx="478">
                  <c:v>37004</c:v>
                </c:pt>
                <c:pt idx="479">
                  <c:v>37005</c:v>
                </c:pt>
                <c:pt idx="480">
                  <c:v>37006</c:v>
                </c:pt>
                <c:pt idx="481">
                  <c:v>37007</c:v>
                </c:pt>
                <c:pt idx="482">
                  <c:v>37008</c:v>
                </c:pt>
                <c:pt idx="483">
                  <c:v>37009</c:v>
                </c:pt>
                <c:pt idx="484">
                  <c:v>37010</c:v>
                </c:pt>
                <c:pt idx="485">
                  <c:v>37011</c:v>
                </c:pt>
                <c:pt idx="486">
                  <c:v>37012</c:v>
                </c:pt>
                <c:pt idx="487">
                  <c:v>37013</c:v>
                </c:pt>
                <c:pt idx="488">
                  <c:v>37014</c:v>
                </c:pt>
                <c:pt idx="489">
                  <c:v>37015</c:v>
                </c:pt>
                <c:pt idx="490">
                  <c:v>37016</c:v>
                </c:pt>
                <c:pt idx="491">
                  <c:v>37017</c:v>
                </c:pt>
                <c:pt idx="492">
                  <c:v>37018</c:v>
                </c:pt>
                <c:pt idx="493">
                  <c:v>37019</c:v>
                </c:pt>
                <c:pt idx="494">
                  <c:v>37020</c:v>
                </c:pt>
                <c:pt idx="495">
                  <c:v>37021</c:v>
                </c:pt>
                <c:pt idx="496">
                  <c:v>37022</c:v>
                </c:pt>
                <c:pt idx="497">
                  <c:v>37023</c:v>
                </c:pt>
                <c:pt idx="498">
                  <c:v>37024</c:v>
                </c:pt>
                <c:pt idx="499">
                  <c:v>37025</c:v>
                </c:pt>
                <c:pt idx="500">
                  <c:v>37026</c:v>
                </c:pt>
                <c:pt idx="501">
                  <c:v>37027</c:v>
                </c:pt>
                <c:pt idx="502">
                  <c:v>37028</c:v>
                </c:pt>
                <c:pt idx="503">
                  <c:v>37029</c:v>
                </c:pt>
                <c:pt idx="504">
                  <c:v>37030</c:v>
                </c:pt>
                <c:pt idx="505">
                  <c:v>37031</c:v>
                </c:pt>
                <c:pt idx="506">
                  <c:v>37032</c:v>
                </c:pt>
                <c:pt idx="507">
                  <c:v>37033</c:v>
                </c:pt>
                <c:pt idx="508">
                  <c:v>37034</c:v>
                </c:pt>
                <c:pt idx="509">
                  <c:v>37035</c:v>
                </c:pt>
                <c:pt idx="510">
                  <c:v>37036</c:v>
                </c:pt>
                <c:pt idx="511">
                  <c:v>37037</c:v>
                </c:pt>
                <c:pt idx="512">
                  <c:v>37038</c:v>
                </c:pt>
                <c:pt idx="513">
                  <c:v>37039</c:v>
                </c:pt>
                <c:pt idx="514">
                  <c:v>37040</c:v>
                </c:pt>
                <c:pt idx="515">
                  <c:v>37041</c:v>
                </c:pt>
                <c:pt idx="516">
                  <c:v>37042</c:v>
                </c:pt>
                <c:pt idx="517">
                  <c:v>37043</c:v>
                </c:pt>
                <c:pt idx="518">
                  <c:v>37044</c:v>
                </c:pt>
                <c:pt idx="519">
                  <c:v>37045</c:v>
                </c:pt>
                <c:pt idx="520">
                  <c:v>37046</c:v>
                </c:pt>
                <c:pt idx="521">
                  <c:v>37047</c:v>
                </c:pt>
                <c:pt idx="522">
                  <c:v>37048</c:v>
                </c:pt>
                <c:pt idx="523">
                  <c:v>37049</c:v>
                </c:pt>
                <c:pt idx="524">
                  <c:v>37050</c:v>
                </c:pt>
                <c:pt idx="525">
                  <c:v>37051</c:v>
                </c:pt>
                <c:pt idx="526">
                  <c:v>37052</c:v>
                </c:pt>
                <c:pt idx="527">
                  <c:v>37053</c:v>
                </c:pt>
                <c:pt idx="528">
                  <c:v>37054</c:v>
                </c:pt>
                <c:pt idx="529">
                  <c:v>37055</c:v>
                </c:pt>
                <c:pt idx="530">
                  <c:v>37056</c:v>
                </c:pt>
                <c:pt idx="531">
                  <c:v>37057</c:v>
                </c:pt>
                <c:pt idx="532">
                  <c:v>37058</c:v>
                </c:pt>
                <c:pt idx="533">
                  <c:v>37059</c:v>
                </c:pt>
                <c:pt idx="534">
                  <c:v>37060</c:v>
                </c:pt>
                <c:pt idx="535">
                  <c:v>37061</c:v>
                </c:pt>
                <c:pt idx="536">
                  <c:v>37062</c:v>
                </c:pt>
                <c:pt idx="537">
                  <c:v>37063</c:v>
                </c:pt>
                <c:pt idx="538">
                  <c:v>37064</c:v>
                </c:pt>
                <c:pt idx="539">
                  <c:v>37065</c:v>
                </c:pt>
                <c:pt idx="540">
                  <c:v>37066</c:v>
                </c:pt>
                <c:pt idx="541">
                  <c:v>37067</c:v>
                </c:pt>
                <c:pt idx="542">
                  <c:v>37068</c:v>
                </c:pt>
                <c:pt idx="543">
                  <c:v>37069</c:v>
                </c:pt>
                <c:pt idx="544">
                  <c:v>37070</c:v>
                </c:pt>
                <c:pt idx="545">
                  <c:v>37071</c:v>
                </c:pt>
                <c:pt idx="546">
                  <c:v>37072</c:v>
                </c:pt>
                <c:pt idx="547">
                  <c:v>37073</c:v>
                </c:pt>
                <c:pt idx="548">
                  <c:v>37074</c:v>
                </c:pt>
                <c:pt idx="549">
                  <c:v>37075</c:v>
                </c:pt>
                <c:pt idx="550">
                  <c:v>37076</c:v>
                </c:pt>
                <c:pt idx="551">
                  <c:v>37077</c:v>
                </c:pt>
                <c:pt idx="552">
                  <c:v>37078</c:v>
                </c:pt>
                <c:pt idx="553">
                  <c:v>37079</c:v>
                </c:pt>
                <c:pt idx="554">
                  <c:v>37080</c:v>
                </c:pt>
                <c:pt idx="555">
                  <c:v>37081</c:v>
                </c:pt>
                <c:pt idx="556">
                  <c:v>37082</c:v>
                </c:pt>
                <c:pt idx="557">
                  <c:v>37083</c:v>
                </c:pt>
                <c:pt idx="558">
                  <c:v>37084</c:v>
                </c:pt>
                <c:pt idx="559">
                  <c:v>37085</c:v>
                </c:pt>
                <c:pt idx="560">
                  <c:v>37086</c:v>
                </c:pt>
                <c:pt idx="561">
                  <c:v>37087</c:v>
                </c:pt>
                <c:pt idx="562">
                  <c:v>37088</c:v>
                </c:pt>
                <c:pt idx="563">
                  <c:v>37089</c:v>
                </c:pt>
                <c:pt idx="564">
                  <c:v>37090</c:v>
                </c:pt>
                <c:pt idx="565">
                  <c:v>37091</c:v>
                </c:pt>
                <c:pt idx="566">
                  <c:v>37092</c:v>
                </c:pt>
                <c:pt idx="567">
                  <c:v>37093</c:v>
                </c:pt>
                <c:pt idx="568">
                  <c:v>37094</c:v>
                </c:pt>
                <c:pt idx="569">
                  <c:v>37095</c:v>
                </c:pt>
                <c:pt idx="570">
                  <c:v>37096</c:v>
                </c:pt>
                <c:pt idx="571">
                  <c:v>37097</c:v>
                </c:pt>
                <c:pt idx="572">
                  <c:v>37098</c:v>
                </c:pt>
                <c:pt idx="573">
                  <c:v>37099</c:v>
                </c:pt>
                <c:pt idx="574">
                  <c:v>37100</c:v>
                </c:pt>
                <c:pt idx="575">
                  <c:v>37101</c:v>
                </c:pt>
                <c:pt idx="576">
                  <c:v>37102</c:v>
                </c:pt>
                <c:pt idx="577">
                  <c:v>37103</c:v>
                </c:pt>
                <c:pt idx="578">
                  <c:v>37104</c:v>
                </c:pt>
                <c:pt idx="579">
                  <c:v>37105</c:v>
                </c:pt>
                <c:pt idx="580">
                  <c:v>37106</c:v>
                </c:pt>
                <c:pt idx="581">
                  <c:v>37107</c:v>
                </c:pt>
                <c:pt idx="582">
                  <c:v>37108</c:v>
                </c:pt>
                <c:pt idx="583">
                  <c:v>37109</c:v>
                </c:pt>
                <c:pt idx="584">
                  <c:v>37110</c:v>
                </c:pt>
                <c:pt idx="585">
                  <c:v>37111</c:v>
                </c:pt>
                <c:pt idx="586">
                  <c:v>37112</c:v>
                </c:pt>
                <c:pt idx="587">
                  <c:v>37113</c:v>
                </c:pt>
                <c:pt idx="588">
                  <c:v>37114</c:v>
                </c:pt>
                <c:pt idx="589">
                  <c:v>37115</c:v>
                </c:pt>
                <c:pt idx="590">
                  <c:v>37116</c:v>
                </c:pt>
                <c:pt idx="591">
                  <c:v>37117</c:v>
                </c:pt>
                <c:pt idx="592">
                  <c:v>37118</c:v>
                </c:pt>
                <c:pt idx="593">
                  <c:v>37119</c:v>
                </c:pt>
                <c:pt idx="594">
                  <c:v>37120</c:v>
                </c:pt>
                <c:pt idx="595">
                  <c:v>37121</c:v>
                </c:pt>
                <c:pt idx="596">
                  <c:v>37122</c:v>
                </c:pt>
                <c:pt idx="597">
                  <c:v>37123</c:v>
                </c:pt>
                <c:pt idx="598">
                  <c:v>37124</c:v>
                </c:pt>
                <c:pt idx="599">
                  <c:v>37125</c:v>
                </c:pt>
                <c:pt idx="600">
                  <c:v>37126</c:v>
                </c:pt>
                <c:pt idx="601">
                  <c:v>37127</c:v>
                </c:pt>
                <c:pt idx="602">
                  <c:v>37128</c:v>
                </c:pt>
                <c:pt idx="603">
                  <c:v>37129</c:v>
                </c:pt>
                <c:pt idx="604">
                  <c:v>37130</c:v>
                </c:pt>
                <c:pt idx="605">
                  <c:v>37131</c:v>
                </c:pt>
                <c:pt idx="606">
                  <c:v>37132</c:v>
                </c:pt>
                <c:pt idx="607">
                  <c:v>37133</c:v>
                </c:pt>
                <c:pt idx="608">
                  <c:v>37134</c:v>
                </c:pt>
                <c:pt idx="609">
                  <c:v>37135</c:v>
                </c:pt>
                <c:pt idx="610">
                  <c:v>37136</c:v>
                </c:pt>
                <c:pt idx="611">
                  <c:v>37137</c:v>
                </c:pt>
                <c:pt idx="612">
                  <c:v>37138</c:v>
                </c:pt>
                <c:pt idx="613">
                  <c:v>37139</c:v>
                </c:pt>
                <c:pt idx="614">
                  <c:v>37140</c:v>
                </c:pt>
                <c:pt idx="615">
                  <c:v>37141</c:v>
                </c:pt>
                <c:pt idx="616">
                  <c:v>37142</c:v>
                </c:pt>
                <c:pt idx="617">
                  <c:v>37143</c:v>
                </c:pt>
                <c:pt idx="618">
                  <c:v>37144</c:v>
                </c:pt>
                <c:pt idx="619">
                  <c:v>37145</c:v>
                </c:pt>
                <c:pt idx="620">
                  <c:v>37146</c:v>
                </c:pt>
                <c:pt idx="621">
                  <c:v>37147</c:v>
                </c:pt>
                <c:pt idx="622">
                  <c:v>37148</c:v>
                </c:pt>
                <c:pt idx="623">
                  <c:v>37149</c:v>
                </c:pt>
                <c:pt idx="624">
                  <c:v>37150</c:v>
                </c:pt>
                <c:pt idx="625">
                  <c:v>37151</c:v>
                </c:pt>
                <c:pt idx="626">
                  <c:v>37152</c:v>
                </c:pt>
                <c:pt idx="627">
                  <c:v>37153</c:v>
                </c:pt>
                <c:pt idx="628">
                  <c:v>37154</c:v>
                </c:pt>
                <c:pt idx="629">
                  <c:v>37155</c:v>
                </c:pt>
                <c:pt idx="630">
                  <c:v>37156</c:v>
                </c:pt>
                <c:pt idx="631">
                  <c:v>37157</c:v>
                </c:pt>
                <c:pt idx="632">
                  <c:v>37158</c:v>
                </c:pt>
                <c:pt idx="633">
                  <c:v>37159</c:v>
                </c:pt>
                <c:pt idx="634">
                  <c:v>37160</c:v>
                </c:pt>
                <c:pt idx="635">
                  <c:v>37161</c:v>
                </c:pt>
                <c:pt idx="636">
                  <c:v>37162</c:v>
                </c:pt>
                <c:pt idx="637">
                  <c:v>37163</c:v>
                </c:pt>
                <c:pt idx="638">
                  <c:v>37164</c:v>
                </c:pt>
                <c:pt idx="639">
                  <c:v>37165</c:v>
                </c:pt>
                <c:pt idx="640">
                  <c:v>37166</c:v>
                </c:pt>
                <c:pt idx="641">
                  <c:v>37167</c:v>
                </c:pt>
                <c:pt idx="642">
                  <c:v>37168</c:v>
                </c:pt>
                <c:pt idx="643">
                  <c:v>37169</c:v>
                </c:pt>
                <c:pt idx="644">
                  <c:v>37170</c:v>
                </c:pt>
                <c:pt idx="645">
                  <c:v>37171</c:v>
                </c:pt>
                <c:pt idx="646">
                  <c:v>37172</c:v>
                </c:pt>
                <c:pt idx="647">
                  <c:v>37173</c:v>
                </c:pt>
                <c:pt idx="648">
                  <c:v>37174</c:v>
                </c:pt>
                <c:pt idx="649">
                  <c:v>37175</c:v>
                </c:pt>
                <c:pt idx="650">
                  <c:v>37176</c:v>
                </c:pt>
                <c:pt idx="651">
                  <c:v>37177</c:v>
                </c:pt>
                <c:pt idx="652">
                  <c:v>37178</c:v>
                </c:pt>
                <c:pt idx="653">
                  <c:v>37179</c:v>
                </c:pt>
                <c:pt idx="654">
                  <c:v>37180</c:v>
                </c:pt>
                <c:pt idx="655">
                  <c:v>37181</c:v>
                </c:pt>
                <c:pt idx="656">
                  <c:v>37182</c:v>
                </c:pt>
                <c:pt idx="657">
                  <c:v>37183</c:v>
                </c:pt>
                <c:pt idx="658">
                  <c:v>37184</c:v>
                </c:pt>
                <c:pt idx="659">
                  <c:v>37185</c:v>
                </c:pt>
                <c:pt idx="660">
                  <c:v>37186</c:v>
                </c:pt>
                <c:pt idx="661">
                  <c:v>37187</c:v>
                </c:pt>
                <c:pt idx="662">
                  <c:v>37188</c:v>
                </c:pt>
                <c:pt idx="663">
                  <c:v>37189</c:v>
                </c:pt>
                <c:pt idx="664">
                  <c:v>37190</c:v>
                </c:pt>
                <c:pt idx="665">
                  <c:v>37191</c:v>
                </c:pt>
                <c:pt idx="666">
                  <c:v>37192</c:v>
                </c:pt>
                <c:pt idx="667">
                  <c:v>37193</c:v>
                </c:pt>
                <c:pt idx="668">
                  <c:v>37194</c:v>
                </c:pt>
                <c:pt idx="669">
                  <c:v>37195</c:v>
                </c:pt>
                <c:pt idx="670">
                  <c:v>37196</c:v>
                </c:pt>
                <c:pt idx="671">
                  <c:v>37197</c:v>
                </c:pt>
                <c:pt idx="672">
                  <c:v>37198</c:v>
                </c:pt>
                <c:pt idx="673">
                  <c:v>37199</c:v>
                </c:pt>
                <c:pt idx="674">
                  <c:v>37200</c:v>
                </c:pt>
                <c:pt idx="675">
                  <c:v>37201</c:v>
                </c:pt>
                <c:pt idx="676">
                  <c:v>37202</c:v>
                </c:pt>
                <c:pt idx="677">
                  <c:v>37203</c:v>
                </c:pt>
                <c:pt idx="678">
                  <c:v>37204</c:v>
                </c:pt>
                <c:pt idx="679">
                  <c:v>37205</c:v>
                </c:pt>
                <c:pt idx="680">
                  <c:v>37206</c:v>
                </c:pt>
                <c:pt idx="681">
                  <c:v>37207</c:v>
                </c:pt>
                <c:pt idx="682">
                  <c:v>37208</c:v>
                </c:pt>
                <c:pt idx="683">
                  <c:v>37209</c:v>
                </c:pt>
                <c:pt idx="684">
                  <c:v>37210</c:v>
                </c:pt>
                <c:pt idx="685">
                  <c:v>37211</c:v>
                </c:pt>
                <c:pt idx="686">
                  <c:v>37212</c:v>
                </c:pt>
                <c:pt idx="687">
                  <c:v>37213</c:v>
                </c:pt>
                <c:pt idx="688">
                  <c:v>37214</c:v>
                </c:pt>
                <c:pt idx="689">
                  <c:v>37215</c:v>
                </c:pt>
                <c:pt idx="690">
                  <c:v>37216</c:v>
                </c:pt>
                <c:pt idx="691">
                  <c:v>37217</c:v>
                </c:pt>
                <c:pt idx="692">
                  <c:v>37218</c:v>
                </c:pt>
                <c:pt idx="693">
                  <c:v>37219</c:v>
                </c:pt>
                <c:pt idx="694">
                  <c:v>37220</c:v>
                </c:pt>
                <c:pt idx="695">
                  <c:v>37221</c:v>
                </c:pt>
                <c:pt idx="696">
                  <c:v>37222</c:v>
                </c:pt>
                <c:pt idx="697">
                  <c:v>37223</c:v>
                </c:pt>
                <c:pt idx="698">
                  <c:v>37224</c:v>
                </c:pt>
                <c:pt idx="699">
                  <c:v>37225</c:v>
                </c:pt>
                <c:pt idx="700">
                  <c:v>37226</c:v>
                </c:pt>
                <c:pt idx="701">
                  <c:v>37227</c:v>
                </c:pt>
                <c:pt idx="702">
                  <c:v>37228</c:v>
                </c:pt>
                <c:pt idx="703">
                  <c:v>37229</c:v>
                </c:pt>
                <c:pt idx="704">
                  <c:v>37230</c:v>
                </c:pt>
                <c:pt idx="705">
                  <c:v>37231</c:v>
                </c:pt>
                <c:pt idx="706">
                  <c:v>37232</c:v>
                </c:pt>
                <c:pt idx="707">
                  <c:v>37233</c:v>
                </c:pt>
                <c:pt idx="708">
                  <c:v>37234</c:v>
                </c:pt>
                <c:pt idx="709">
                  <c:v>37235</c:v>
                </c:pt>
                <c:pt idx="710">
                  <c:v>37236</c:v>
                </c:pt>
                <c:pt idx="711">
                  <c:v>37237</c:v>
                </c:pt>
                <c:pt idx="712">
                  <c:v>37238</c:v>
                </c:pt>
                <c:pt idx="713">
                  <c:v>37239</c:v>
                </c:pt>
                <c:pt idx="714">
                  <c:v>37240</c:v>
                </c:pt>
                <c:pt idx="715">
                  <c:v>37241</c:v>
                </c:pt>
                <c:pt idx="716">
                  <c:v>37242</c:v>
                </c:pt>
                <c:pt idx="717">
                  <c:v>37243</c:v>
                </c:pt>
                <c:pt idx="718">
                  <c:v>37244</c:v>
                </c:pt>
                <c:pt idx="719">
                  <c:v>37245</c:v>
                </c:pt>
                <c:pt idx="720">
                  <c:v>37246</c:v>
                </c:pt>
                <c:pt idx="721">
                  <c:v>37247</c:v>
                </c:pt>
                <c:pt idx="722">
                  <c:v>37248</c:v>
                </c:pt>
                <c:pt idx="723">
                  <c:v>37249</c:v>
                </c:pt>
                <c:pt idx="724">
                  <c:v>37250</c:v>
                </c:pt>
                <c:pt idx="725">
                  <c:v>37251</c:v>
                </c:pt>
                <c:pt idx="726">
                  <c:v>37252</c:v>
                </c:pt>
                <c:pt idx="727">
                  <c:v>37253</c:v>
                </c:pt>
                <c:pt idx="728">
                  <c:v>37254</c:v>
                </c:pt>
                <c:pt idx="729">
                  <c:v>37255</c:v>
                </c:pt>
                <c:pt idx="730">
                  <c:v>37256</c:v>
                </c:pt>
                <c:pt idx="731">
                  <c:v>37257</c:v>
                </c:pt>
                <c:pt idx="732">
                  <c:v>37258</c:v>
                </c:pt>
                <c:pt idx="733">
                  <c:v>37259</c:v>
                </c:pt>
                <c:pt idx="734">
                  <c:v>37260</c:v>
                </c:pt>
                <c:pt idx="735">
                  <c:v>37261</c:v>
                </c:pt>
                <c:pt idx="736">
                  <c:v>37262</c:v>
                </c:pt>
                <c:pt idx="737">
                  <c:v>37263</c:v>
                </c:pt>
                <c:pt idx="738">
                  <c:v>37264</c:v>
                </c:pt>
                <c:pt idx="739">
                  <c:v>37265</c:v>
                </c:pt>
                <c:pt idx="740">
                  <c:v>37266</c:v>
                </c:pt>
                <c:pt idx="741">
                  <c:v>37267</c:v>
                </c:pt>
                <c:pt idx="742">
                  <c:v>37268</c:v>
                </c:pt>
                <c:pt idx="743">
                  <c:v>37269</c:v>
                </c:pt>
                <c:pt idx="744">
                  <c:v>37270</c:v>
                </c:pt>
                <c:pt idx="745">
                  <c:v>37271</c:v>
                </c:pt>
                <c:pt idx="746">
                  <c:v>37272</c:v>
                </c:pt>
                <c:pt idx="747">
                  <c:v>37273</c:v>
                </c:pt>
                <c:pt idx="748">
                  <c:v>37274</c:v>
                </c:pt>
                <c:pt idx="749">
                  <c:v>37275</c:v>
                </c:pt>
                <c:pt idx="750">
                  <c:v>37276</c:v>
                </c:pt>
                <c:pt idx="751">
                  <c:v>37277</c:v>
                </c:pt>
                <c:pt idx="752">
                  <c:v>37278</c:v>
                </c:pt>
                <c:pt idx="753">
                  <c:v>37279</c:v>
                </c:pt>
                <c:pt idx="754">
                  <c:v>37280</c:v>
                </c:pt>
                <c:pt idx="755">
                  <c:v>37281</c:v>
                </c:pt>
                <c:pt idx="756">
                  <c:v>37282</c:v>
                </c:pt>
                <c:pt idx="757">
                  <c:v>37283</c:v>
                </c:pt>
                <c:pt idx="758">
                  <c:v>37284</c:v>
                </c:pt>
                <c:pt idx="759">
                  <c:v>37285</c:v>
                </c:pt>
                <c:pt idx="760">
                  <c:v>37286</c:v>
                </c:pt>
                <c:pt idx="761">
                  <c:v>37287</c:v>
                </c:pt>
                <c:pt idx="762">
                  <c:v>37288</c:v>
                </c:pt>
                <c:pt idx="763">
                  <c:v>37289</c:v>
                </c:pt>
                <c:pt idx="764">
                  <c:v>37290</c:v>
                </c:pt>
                <c:pt idx="765">
                  <c:v>37291</c:v>
                </c:pt>
                <c:pt idx="766">
                  <c:v>37292</c:v>
                </c:pt>
                <c:pt idx="767">
                  <c:v>37293</c:v>
                </c:pt>
                <c:pt idx="768">
                  <c:v>37294</c:v>
                </c:pt>
                <c:pt idx="769">
                  <c:v>37295</c:v>
                </c:pt>
                <c:pt idx="770">
                  <c:v>37296</c:v>
                </c:pt>
                <c:pt idx="771">
                  <c:v>37297</c:v>
                </c:pt>
                <c:pt idx="772">
                  <c:v>37298</c:v>
                </c:pt>
                <c:pt idx="773">
                  <c:v>37299</c:v>
                </c:pt>
                <c:pt idx="774">
                  <c:v>37300</c:v>
                </c:pt>
                <c:pt idx="775">
                  <c:v>37301</c:v>
                </c:pt>
                <c:pt idx="776">
                  <c:v>37302</c:v>
                </c:pt>
                <c:pt idx="777">
                  <c:v>37303</c:v>
                </c:pt>
                <c:pt idx="778">
                  <c:v>37304</c:v>
                </c:pt>
                <c:pt idx="779">
                  <c:v>37305</c:v>
                </c:pt>
                <c:pt idx="780">
                  <c:v>37306</c:v>
                </c:pt>
                <c:pt idx="781">
                  <c:v>37307</c:v>
                </c:pt>
                <c:pt idx="782">
                  <c:v>37308</c:v>
                </c:pt>
                <c:pt idx="783">
                  <c:v>37309</c:v>
                </c:pt>
                <c:pt idx="784">
                  <c:v>37310</c:v>
                </c:pt>
                <c:pt idx="785">
                  <c:v>37311</c:v>
                </c:pt>
                <c:pt idx="786">
                  <c:v>37312</c:v>
                </c:pt>
                <c:pt idx="787">
                  <c:v>37313</c:v>
                </c:pt>
                <c:pt idx="788">
                  <c:v>37314</c:v>
                </c:pt>
                <c:pt idx="789">
                  <c:v>37315</c:v>
                </c:pt>
                <c:pt idx="790">
                  <c:v>37316</c:v>
                </c:pt>
                <c:pt idx="791">
                  <c:v>37317</c:v>
                </c:pt>
                <c:pt idx="792">
                  <c:v>37318</c:v>
                </c:pt>
                <c:pt idx="793">
                  <c:v>37319</c:v>
                </c:pt>
                <c:pt idx="794">
                  <c:v>37320</c:v>
                </c:pt>
                <c:pt idx="795">
                  <c:v>37321</c:v>
                </c:pt>
                <c:pt idx="796">
                  <c:v>37322</c:v>
                </c:pt>
                <c:pt idx="797">
                  <c:v>37323</c:v>
                </c:pt>
                <c:pt idx="798">
                  <c:v>37324</c:v>
                </c:pt>
                <c:pt idx="799">
                  <c:v>37325</c:v>
                </c:pt>
                <c:pt idx="800">
                  <c:v>37326</c:v>
                </c:pt>
                <c:pt idx="801">
                  <c:v>37327</c:v>
                </c:pt>
                <c:pt idx="802">
                  <c:v>37328</c:v>
                </c:pt>
                <c:pt idx="803">
                  <c:v>37329</c:v>
                </c:pt>
                <c:pt idx="804">
                  <c:v>37330</c:v>
                </c:pt>
                <c:pt idx="805">
                  <c:v>37331</c:v>
                </c:pt>
                <c:pt idx="806">
                  <c:v>37332</c:v>
                </c:pt>
                <c:pt idx="807">
                  <c:v>37333</c:v>
                </c:pt>
                <c:pt idx="808">
                  <c:v>37334</c:v>
                </c:pt>
                <c:pt idx="809">
                  <c:v>37335</c:v>
                </c:pt>
                <c:pt idx="810">
                  <c:v>37336</c:v>
                </c:pt>
                <c:pt idx="811">
                  <c:v>37337</c:v>
                </c:pt>
                <c:pt idx="812">
                  <c:v>37338</c:v>
                </c:pt>
                <c:pt idx="813">
                  <c:v>37339</c:v>
                </c:pt>
                <c:pt idx="814">
                  <c:v>37340</c:v>
                </c:pt>
                <c:pt idx="815">
                  <c:v>37341</c:v>
                </c:pt>
                <c:pt idx="816">
                  <c:v>37342</c:v>
                </c:pt>
                <c:pt idx="817">
                  <c:v>37343</c:v>
                </c:pt>
                <c:pt idx="818">
                  <c:v>37344</c:v>
                </c:pt>
                <c:pt idx="819">
                  <c:v>37345</c:v>
                </c:pt>
                <c:pt idx="820">
                  <c:v>37346</c:v>
                </c:pt>
                <c:pt idx="821">
                  <c:v>37347</c:v>
                </c:pt>
                <c:pt idx="822">
                  <c:v>37348</c:v>
                </c:pt>
                <c:pt idx="823">
                  <c:v>37349</c:v>
                </c:pt>
                <c:pt idx="824">
                  <c:v>37350</c:v>
                </c:pt>
                <c:pt idx="825">
                  <c:v>37351</c:v>
                </c:pt>
                <c:pt idx="826">
                  <c:v>37352</c:v>
                </c:pt>
                <c:pt idx="827">
                  <c:v>37353</c:v>
                </c:pt>
                <c:pt idx="828">
                  <c:v>37354</c:v>
                </c:pt>
                <c:pt idx="829">
                  <c:v>37355</c:v>
                </c:pt>
                <c:pt idx="830">
                  <c:v>37356</c:v>
                </c:pt>
                <c:pt idx="831">
                  <c:v>37357</c:v>
                </c:pt>
                <c:pt idx="832">
                  <c:v>37358</c:v>
                </c:pt>
                <c:pt idx="833">
                  <c:v>37359</c:v>
                </c:pt>
                <c:pt idx="834">
                  <c:v>37360</c:v>
                </c:pt>
                <c:pt idx="835">
                  <c:v>37361</c:v>
                </c:pt>
                <c:pt idx="836">
                  <c:v>37362</c:v>
                </c:pt>
                <c:pt idx="837">
                  <c:v>37363</c:v>
                </c:pt>
                <c:pt idx="838">
                  <c:v>37364</c:v>
                </c:pt>
                <c:pt idx="839">
                  <c:v>37365</c:v>
                </c:pt>
                <c:pt idx="840">
                  <c:v>37366</c:v>
                </c:pt>
                <c:pt idx="841">
                  <c:v>37367</c:v>
                </c:pt>
                <c:pt idx="842">
                  <c:v>37368</c:v>
                </c:pt>
                <c:pt idx="843">
                  <c:v>37369</c:v>
                </c:pt>
                <c:pt idx="844">
                  <c:v>37370</c:v>
                </c:pt>
                <c:pt idx="845">
                  <c:v>37371</c:v>
                </c:pt>
                <c:pt idx="846">
                  <c:v>37372</c:v>
                </c:pt>
                <c:pt idx="847">
                  <c:v>37373</c:v>
                </c:pt>
                <c:pt idx="848">
                  <c:v>37374</c:v>
                </c:pt>
                <c:pt idx="849">
                  <c:v>37375</c:v>
                </c:pt>
                <c:pt idx="850">
                  <c:v>37376</c:v>
                </c:pt>
                <c:pt idx="851">
                  <c:v>37377</c:v>
                </c:pt>
                <c:pt idx="852">
                  <c:v>37378</c:v>
                </c:pt>
                <c:pt idx="853">
                  <c:v>37379</c:v>
                </c:pt>
                <c:pt idx="854">
                  <c:v>37380</c:v>
                </c:pt>
                <c:pt idx="855">
                  <c:v>37381</c:v>
                </c:pt>
                <c:pt idx="856">
                  <c:v>37382</c:v>
                </c:pt>
                <c:pt idx="857">
                  <c:v>37383</c:v>
                </c:pt>
                <c:pt idx="858">
                  <c:v>37384</c:v>
                </c:pt>
                <c:pt idx="859">
                  <c:v>37385</c:v>
                </c:pt>
                <c:pt idx="860">
                  <c:v>37386</c:v>
                </c:pt>
                <c:pt idx="861">
                  <c:v>37387</c:v>
                </c:pt>
                <c:pt idx="862">
                  <c:v>37388</c:v>
                </c:pt>
                <c:pt idx="863">
                  <c:v>37389</c:v>
                </c:pt>
                <c:pt idx="864">
                  <c:v>37390</c:v>
                </c:pt>
                <c:pt idx="865">
                  <c:v>37391</c:v>
                </c:pt>
                <c:pt idx="866">
                  <c:v>37392</c:v>
                </c:pt>
                <c:pt idx="867">
                  <c:v>37393</c:v>
                </c:pt>
                <c:pt idx="868">
                  <c:v>37394</c:v>
                </c:pt>
                <c:pt idx="869">
                  <c:v>37395</c:v>
                </c:pt>
                <c:pt idx="870">
                  <c:v>37396</c:v>
                </c:pt>
                <c:pt idx="871">
                  <c:v>37397</c:v>
                </c:pt>
                <c:pt idx="872">
                  <c:v>37398</c:v>
                </c:pt>
                <c:pt idx="873">
                  <c:v>37399</c:v>
                </c:pt>
                <c:pt idx="874">
                  <c:v>37400</c:v>
                </c:pt>
                <c:pt idx="875">
                  <c:v>37401</c:v>
                </c:pt>
                <c:pt idx="876">
                  <c:v>37402</c:v>
                </c:pt>
                <c:pt idx="877">
                  <c:v>37403</c:v>
                </c:pt>
                <c:pt idx="878">
                  <c:v>37404</c:v>
                </c:pt>
                <c:pt idx="879">
                  <c:v>37405</c:v>
                </c:pt>
                <c:pt idx="880">
                  <c:v>37406</c:v>
                </c:pt>
                <c:pt idx="881">
                  <c:v>37407</c:v>
                </c:pt>
                <c:pt idx="882">
                  <c:v>37408</c:v>
                </c:pt>
                <c:pt idx="883">
                  <c:v>37409</c:v>
                </c:pt>
                <c:pt idx="884">
                  <c:v>37410</c:v>
                </c:pt>
                <c:pt idx="885">
                  <c:v>37411</c:v>
                </c:pt>
                <c:pt idx="886">
                  <c:v>37412</c:v>
                </c:pt>
                <c:pt idx="887">
                  <c:v>37413</c:v>
                </c:pt>
                <c:pt idx="888">
                  <c:v>37414</c:v>
                </c:pt>
                <c:pt idx="889">
                  <c:v>37415</c:v>
                </c:pt>
                <c:pt idx="890">
                  <c:v>37416</c:v>
                </c:pt>
                <c:pt idx="891">
                  <c:v>37417</c:v>
                </c:pt>
                <c:pt idx="892">
                  <c:v>37418</c:v>
                </c:pt>
                <c:pt idx="893">
                  <c:v>37419</c:v>
                </c:pt>
                <c:pt idx="894">
                  <c:v>37420</c:v>
                </c:pt>
                <c:pt idx="895">
                  <c:v>37421</c:v>
                </c:pt>
                <c:pt idx="896">
                  <c:v>37422</c:v>
                </c:pt>
                <c:pt idx="897">
                  <c:v>37423</c:v>
                </c:pt>
                <c:pt idx="898">
                  <c:v>37424</c:v>
                </c:pt>
                <c:pt idx="899">
                  <c:v>37425</c:v>
                </c:pt>
                <c:pt idx="900">
                  <c:v>37426</c:v>
                </c:pt>
                <c:pt idx="901">
                  <c:v>37427</c:v>
                </c:pt>
                <c:pt idx="902">
                  <c:v>37428</c:v>
                </c:pt>
                <c:pt idx="903">
                  <c:v>37429</c:v>
                </c:pt>
                <c:pt idx="904">
                  <c:v>37430</c:v>
                </c:pt>
                <c:pt idx="905">
                  <c:v>37431</c:v>
                </c:pt>
                <c:pt idx="906">
                  <c:v>37432</c:v>
                </c:pt>
                <c:pt idx="907">
                  <c:v>37433</c:v>
                </c:pt>
                <c:pt idx="908">
                  <c:v>37434</c:v>
                </c:pt>
                <c:pt idx="909">
                  <c:v>37435</c:v>
                </c:pt>
                <c:pt idx="910">
                  <c:v>37436</c:v>
                </c:pt>
                <c:pt idx="911">
                  <c:v>37437</c:v>
                </c:pt>
                <c:pt idx="912">
                  <c:v>37438</c:v>
                </c:pt>
                <c:pt idx="913">
                  <c:v>37439</c:v>
                </c:pt>
                <c:pt idx="914">
                  <c:v>37440</c:v>
                </c:pt>
                <c:pt idx="915">
                  <c:v>37441</c:v>
                </c:pt>
                <c:pt idx="916">
                  <c:v>37442</c:v>
                </c:pt>
                <c:pt idx="917">
                  <c:v>37443</c:v>
                </c:pt>
                <c:pt idx="918">
                  <c:v>37444</c:v>
                </c:pt>
                <c:pt idx="919">
                  <c:v>37445</c:v>
                </c:pt>
                <c:pt idx="920">
                  <c:v>37446</c:v>
                </c:pt>
                <c:pt idx="921">
                  <c:v>37447</c:v>
                </c:pt>
                <c:pt idx="922">
                  <c:v>37448</c:v>
                </c:pt>
                <c:pt idx="923">
                  <c:v>37449</c:v>
                </c:pt>
                <c:pt idx="924">
                  <c:v>37450</c:v>
                </c:pt>
                <c:pt idx="925">
                  <c:v>37451</c:v>
                </c:pt>
                <c:pt idx="926">
                  <c:v>37452</c:v>
                </c:pt>
                <c:pt idx="927">
                  <c:v>37453</c:v>
                </c:pt>
                <c:pt idx="928">
                  <c:v>37454</c:v>
                </c:pt>
                <c:pt idx="929">
                  <c:v>37455</c:v>
                </c:pt>
                <c:pt idx="930">
                  <c:v>37456</c:v>
                </c:pt>
                <c:pt idx="931">
                  <c:v>37457</c:v>
                </c:pt>
                <c:pt idx="932">
                  <c:v>37458</c:v>
                </c:pt>
                <c:pt idx="933">
                  <c:v>37459</c:v>
                </c:pt>
                <c:pt idx="934">
                  <c:v>37460</c:v>
                </c:pt>
                <c:pt idx="935">
                  <c:v>37461</c:v>
                </c:pt>
                <c:pt idx="936">
                  <c:v>37462</c:v>
                </c:pt>
                <c:pt idx="937">
                  <c:v>37463</c:v>
                </c:pt>
                <c:pt idx="938">
                  <c:v>37464</c:v>
                </c:pt>
                <c:pt idx="939">
                  <c:v>37465</c:v>
                </c:pt>
                <c:pt idx="940">
                  <c:v>37466</c:v>
                </c:pt>
                <c:pt idx="941">
                  <c:v>37467</c:v>
                </c:pt>
                <c:pt idx="942">
                  <c:v>37468</c:v>
                </c:pt>
                <c:pt idx="943">
                  <c:v>37469</c:v>
                </c:pt>
                <c:pt idx="944">
                  <c:v>37470</c:v>
                </c:pt>
                <c:pt idx="945">
                  <c:v>37471</c:v>
                </c:pt>
                <c:pt idx="946">
                  <c:v>37472</c:v>
                </c:pt>
                <c:pt idx="947">
                  <c:v>37473</c:v>
                </c:pt>
                <c:pt idx="948">
                  <c:v>37474</c:v>
                </c:pt>
                <c:pt idx="949">
                  <c:v>37475</c:v>
                </c:pt>
                <c:pt idx="950">
                  <c:v>37476</c:v>
                </c:pt>
                <c:pt idx="951">
                  <c:v>37477</c:v>
                </c:pt>
                <c:pt idx="952">
                  <c:v>37478</c:v>
                </c:pt>
                <c:pt idx="953">
                  <c:v>37479</c:v>
                </c:pt>
                <c:pt idx="954">
                  <c:v>37480</c:v>
                </c:pt>
                <c:pt idx="955">
                  <c:v>37481</c:v>
                </c:pt>
                <c:pt idx="956">
                  <c:v>37482</c:v>
                </c:pt>
                <c:pt idx="957">
                  <c:v>37483</c:v>
                </c:pt>
                <c:pt idx="958">
                  <c:v>37484</c:v>
                </c:pt>
                <c:pt idx="959">
                  <c:v>37485</c:v>
                </c:pt>
                <c:pt idx="960">
                  <c:v>37486</c:v>
                </c:pt>
                <c:pt idx="961">
                  <c:v>37487</c:v>
                </c:pt>
                <c:pt idx="962">
                  <c:v>37488</c:v>
                </c:pt>
                <c:pt idx="963">
                  <c:v>37489</c:v>
                </c:pt>
                <c:pt idx="964">
                  <c:v>37490</c:v>
                </c:pt>
                <c:pt idx="965">
                  <c:v>37491</c:v>
                </c:pt>
                <c:pt idx="966">
                  <c:v>37492</c:v>
                </c:pt>
                <c:pt idx="967">
                  <c:v>37493</c:v>
                </c:pt>
                <c:pt idx="968">
                  <c:v>37494</c:v>
                </c:pt>
                <c:pt idx="969">
                  <c:v>37495</c:v>
                </c:pt>
                <c:pt idx="970">
                  <c:v>37496</c:v>
                </c:pt>
                <c:pt idx="971">
                  <c:v>37497</c:v>
                </c:pt>
                <c:pt idx="972">
                  <c:v>37498</c:v>
                </c:pt>
                <c:pt idx="973">
                  <c:v>37499</c:v>
                </c:pt>
                <c:pt idx="974">
                  <c:v>37500</c:v>
                </c:pt>
                <c:pt idx="975">
                  <c:v>37501</c:v>
                </c:pt>
                <c:pt idx="976">
                  <c:v>37502</c:v>
                </c:pt>
                <c:pt idx="977">
                  <c:v>37503</c:v>
                </c:pt>
                <c:pt idx="978">
                  <c:v>37504</c:v>
                </c:pt>
                <c:pt idx="979">
                  <c:v>37505</c:v>
                </c:pt>
                <c:pt idx="980">
                  <c:v>37506</c:v>
                </c:pt>
                <c:pt idx="981">
                  <c:v>37507</c:v>
                </c:pt>
                <c:pt idx="982">
                  <c:v>37508</c:v>
                </c:pt>
                <c:pt idx="983">
                  <c:v>37509</c:v>
                </c:pt>
                <c:pt idx="984">
                  <c:v>37510</c:v>
                </c:pt>
                <c:pt idx="985">
                  <c:v>37511</c:v>
                </c:pt>
                <c:pt idx="986">
                  <c:v>37512</c:v>
                </c:pt>
                <c:pt idx="987">
                  <c:v>37513</c:v>
                </c:pt>
                <c:pt idx="988">
                  <c:v>37514</c:v>
                </c:pt>
                <c:pt idx="989">
                  <c:v>37515</c:v>
                </c:pt>
                <c:pt idx="990">
                  <c:v>37516</c:v>
                </c:pt>
                <c:pt idx="991">
                  <c:v>37517</c:v>
                </c:pt>
                <c:pt idx="992">
                  <c:v>37518</c:v>
                </c:pt>
                <c:pt idx="993">
                  <c:v>37519</c:v>
                </c:pt>
                <c:pt idx="994">
                  <c:v>37520</c:v>
                </c:pt>
                <c:pt idx="995">
                  <c:v>37521</c:v>
                </c:pt>
                <c:pt idx="996">
                  <c:v>37522</c:v>
                </c:pt>
                <c:pt idx="997">
                  <c:v>37523</c:v>
                </c:pt>
                <c:pt idx="998">
                  <c:v>37524</c:v>
                </c:pt>
                <c:pt idx="999">
                  <c:v>37525</c:v>
                </c:pt>
                <c:pt idx="1000">
                  <c:v>37526</c:v>
                </c:pt>
                <c:pt idx="1001">
                  <c:v>37527</c:v>
                </c:pt>
                <c:pt idx="1002">
                  <c:v>37528</c:v>
                </c:pt>
                <c:pt idx="1003">
                  <c:v>37529</c:v>
                </c:pt>
                <c:pt idx="1004">
                  <c:v>37530</c:v>
                </c:pt>
                <c:pt idx="1005">
                  <c:v>37531</c:v>
                </c:pt>
                <c:pt idx="1006">
                  <c:v>37532</c:v>
                </c:pt>
                <c:pt idx="1007">
                  <c:v>37533</c:v>
                </c:pt>
                <c:pt idx="1008">
                  <c:v>37534</c:v>
                </c:pt>
                <c:pt idx="1009">
                  <c:v>37535</c:v>
                </c:pt>
                <c:pt idx="1010">
                  <c:v>37536</c:v>
                </c:pt>
                <c:pt idx="1011">
                  <c:v>37537</c:v>
                </c:pt>
                <c:pt idx="1012">
                  <c:v>37538</c:v>
                </c:pt>
                <c:pt idx="1013">
                  <c:v>37539</c:v>
                </c:pt>
                <c:pt idx="1014">
                  <c:v>37540</c:v>
                </c:pt>
                <c:pt idx="1015">
                  <c:v>37541</c:v>
                </c:pt>
                <c:pt idx="1016">
                  <c:v>37542</c:v>
                </c:pt>
                <c:pt idx="1017">
                  <c:v>37543</c:v>
                </c:pt>
                <c:pt idx="1018">
                  <c:v>37544</c:v>
                </c:pt>
                <c:pt idx="1019">
                  <c:v>37545</c:v>
                </c:pt>
                <c:pt idx="1020">
                  <c:v>37546</c:v>
                </c:pt>
                <c:pt idx="1021">
                  <c:v>37547</c:v>
                </c:pt>
                <c:pt idx="1022">
                  <c:v>37548</c:v>
                </c:pt>
                <c:pt idx="1023">
                  <c:v>37549</c:v>
                </c:pt>
                <c:pt idx="1024">
                  <c:v>37550</c:v>
                </c:pt>
                <c:pt idx="1025">
                  <c:v>37551</c:v>
                </c:pt>
                <c:pt idx="1026">
                  <c:v>37552</c:v>
                </c:pt>
                <c:pt idx="1027">
                  <c:v>37553</c:v>
                </c:pt>
                <c:pt idx="1028">
                  <c:v>37554</c:v>
                </c:pt>
                <c:pt idx="1029">
                  <c:v>37555</c:v>
                </c:pt>
                <c:pt idx="1030">
                  <c:v>37556</c:v>
                </c:pt>
                <c:pt idx="1031">
                  <c:v>37557</c:v>
                </c:pt>
                <c:pt idx="1032">
                  <c:v>37558</c:v>
                </c:pt>
                <c:pt idx="1033">
                  <c:v>37559</c:v>
                </c:pt>
                <c:pt idx="1034">
                  <c:v>37560</c:v>
                </c:pt>
                <c:pt idx="1035">
                  <c:v>37561</c:v>
                </c:pt>
                <c:pt idx="1036">
                  <c:v>37562</c:v>
                </c:pt>
                <c:pt idx="1037">
                  <c:v>37563</c:v>
                </c:pt>
                <c:pt idx="1038">
                  <c:v>37564</c:v>
                </c:pt>
                <c:pt idx="1039">
                  <c:v>37565</c:v>
                </c:pt>
                <c:pt idx="1040">
                  <c:v>37566</c:v>
                </c:pt>
                <c:pt idx="1041">
                  <c:v>37567</c:v>
                </c:pt>
                <c:pt idx="1042">
                  <c:v>37568</c:v>
                </c:pt>
                <c:pt idx="1043">
                  <c:v>37569</c:v>
                </c:pt>
                <c:pt idx="1044">
                  <c:v>37570</c:v>
                </c:pt>
                <c:pt idx="1045">
                  <c:v>37571</c:v>
                </c:pt>
                <c:pt idx="1046">
                  <c:v>37572</c:v>
                </c:pt>
                <c:pt idx="1047">
                  <c:v>37573</c:v>
                </c:pt>
                <c:pt idx="1048">
                  <c:v>37574</c:v>
                </c:pt>
                <c:pt idx="1049">
                  <c:v>37575</c:v>
                </c:pt>
                <c:pt idx="1050">
                  <c:v>37576</c:v>
                </c:pt>
                <c:pt idx="1051">
                  <c:v>37577</c:v>
                </c:pt>
                <c:pt idx="1052">
                  <c:v>37578</c:v>
                </c:pt>
                <c:pt idx="1053">
                  <c:v>37579</c:v>
                </c:pt>
                <c:pt idx="1054">
                  <c:v>37580</c:v>
                </c:pt>
                <c:pt idx="1055">
                  <c:v>37581</c:v>
                </c:pt>
                <c:pt idx="1056">
                  <c:v>37582</c:v>
                </c:pt>
                <c:pt idx="1057">
                  <c:v>37583</c:v>
                </c:pt>
                <c:pt idx="1058">
                  <c:v>37584</c:v>
                </c:pt>
                <c:pt idx="1059">
                  <c:v>37585</c:v>
                </c:pt>
                <c:pt idx="1060">
                  <c:v>37586</c:v>
                </c:pt>
                <c:pt idx="1061">
                  <c:v>37587</c:v>
                </c:pt>
                <c:pt idx="1062">
                  <c:v>37588</c:v>
                </c:pt>
                <c:pt idx="1063">
                  <c:v>37589</c:v>
                </c:pt>
                <c:pt idx="1064">
                  <c:v>37590</c:v>
                </c:pt>
                <c:pt idx="1065">
                  <c:v>37591</c:v>
                </c:pt>
                <c:pt idx="1066">
                  <c:v>37592</c:v>
                </c:pt>
                <c:pt idx="1067">
                  <c:v>37593</c:v>
                </c:pt>
                <c:pt idx="1068">
                  <c:v>37594</c:v>
                </c:pt>
                <c:pt idx="1069">
                  <c:v>37595</c:v>
                </c:pt>
                <c:pt idx="1070">
                  <c:v>37596</c:v>
                </c:pt>
                <c:pt idx="1071">
                  <c:v>37597</c:v>
                </c:pt>
                <c:pt idx="1072">
                  <c:v>37598</c:v>
                </c:pt>
                <c:pt idx="1073">
                  <c:v>37599</c:v>
                </c:pt>
                <c:pt idx="1074">
                  <c:v>37600</c:v>
                </c:pt>
                <c:pt idx="1075">
                  <c:v>37601</c:v>
                </c:pt>
                <c:pt idx="1076">
                  <c:v>37602</c:v>
                </c:pt>
                <c:pt idx="1077">
                  <c:v>37603</c:v>
                </c:pt>
                <c:pt idx="1078">
                  <c:v>37604</c:v>
                </c:pt>
                <c:pt idx="1079">
                  <c:v>37605</c:v>
                </c:pt>
                <c:pt idx="1080">
                  <c:v>37606</c:v>
                </c:pt>
                <c:pt idx="1081">
                  <c:v>37607</c:v>
                </c:pt>
                <c:pt idx="1082">
                  <c:v>37608</c:v>
                </c:pt>
                <c:pt idx="1083">
                  <c:v>37609</c:v>
                </c:pt>
                <c:pt idx="1084">
                  <c:v>37610</c:v>
                </c:pt>
                <c:pt idx="1085">
                  <c:v>37611</c:v>
                </c:pt>
                <c:pt idx="1086">
                  <c:v>37612</c:v>
                </c:pt>
                <c:pt idx="1087">
                  <c:v>37613</c:v>
                </c:pt>
                <c:pt idx="1088">
                  <c:v>37614</c:v>
                </c:pt>
                <c:pt idx="1089">
                  <c:v>37615</c:v>
                </c:pt>
                <c:pt idx="1090">
                  <c:v>37616</c:v>
                </c:pt>
                <c:pt idx="1091">
                  <c:v>37617</c:v>
                </c:pt>
                <c:pt idx="1092">
                  <c:v>37618</c:v>
                </c:pt>
                <c:pt idx="1093">
                  <c:v>37619</c:v>
                </c:pt>
                <c:pt idx="1094">
                  <c:v>37620</c:v>
                </c:pt>
                <c:pt idx="1095">
                  <c:v>37621</c:v>
                </c:pt>
                <c:pt idx="1096">
                  <c:v>37622</c:v>
                </c:pt>
                <c:pt idx="1097">
                  <c:v>37623</c:v>
                </c:pt>
                <c:pt idx="1098">
                  <c:v>37624</c:v>
                </c:pt>
                <c:pt idx="1099">
                  <c:v>37625</c:v>
                </c:pt>
                <c:pt idx="1100">
                  <c:v>37626</c:v>
                </c:pt>
                <c:pt idx="1101">
                  <c:v>37627</c:v>
                </c:pt>
                <c:pt idx="1102">
                  <c:v>37628</c:v>
                </c:pt>
                <c:pt idx="1103">
                  <c:v>37629</c:v>
                </c:pt>
                <c:pt idx="1104">
                  <c:v>37630</c:v>
                </c:pt>
                <c:pt idx="1105">
                  <c:v>37631</c:v>
                </c:pt>
                <c:pt idx="1106">
                  <c:v>37632</c:v>
                </c:pt>
                <c:pt idx="1107">
                  <c:v>37633</c:v>
                </c:pt>
                <c:pt idx="1108">
                  <c:v>37634</c:v>
                </c:pt>
                <c:pt idx="1109">
                  <c:v>37635</c:v>
                </c:pt>
                <c:pt idx="1110">
                  <c:v>37636</c:v>
                </c:pt>
                <c:pt idx="1111">
                  <c:v>37637</c:v>
                </c:pt>
                <c:pt idx="1112">
                  <c:v>37638</c:v>
                </c:pt>
                <c:pt idx="1113">
                  <c:v>37639</c:v>
                </c:pt>
                <c:pt idx="1114">
                  <c:v>37640</c:v>
                </c:pt>
                <c:pt idx="1115">
                  <c:v>37641</c:v>
                </c:pt>
                <c:pt idx="1116">
                  <c:v>37642</c:v>
                </c:pt>
                <c:pt idx="1117">
                  <c:v>37643</c:v>
                </c:pt>
                <c:pt idx="1118">
                  <c:v>37644</c:v>
                </c:pt>
                <c:pt idx="1119">
                  <c:v>37645</c:v>
                </c:pt>
                <c:pt idx="1120">
                  <c:v>37646</c:v>
                </c:pt>
                <c:pt idx="1121">
                  <c:v>37647</c:v>
                </c:pt>
                <c:pt idx="1122">
                  <c:v>37648</c:v>
                </c:pt>
                <c:pt idx="1123">
                  <c:v>37649</c:v>
                </c:pt>
                <c:pt idx="1124">
                  <c:v>37650</c:v>
                </c:pt>
                <c:pt idx="1125">
                  <c:v>37651</c:v>
                </c:pt>
                <c:pt idx="1126">
                  <c:v>37652</c:v>
                </c:pt>
                <c:pt idx="1127">
                  <c:v>37653</c:v>
                </c:pt>
                <c:pt idx="1128">
                  <c:v>37654</c:v>
                </c:pt>
                <c:pt idx="1129">
                  <c:v>37655</c:v>
                </c:pt>
                <c:pt idx="1130">
                  <c:v>37656</c:v>
                </c:pt>
                <c:pt idx="1131">
                  <c:v>37657</c:v>
                </c:pt>
                <c:pt idx="1132">
                  <c:v>37658</c:v>
                </c:pt>
                <c:pt idx="1133">
                  <c:v>37659</c:v>
                </c:pt>
                <c:pt idx="1134">
                  <c:v>37660</c:v>
                </c:pt>
                <c:pt idx="1135">
                  <c:v>37661</c:v>
                </c:pt>
                <c:pt idx="1136">
                  <c:v>37662</c:v>
                </c:pt>
                <c:pt idx="1137">
                  <c:v>37663</c:v>
                </c:pt>
                <c:pt idx="1138">
                  <c:v>37664</c:v>
                </c:pt>
                <c:pt idx="1139">
                  <c:v>37665</c:v>
                </c:pt>
                <c:pt idx="1140">
                  <c:v>37666</c:v>
                </c:pt>
                <c:pt idx="1141">
                  <c:v>37667</c:v>
                </c:pt>
                <c:pt idx="1142">
                  <c:v>37668</c:v>
                </c:pt>
                <c:pt idx="1143">
                  <c:v>37669</c:v>
                </c:pt>
                <c:pt idx="1144">
                  <c:v>37670</c:v>
                </c:pt>
                <c:pt idx="1145">
                  <c:v>37671</c:v>
                </c:pt>
                <c:pt idx="1146">
                  <c:v>37672</c:v>
                </c:pt>
                <c:pt idx="1147">
                  <c:v>37673</c:v>
                </c:pt>
                <c:pt idx="1148">
                  <c:v>37674</c:v>
                </c:pt>
                <c:pt idx="1149">
                  <c:v>37675</c:v>
                </c:pt>
                <c:pt idx="1150">
                  <c:v>37676</c:v>
                </c:pt>
                <c:pt idx="1151">
                  <c:v>37677</c:v>
                </c:pt>
                <c:pt idx="1152">
                  <c:v>37678</c:v>
                </c:pt>
                <c:pt idx="1153">
                  <c:v>37679</c:v>
                </c:pt>
                <c:pt idx="1154">
                  <c:v>37680</c:v>
                </c:pt>
                <c:pt idx="1155">
                  <c:v>37681</c:v>
                </c:pt>
                <c:pt idx="1156">
                  <c:v>37682</c:v>
                </c:pt>
                <c:pt idx="1157">
                  <c:v>37683</c:v>
                </c:pt>
                <c:pt idx="1158">
                  <c:v>37684</c:v>
                </c:pt>
                <c:pt idx="1159">
                  <c:v>37685</c:v>
                </c:pt>
                <c:pt idx="1160">
                  <c:v>37686</c:v>
                </c:pt>
                <c:pt idx="1161">
                  <c:v>37687</c:v>
                </c:pt>
                <c:pt idx="1162">
                  <c:v>37688</c:v>
                </c:pt>
                <c:pt idx="1163">
                  <c:v>37689</c:v>
                </c:pt>
                <c:pt idx="1164">
                  <c:v>37690</c:v>
                </c:pt>
                <c:pt idx="1165">
                  <c:v>37691</c:v>
                </c:pt>
                <c:pt idx="1166">
                  <c:v>37692</c:v>
                </c:pt>
                <c:pt idx="1167">
                  <c:v>37693</c:v>
                </c:pt>
                <c:pt idx="1168">
                  <c:v>37694</c:v>
                </c:pt>
                <c:pt idx="1169">
                  <c:v>37695</c:v>
                </c:pt>
                <c:pt idx="1170">
                  <c:v>37696</c:v>
                </c:pt>
                <c:pt idx="1171">
                  <c:v>37697</c:v>
                </c:pt>
                <c:pt idx="1172">
                  <c:v>37698</c:v>
                </c:pt>
                <c:pt idx="1173">
                  <c:v>37699</c:v>
                </c:pt>
                <c:pt idx="1174">
                  <c:v>37700</c:v>
                </c:pt>
                <c:pt idx="1175">
                  <c:v>37701</c:v>
                </c:pt>
                <c:pt idx="1176">
                  <c:v>37702</c:v>
                </c:pt>
                <c:pt idx="1177">
                  <c:v>37703</c:v>
                </c:pt>
                <c:pt idx="1178">
                  <c:v>37704</c:v>
                </c:pt>
                <c:pt idx="1179">
                  <c:v>37705</c:v>
                </c:pt>
                <c:pt idx="1180">
                  <c:v>37706</c:v>
                </c:pt>
                <c:pt idx="1181">
                  <c:v>37707</c:v>
                </c:pt>
                <c:pt idx="1182">
                  <c:v>37708</c:v>
                </c:pt>
                <c:pt idx="1183">
                  <c:v>37709</c:v>
                </c:pt>
                <c:pt idx="1184">
                  <c:v>37710</c:v>
                </c:pt>
                <c:pt idx="1185">
                  <c:v>37711</c:v>
                </c:pt>
                <c:pt idx="1186">
                  <c:v>37712</c:v>
                </c:pt>
                <c:pt idx="1187">
                  <c:v>37713</c:v>
                </c:pt>
                <c:pt idx="1188">
                  <c:v>37714</c:v>
                </c:pt>
                <c:pt idx="1189">
                  <c:v>37715</c:v>
                </c:pt>
                <c:pt idx="1190">
                  <c:v>37716</c:v>
                </c:pt>
                <c:pt idx="1191">
                  <c:v>37717</c:v>
                </c:pt>
                <c:pt idx="1192">
                  <c:v>37718</c:v>
                </c:pt>
                <c:pt idx="1193">
                  <c:v>37719</c:v>
                </c:pt>
                <c:pt idx="1194">
                  <c:v>37720</c:v>
                </c:pt>
                <c:pt idx="1195">
                  <c:v>37721</c:v>
                </c:pt>
                <c:pt idx="1196">
                  <c:v>37722</c:v>
                </c:pt>
                <c:pt idx="1197">
                  <c:v>37723</c:v>
                </c:pt>
                <c:pt idx="1198">
                  <c:v>37724</c:v>
                </c:pt>
                <c:pt idx="1199">
                  <c:v>37725</c:v>
                </c:pt>
                <c:pt idx="1200">
                  <c:v>37726</c:v>
                </c:pt>
                <c:pt idx="1201">
                  <c:v>37727</c:v>
                </c:pt>
                <c:pt idx="1202">
                  <c:v>37728</c:v>
                </c:pt>
                <c:pt idx="1203">
                  <c:v>37729</c:v>
                </c:pt>
                <c:pt idx="1204">
                  <c:v>37730</c:v>
                </c:pt>
                <c:pt idx="1205">
                  <c:v>37731</c:v>
                </c:pt>
                <c:pt idx="1206">
                  <c:v>37732</c:v>
                </c:pt>
                <c:pt idx="1207">
                  <c:v>37733</c:v>
                </c:pt>
                <c:pt idx="1208">
                  <c:v>37734</c:v>
                </c:pt>
                <c:pt idx="1209">
                  <c:v>37735</c:v>
                </c:pt>
                <c:pt idx="1210">
                  <c:v>37736</c:v>
                </c:pt>
                <c:pt idx="1211">
                  <c:v>37737</c:v>
                </c:pt>
                <c:pt idx="1212">
                  <c:v>37738</c:v>
                </c:pt>
                <c:pt idx="1213">
                  <c:v>37739</c:v>
                </c:pt>
                <c:pt idx="1214">
                  <c:v>37740</c:v>
                </c:pt>
                <c:pt idx="1215">
                  <c:v>37741</c:v>
                </c:pt>
                <c:pt idx="1216">
                  <c:v>37742</c:v>
                </c:pt>
                <c:pt idx="1217">
                  <c:v>37743</c:v>
                </c:pt>
                <c:pt idx="1218">
                  <c:v>37744</c:v>
                </c:pt>
                <c:pt idx="1219">
                  <c:v>37745</c:v>
                </c:pt>
                <c:pt idx="1220">
                  <c:v>37746</c:v>
                </c:pt>
                <c:pt idx="1221">
                  <c:v>37747</c:v>
                </c:pt>
                <c:pt idx="1222">
                  <c:v>37748</c:v>
                </c:pt>
                <c:pt idx="1223">
                  <c:v>37749</c:v>
                </c:pt>
                <c:pt idx="1224">
                  <c:v>37750</c:v>
                </c:pt>
                <c:pt idx="1225">
                  <c:v>37751</c:v>
                </c:pt>
                <c:pt idx="1226">
                  <c:v>37752</c:v>
                </c:pt>
                <c:pt idx="1227">
                  <c:v>37753</c:v>
                </c:pt>
                <c:pt idx="1228">
                  <c:v>37754</c:v>
                </c:pt>
                <c:pt idx="1229">
                  <c:v>37755</c:v>
                </c:pt>
                <c:pt idx="1230">
                  <c:v>37756</c:v>
                </c:pt>
                <c:pt idx="1231">
                  <c:v>37757</c:v>
                </c:pt>
                <c:pt idx="1232">
                  <c:v>37758</c:v>
                </c:pt>
                <c:pt idx="1233">
                  <c:v>37759</c:v>
                </c:pt>
                <c:pt idx="1234">
                  <c:v>37760</c:v>
                </c:pt>
                <c:pt idx="1235">
                  <c:v>37761</c:v>
                </c:pt>
                <c:pt idx="1236">
                  <c:v>37762</c:v>
                </c:pt>
                <c:pt idx="1237">
                  <c:v>37763</c:v>
                </c:pt>
                <c:pt idx="1238">
                  <c:v>37764</c:v>
                </c:pt>
                <c:pt idx="1239">
                  <c:v>37765</c:v>
                </c:pt>
                <c:pt idx="1240">
                  <c:v>37766</c:v>
                </c:pt>
                <c:pt idx="1241">
                  <c:v>37767</c:v>
                </c:pt>
                <c:pt idx="1242">
                  <c:v>37768</c:v>
                </c:pt>
                <c:pt idx="1243">
                  <c:v>37769</c:v>
                </c:pt>
                <c:pt idx="1244">
                  <c:v>37770</c:v>
                </c:pt>
                <c:pt idx="1245">
                  <c:v>37771</c:v>
                </c:pt>
                <c:pt idx="1246">
                  <c:v>37772</c:v>
                </c:pt>
                <c:pt idx="1247">
                  <c:v>37773</c:v>
                </c:pt>
                <c:pt idx="1248">
                  <c:v>37774</c:v>
                </c:pt>
                <c:pt idx="1249">
                  <c:v>37775</c:v>
                </c:pt>
                <c:pt idx="1250">
                  <c:v>37776</c:v>
                </c:pt>
                <c:pt idx="1251">
                  <c:v>37777</c:v>
                </c:pt>
                <c:pt idx="1252">
                  <c:v>37778</c:v>
                </c:pt>
                <c:pt idx="1253">
                  <c:v>37779</c:v>
                </c:pt>
                <c:pt idx="1254">
                  <c:v>37780</c:v>
                </c:pt>
                <c:pt idx="1255">
                  <c:v>37781</c:v>
                </c:pt>
                <c:pt idx="1256">
                  <c:v>37782</c:v>
                </c:pt>
                <c:pt idx="1257">
                  <c:v>37783</c:v>
                </c:pt>
                <c:pt idx="1258">
                  <c:v>37784</c:v>
                </c:pt>
                <c:pt idx="1259">
                  <c:v>37785</c:v>
                </c:pt>
                <c:pt idx="1260">
                  <c:v>37786</c:v>
                </c:pt>
                <c:pt idx="1261">
                  <c:v>37787</c:v>
                </c:pt>
                <c:pt idx="1262">
                  <c:v>37788</c:v>
                </c:pt>
                <c:pt idx="1263">
                  <c:v>37789</c:v>
                </c:pt>
                <c:pt idx="1264">
                  <c:v>37790</c:v>
                </c:pt>
                <c:pt idx="1265">
                  <c:v>37791</c:v>
                </c:pt>
                <c:pt idx="1266">
                  <c:v>37792</c:v>
                </c:pt>
                <c:pt idx="1267">
                  <c:v>37793</c:v>
                </c:pt>
                <c:pt idx="1268">
                  <c:v>37794</c:v>
                </c:pt>
                <c:pt idx="1269">
                  <c:v>37795</c:v>
                </c:pt>
                <c:pt idx="1270">
                  <c:v>37796</c:v>
                </c:pt>
                <c:pt idx="1271">
                  <c:v>37797</c:v>
                </c:pt>
                <c:pt idx="1272">
                  <c:v>37798</c:v>
                </c:pt>
                <c:pt idx="1273">
                  <c:v>37799</c:v>
                </c:pt>
                <c:pt idx="1274">
                  <c:v>37800</c:v>
                </c:pt>
                <c:pt idx="1275">
                  <c:v>37801</c:v>
                </c:pt>
                <c:pt idx="1276">
                  <c:v>37802</c:v>
                </c:pt>
                <c:pt idx="1277">
                  <c:v>37803</c:v>
                </c:pt>
                <c:pt idx="1278">
                  <c:v>37804</c:v>
                </c:pt>
                <c:pt idx="1279">
                  <c:v>37805</c:v>
                </c:pt>
                <c:pt idx="1280">
                  <c:v>37806</c:v>
                </c:pt>
                <c:pt idx="1281">
                  <c:v>37807</c:v>
                </c:pt>
                <c:pt idx="1282">
                  <c:v>37808</c:v>
                </c:pt>
                <c:pt idx="1283">
                  <c:v>37809</c:v>
                </c:pt>
                <c:pt idx="1284">
                  <c:v>37810</c:v>
                </c:pt>
                <c:pt idx="1285">
                  <c:v>37811</c:v>
                </c:pt>
                <c:pt idx="1286">
                  <c:v>37812</c:v>
                </c:pt>
                <c:pt idx="1287">
                  <c:v>37813</c:v>
                </c:pt>
                <c:pt idx="1288">
                  <c:v>37814</c:v>
                </c:pt>
                <c:pt idx="1289">
                  <c:v>37815</c:v>
                </c:pt>
                <c:pt idx="1290">
                  <c:v>37816</c:v>
                </c:pt>
                <c:pt idx="1291">
                  <c:v>37817</c:v>
                </c:pt>
                <c:pt idx="1292">
                  <c:v>37818</c:v>
                </c:pt>
                <c:pt idx="1293">
                  <c:v>37819</c:v>
                </c:pt>
                <c:pt idx="1294">
                  <c:v>37820</c:v>
                </c:pt>
                <c:pt idx="1295">
                  <c:v>37821</c:v>
                </c:pt>
                <c:pt idx="1296">
                  <c:v>37822</c:v>
                </c:pt>
                <c:pt idx="1297">
                  <c:v>37823</c:v>
                </c:pt>
                <c:pt idx="1298">
                  <c:v>37824</c:v>
                </c:pt>
                <c:pt idx="1299">
                  <c:v>37825</c:v>
                </c:pt>
                <c:pt idx="1300">
                  <c:v>37826</c:v>
                </c:pt>
                <c:pt idx="1301">
                  <c:v>37827</c:v>
                </c:pt>
                <c:pt idx="1302">
                  <c:v>37828</c:v>
                </c:pt>
                <c:pt idx="1303">
                  <c:v>37829</c:v>
                </c:pt>
                <c:pt idx="1304">
                  <c:v>37830</c:v>
                </c:pt>
                <c:pt idx="1305">
                  <c:v>37831</c:v>
                </c:pt>
                <c:pt idx="1306">
                  <c:v>37832</c:v>
                </c:pt>
                <c:pt idx="1307">
                  <c:v>37833</c:v>
                </c:pt>
                <c:pt idx="1308">
                  <c:v>37834</c:v>
                </c:pt>
                <c:pt idx="1309">
                  <c:v>37835</c:v>
                </c:pt>
                <c:pt idx="1310">
                  <c:v>37836</c:v>
                </c:pt>
                <c:pt idx="1311">
                  <c:v>37837</c:v>
                </c:pt>
                <c:pt idx="1312">
                  <c:v>37838</c:v>
                </c:pt>
                <c:pt idx="1313">
                  <c:v>37839</c:v>
                </c:pt>
                <c:pt idx="1314">
                  <c:v>37840</c:v>
                </c:pt>
                <c:pt idx="1315">
                  <c:v>37841</c:v>
                </c:pt>
                <c:pt idx="1316">
                  <c:v>37842</c:v>
                </c:pt>
                <c:pt idx="1317">
                  <c:v>37843</c:v>
                </c:pt>
                <c:pt idx="1318">
                  <c:v>37844</c:v>
                </c:pt>
                <c:pt idx="1319">
                  <c:v>37845</c:v>
                </c:pt>
                <c:pt idx="1320">
                  <c:v>37846</c:v>
                </c:pt>
                <c:pt idx="1321">
                  <c:v>37847</c:v>
                </c:pt>
                <c:pt idx="1322">
                  <c:v>37848</c:v>
                </c:pt>
                <c:pt idx="1323">
                  <c:v>37849</c:v>
                </c:pt>
                <c:pt idx="1324">
                  <c:v>37850</c:v>
                </c:pt>
                <c:pt idx="1325">
                  <c:v>37851</c:v>
                </c:pt>
                <c:pt idx="1326">
                  <c:v>37852</c:v>
                </c:pt>
                <c:pt idx="1327">
                  <c:v>37853</c:v>
                </c:pt>
                <c:pt idx="1328">
                  <c:v>37854</c:v>
                </c:pt>
                <c:pt idx="1329">
                  <c:v>37855</c:v>
                </c:pt>
                <c:pt idx="1330">
                  <c:v>37856</c:v>
                </c:pt>
                <c:pt idx="1331">
                  <c:v>37857</c:v>
                </c:pt>
                <c:pt idx="1332">
                  <c:v>37858</c:v>
                </c:pt>
                <c:pt idx="1333">
                  <c:v>37859</c:v>
                </c:pt>
                <c:pt idx="1334">
                  <c:v>37860</c:v>
                </c:pt>
                <c:pt idx="1335">
                  <c:v>37861</c:v>
                </c:pt>
                <c:pt idx="1336">
                  <c:v>37862</c:v>
                </c:pt>
                <c:pt idx="1337">
                  <c:v>37863</c:v>
                </c:pt>
                <c:pt idx="1338">
                  <c:v>37864</c:v>
                </c:pt>
                <c:pt idx="1339">
                  <c:v>37865</c:v>
                </c:pt>
                <c:pt idx="1340">
                  <c:v>37866</c:v>
                </c:pt>
                <c:pt idx="1341">
                  <c:v>37867</c:v>
                </c:pt>
                <c:pt idx="1342">
                  <c:v>37868</c:v>
                </c:pt>
                <c:pt idx="1343">
                  <c:v>37869</c:v>
                </c:pt>
                <c:pt idx="1344">
                  <c:v>37870</c:v>
                </c:pt>
                <c:pt idx="1345">
                  <c:v>37871</c:v>
                </c:pt>
                <c:pt idx="1346">
                  <c:v>37872</c:v>
                </c:pt>
                <c:pt idx="1347">
                  <c:v>37873</c:v>
                </c:pt>
                <c:pt idx="1348">
                  <c:v>37874</c:v>
                </c:pt>
                <c:pt idx="1349">
                  <c:v>37875</c:v>
                </c:pt>
                <c:pt idx="1350">
                  <c:v>37876</c:v>
                </c:pt>
                <c:pt idx="1351">
                  <c:v>37877</c:v>
                </c:pt>
                <c:pt idx="1352">
                  <c:v>37878</c:v>
                </c:pt>
                <c:pt idx="1353">
                  <c:v>37879</c:v>
                </c:pt>
                <c:pt idx="1354">
                  <c:v>37880</c:v>
                </c:pt>
                <c:pt idx="1355">
                  <c:v>37881</c:v>
                </c:pt>
                <c:pt idx="1356">
                  <c:v>37882</c:v>
                </c:pt>
                <c:pt idx="1357">
                  <c:v>37883</c:v>
                </c:pt>
                <c:pt idx="1358">
                  <c:v>37884</c:v>
                </c:pt>
                <c:pt idx="1359">
                  <c:v>37885</c:v>
                </c:pt>
                <c:pt idx="1360">
                  <c:v>37886</c:v>
                </c:pt>
                <c:pt idx="1361">
                  <c:v>37887</c:v>
                </c:pt>
                <c:pt idx="1362">
                  <c:v>37888</c:v>
                </c:pt>
                <c:pt idx="1363">
                  <c:v>37889</c:v>
                </c:pt>
                <c:pt idx="1364">
                  <c:v>37890</c:v>
                </c:pt>
                <c:pt idx="1365">
                  <c:v>37891</c:v>
                </c:pt>
                <c:pt idx="1366">
                  <c:v>37892</c:v>
                </c:pt>
                <c:pt idx="1367">
                  <c:v>37893</c:v>
                </c:pt>
                <c:pt idx="1368">
                  <c:v>37894</c:v>
                </c:pt>
                <c:pt idx="1369">
                  <c:v>37895</c:v>
                </c:pt>
                <c:pt idx="1370">
                  <c:v>37896</c:v>
                </c:pt>
                <c:pt idx="1371">
                  <c:v>37897</c:v>
                </c:pt>
                <c:pt idx="1372">
                  <c:v>37898</c:v>
                </c:pt>
                <c:pt idx="1373">
                  <c:v>37899</c:v>
                </c:pt>
                <c:pt idx="1374">
                  <c:v>37900</c:v>
                </c:pt>
                <c:pt idx="1375">
                  <c:v>37901</c:v>
                </c:pt>
                <c:pt idx="1376">
                  <c:v>37902</c:v>
                </c:pt>
                <c:pt idx="1377">
                  <c:v>37903</c:v>
                </c:pt>
                <c:pt idx="1378">
                  <c:v>37904</c:v>
                </c:pt>
                <c:pt idx="1379">
                  <c:v>37905</c:v>
                </c:pt>
                <c:pt idx="1380">
                  <c:v>37906</c:v>
                </c:pt>
                <c:pt idx="1381">
                  <c:v>37907</c:v>
                </c:pt>
                <c:pt idx="1382">
                  <c:v>37908</c:v>
                </c:pt>
                <c:pt idx="1383">
                  <c:v>37909</c:v>
                </c:pt>
                <c:pt idx="1384">
                  <c:v>37910</c:v>
                </c:pt>
                <c:pt idx="1385">
                  <c:v>37911</c:v>
                </c:pt>
                <c:pt idx="1386">
                  <c:v>37912</c:v>
                </c:pt>
                <c:pt idx="1387">
                  <c:v>37913</c:v>
                </c:pt>
                <c:pt idx="1388">
                  <c:v>37914</c:v>
                </c:pt>
                <c:pt idx="1389">
                  <c:v>37915</c:v>
                </c:pt>
                <c:pt idx="1390">
                  <c:v>37916</c:v>
                </c:pt>
                <c:pt idx="1391">
                  <c:v>37917</c:v>
                </c:pt>
                <c:pt idx="1392">
                  <c:v>37918</c:v>
                </c:pt>
                <c:pt idx="1393">
                  <c:v>37919</c:v>
                </c:pt>
                <c:pt idx="1394">
                  <c:v>37920</c:v>
                </c:pt>
                <c:pt idx="1395">
                  <c:v>37921</c:v>
                </c:pt>
                <c:pt idx="1396">
                  <c:v>37922</c:v>
                </c:pt>
                <c:pt idx="1397">
                  <c:v>37923</c:v>
                </c:pt>
                <c:pt idx="1398">
                  <c:v>37924</c:v>
                </c:pt>
                <c:pt idx="1399">
                  <c:v>37925</c:v>
                </c:pt>
                <c:pt idx="1400">
                  <c:v>37926</c:v>
                </c:pt>
                <c:pt idx="1401">
                  <c:v>37927</c:v>
                </c:pt>
                <c:pt idx="1402">
                  <c:v>37928</c:v>
                </c:pt>
                <c:pt idx="1403">
                  <c:v>37929</c:v>
                </c:pt>
                <c:pt idx="1404">
                  <c:v>37930</c:v>
                </c:pt>
                <c:pt idx="1405">
                  <c:v>37931</c:v>
                </c:pt>
                <c:pt idx="1406">
                  <c:v>37932</c:v>
                </c:pt>
                <c:pt idx="1407">
                  <c:v>37933</c:v>
                </c:pt>
                <c:pt idx="1408">
                  <c:v>37934</c:v>
                </c:pt>
                <c:pt idx="1409">
                  <c:v>37935</c:v>
                </c:pt>
                <c:pt idx="1410">
                  <c:v>37936</c:v>
                </c:pt>
                <c:pt idx="1411">
                  <c:v>37937</c:v>
                </c:pt>
                <c:pt idx="1412">
                  <c:v>37938</c:v>
                </c:pt>
                <c:pt idx="1413">
                  <c:v>37939</c:v>
                </c:pt>
                <c:pt idx="1414">
                  <c:v>37940</c:v>
                </c:pt>
                <c:pt idx="1415">
                  <c:v>37941</c:v>
                </c:pt>
                <c:pt idx="1416">
                  <c:v>37942</c:v>
                </c:pt>
                <c:pt idx="1417">
                  <c:v>37943</c:v>
                </c:pt>
                <c:pt idx="1418">
                  <c:v>37944</c:v>
                </c:pt>
                <c:pt idx="1419">
                  <c:v>37945</c:v>
                </c:pt>
                <c:pt idx="1420">
                  <c:v>37946</c:v>
                </c:pt>
                <c:pt idx="1421">
                  <c:v>37947</c:v>
                </c:pt>
                <c:pt idx="1422">
                  <c:v>37948</c:v>
                </c:pt>
                <c:pt idx="1423">
                  <c:v>37949</c:v>
                </c:pt>
                <c:pt idx="1424">
                  <c:v>37950</c:v>
                </c:pt>
                <c:pt idx="1425">
                  <c:v>37951</c:v>
                </c:pt>
                <c:pt idx="1426">
                  <c:v>37952</c:v>
                </c:pt>
                <c:pt idx="1427">
                  <c:v>37953</c:v>
                </c:pt>
                <c:pt idx="1428">
                  <c:v>37954</c:v>
                </c:pt>
                <c:pt idx="1429">
                  <c:v>37955</c:v>
                </c:pt>
                <c:pt idx="1430">
                  <c:v>37956</c:v>
                </c:pt>
                <c:pt idx="1431">
                  <c:v>37957</c:v>
                </c:pt>
                <c:pt idx="1432">
                  <c:v>37958</c:v>
                </c:pt>
                <c:pt idx="1433">
                  <c:v>37959</c:v>
                </c:pt>
                <c:pt idx="1434">
                  <c:v>37960</c:v>
                </c:pt>
                <c:pt idx="1435">
                  <c:v>37961</c:v>
                </c:pt>
                <c:pt idx="1436">
                  <c:v>37962</c:v>
                </c:pt>
                <c:pt idx="1437">
                  <c:v>37963</c:v>
                </c:pt>
                <c:pt idx="1438">
                  <c:v>37964</c:v>
                </c:pt>
                <c:pt idx="1439">
                  <c:v>37965</c:v>
                </c:pt>
                <c:pt idx="1440">
                  <c:v>37966</c:v>
                </c:pt>
                <c:pt idx="1441">
                  <c:v>37967</c:v>
                </c:pt>
                <c:pt idx="1442">
                  <c:v>37968</c:v>
                </c:pt>
                <c:pt idx="1443">
                  <c:v>37969</c:v>
                </c:pt>
                <c:pt idx="1444">
                  <c:v>37970</c:v>
                </c:pt>
                <c:pt idx="1445">
                  <c:v>37971</c:v>
                </c:pt>
                <c:pt idx="1446">
                  <c:v>37972</c:v>
                </c:pt>
                <c:pt idx="1447">
                  <c:v>37973</c:v>
                </c:pt>
                <c:pt idx="1448">
                  <c:v>37974</c:v>
                </c:pt>
                <c:pt idx="1449">
                  <c:v>37975</c:v>
                </c:pt>
                <c:pt idx="1450">
                  <c:v>37976</c:v>
                </c:pt>
                <c:pt idx="1451">
                  <c:v>37977</c:v>
                </c:pt>
                <c:pt idx="1452">
                  <c:v>37978</c:v>
                </c:pt>
                <c:pt idx="1453">
                  <c:v>37979</c:v>
                </c:pt>
                <c:pt idx="1454">
                  <c:v>37980</c:v>
                </c:pt>
                <c:pt idx="1455">
                  <c:v>37981</c:v>
                </c:pt>
                <c:pt idx="1456">
                  <c:v>37982</c:v>
                </c:pt>
                <c:pt idx="1457">
                  <c:v>37983</c:v>
                </c:pt>
                <c:pt idx="1458">
                  <c:v>37984</c:v>
                </c:pt>
                <c:pt idx="1459">
                  <c:v>37985</c:v>
                </c:pt>
                <c:pt idx="1460">
                  <c:v>37986</c:v>
                </c:pt>
                <c:pt idx="1461">
                  <c:v>37987</c:v>
                </c:pt>
                <c:pt idx="1462">
                  <c:v>37988</c:v>
                </c:pt>
                <c:pt idx="1463">
                  <c:v>37989</c:v>
                </c:pt>
                <c:pt idx="1464">
                  <c:v>37990</c:v>
                </c:pt>
                <c:pt idx="1465">
                  <c:v>37991</c:v>
                </c:pt>
                <c:pt idx="1466">
                  <c:v>37992</c:v>
                </c:pt>
                <c:pt idx="1467">
                  <c:v>37993</c:v>
                </c:pt>
                <c:pt idx="1468">
                  <c:v>37994</c:v>
                </c:pt>
                <c:pt idx="1469">
                  <c:v>37995</c:v>
                </c:pt>
                <c:pt idx="1470">
                  <c:v>37996</c:v>
                </c:pt>
                <c:pt idx="1471">
                  <c:v>37997</c:v>
                </c:pt>
                <c:pt idx="1472">
                  <c:v>37998</c:v>
                </c:pt>
                <c:pt idx="1473">
                  <c:v>37999</c:v>
                </c:pt>
                <c:pt idx="1474">
                  <c:v>38000</c:v>
                </c:pt>
                <c:pt idx="1475">
                  <c:v>38001</c:v>
                </c:pt>
                <c:pt idx="1476">
                  <c:v>38002</c:v>
                </c:pt>
                <c:pt idx="1477">
                  <c:v>38003</c:v>
                </c:pt>
                <c:pt idx="1478">
                  <c:v>38004</c:v>
                </c:pt>
                <c:pt idx="1479">
                  <c:v>38005</c:v>
                </c:pt>
                <c:pt idx="1480">
                  <c:v>38006</c:v>
                </c:pt>
                <c:pt idx="1481">
                  <c:v>38007</c:v>
                </c:pt>
                <c:pt idx="1482">
                  <c:v>38008</c:v>
                </c:pt>
                <c:pt idx="1483">
                  <c:v>38009</c:v>
                </c:pt>
                <c:pt idx="1484">
                  <c:v>38010</c:v>
                </c:pt>
                <c:pt idx="1485">
                  <c:v>38011</c:v>
                </c:pt>
                <c:pt idx="1486">
                  <c:v>38012</c:v>
                </c:pt>
                <c:pt idx="1487">
                  <c:v>38013</c:v>
                </c:pt>
                <c:pt idx="1488">
                  <c:v>38014</c:v>
                </c:pt>
                <c:pt idx="1489">
                  <c:v>38015</c:v>
                </c:pt>
                <c:pt idx="1490">
                  <c:v>38016</c:v>
                </c:pt>
                <c:pt idx="1491">
                  <c:v>38017</c:v>
                </c:pt>
                <c:pt idx="1492">
                  <c:v>38018</c:v>
                </c:pt>
                <c:pt idx="1493">
                  <c:v>38019</c:v>
                </c:pt>
                <c:pt idx="1494">
                  <c:v>38020</c:v>
                </c:pt>
                <c:pt idx="1495">
                  <c:v>38021</c:v>
                </c:pt>
                <c:pt idx="1496">
                  <c:v>38022</c:v>
                </c:pt>
                <c:pt idx="1497">
                  <c:v>38023</c:v>
                </c:pt>
                <c:pt idx="1498">
                  <c:v>38024</c:v>
                </c:pt>
                <c:pt idx="1499">
                  <c:v>38025</c:v>
                </c:pt>
                <c:pt idx="1500">
                  <c:v>38026</c:v>
                </c:pt>
                <c:pt idx="1501">
                  <c:v>38027</c:v>
                </c:pt>
                <c:pt idx="1502">
                  <c:v>38028</c:v>
                </c:pt>
                <c:pt idx="1503">
                  <c:v>38029</c:v>
                </c:pt>
                <c:pt idx="1504">
                  <c:v>38030</c:v>
                </c:pt>
                <c:pt idx="1505">
                  <c:v>38031</c:v>
                </c:pt>
                <c:pt idx="1506">
                  <c:v>38032</c:v>
                </c:pt>
                <c:pt idx="1507">
                  <c:v>38033</c:v>
                </c:pt>
                <c:pt idx="1508">
                  <c:v>38034</c:v>
                </c:pt>
                <c:pt idx="1509">
                  <c:v>38035</c:v>
                </c:pt>
                <c:pt idx="1510">
                  <c:v>38036</c:v>
                </c:pt>
                <c:pt idx="1511">
                  <c:v>38037</c:v>
                </c:pt>
                <c:pt idx="1512">
                  <c:v>38038</c:v>
                </c:pt>
                <c:pt idx="1513">
                  <c:v>38039</c:v>
                </c:pt>
                <c:pt idx="1514">
                  <c:v>38040</c:v>
                </c:pt>
                <c:pt idx="1515">
                  <c:v>38041</c:v>
                </c:pt>
                <c:pt idx="1516">
                  <c:v>38042</c:v>
                </c:pt>
                <c:pt idx="1517">
                  <c:v>38043</c:v>
                </c:pt>
                <c:pt idx="1518">
                  <c:v>38044</c:v>
                </c:pt>
                <c:pt idx="1519">
                  <c:v>38045</c:v>
                </c:pt>
                <c:pt idx="1520">
                  <c:v>38046</c:v>
                </c:pt>
                <c:pt idx="1521">
                  <c:v>38047</c:v>
                </c:pt>
                <c:pt idx="1522">
                  <c:v>38048</c:v>
                </c:pt>
                <c:pt idx="1523">
                  <c:v>38049</c:v>
                </c:pt>
                <c:pt idx="1524">
                  <c:v>38050</c:v>
                </c:pt>
                <c:pt idx="1525">
                  <c:v>38051</c:v>
                </c:pt>
                <c:pt idx="1526">
                  <c:v>38052</c:v>
                </c:pt>
                <c:pt idx="1527">
                  <c:v>38053</c:v>
                </c:pt>
                <c:pt idx="1528">
                  <c:v>38054</c:v>
                </c:pt>
                <c:pt idx="1529">
                  <c:v>38055</c:v>
                </c:pt>
                <c:pt idx="1530">
                  <c:v>38056</c:v>
                </c:pt>
                <c:pt idx="1531">
                  <c:v>38057</c:v>
                </c:pt>
                <c:pt idx="1532">
                  <c:v>38058</c:v>
                </c:pt>
                <c:pt idx="1533">
                  <c:v>38059</c:v>
                </c:pt>
                <c:pt idx="1534">
                  <c:v>38060</c:v>
                </c:pt>
                <c:pt idx="1535">
                  <c:v>38061</c:v>
                </c:pt>
                <c:pt idx="1536">
                  <c:v>38062</c:v>
                </c:pt>
                <c:pt idx="1537">
                  <c:v>38063</c:v>
                </c:pt>
                <c:pt idx="1538">
                  <c:v>38064</c:v>
                </c:pt>
                <c:pt idx="1539">
                  <c:v>38065</c:v>
                </c:pt>
                <c:pt idx="1540">
                  <c:v>38066</c:v>
                </c:pt>
                <c:pt idx="1541">
                  <c:v>38067</c:v>
                </c:pt>
                <c:pt idx="1542">
                  <c:v>38068</c:v>
                </c:pt>
                <c:pt idx="1543">
                  <c:v>38069</c:v>
                </c:pt>
                <c:pt idx="1544">
                  <c:v>38070</c:v>
                </c:pt>
                <c:pt idx="1545">
                  <c:v>38071</c:v>
                </c:pt>
                <c:pt idx="1546">
                  <c:v>38072</c:v>
                </c:pt>
                <c:pt idx="1547">
                  <c:v>38073</c:v>
                </c:pt>
                <c:pt idx="1548">
                  <c:v>38074</c:v>
                </c:pt>
                <c:pt idx="1549">
                  <c:v>38075</c:v>
                </c:pt>
                <c:pt idx="1550">
                  <c:v>38076</c:v>
                </c:pt>
                <c:pt idx="1551">
                  <c:v>38077</c:v>
                </c:pt>
                <c:pt idx="1552">
                  <c:v>38078</c:v>
                </c:pt>
                <c:pt idx="1553">
                  <c:v>38079</c:v>
                </c:pt>
                <c:pt idx="1554">
                  <c:v>38080</c:v>
                </c:pt>
                <c:pt idx="1555">
                  <c:v>38081</c:v>
                </c:pt>
                <c:pt idx="1556">
                  <c:v>38082</c:v>
                </c:pt>
                <c:pt idx="1557">
                  <c:v>38083</c:v>
                </c:pt>
                <c:pt idx="1558">
                  <c:v>38084</c:v>
                </c:pt>
                <c:pt idx="1559">
                  <c:v>38085</c:v>
                </c:pt>
                <c:pt idx="1560">
                  <c:v>38086</c:v>
                </c:pt>
                <c:pt idx="1561">
                  <c:v>38087</c:v>
                </c:pt>
                <c:pt idx="1562">
                  <c:v>38088</c:v>
                </c:pt>
                <c:pt idx="1563">
                  <c:v>38089</c:v>
                </c:pt>
                <c:pt idx="1564">
                  <c:v>38090</c:v>
                </c:pt>
                <c:pt idx="1565">
                  <c:v>38091</c:v>
                </c:pt>
                <c:pt idx="1566">
                  <c:v>38092</c:v>
                </c:pt>
                <c:pt idx="1567">
                  <c:v>38093</c:v>
                </c:pt>
                <c:pt idx="1568">
                  <c:v>38094</c:v>
                </c:pt>
                <c:pt idx="1569">
                  <c:v>38095</c:v>
                </c:pt>
                <c:pt idx="1570">
                  <c:v>38096</c:v>
                </c:pt>
                <c:pt idx="1571">
                  <c:v>38097</c:v>
                </c:pt>
                <c:pt idx="1572">
                  <c:v>38098</c:v>
                </c:pt>
                <c:pt idx="1573">
                  <c:v>38099</c:v>
                </c:pt>
                <c:pt idx="1574">
                  <c:v>38100</c:v>
                </c:pt>
                <c:pt idx="1575">
                  <c:v>38101</c:v>
                </c:pt>
                <c:pt idx="1576">
                  <c:v>38102</c:v>
                </c:pt>
                <c:pt idx="1577">
                  <c:v>38103</c:v>
                </c:pt>
                <c:pt idx="1578">
                  <c:v>38104</c:v>
                </c:pt>
                <c:pt idx="1579">
                  <c:v>38105</c:v>
                </c:pt>
                <c:pt idx="1580">
                  <c:v>38106</c:v>
                </c:pt>
                <c:pt idx="1581">
                  <c:v>38107</c:v>
                </c:pt>
                <c:pt idx="1582">
                  <c:v>38108</c:v>
                </c:pt>
                <c:pt idx="1583">
                  <c:v>38109</c:v>
                </c:pt>
                <c:pt idx="1584">
                  <c:v>38110</c:v>
                </c:pt>
                <c:pt idx="1585">
                  <c:v>38111</c:v>
                </c:pt>
                <c:pt idx="1586">
                  <c:v>38112</c:v>
                </c:pt>
                <c:pt idx="1587">
                  <c:v>38113</c:v>
                </c:pt>
                <c:pt idx="1588">
                  <c:v>38114</c:v>
                </c:pt>
                <c:pt idx="1589">
                  <c:v>38115</c:v>
                </c:pt>
                <c:pt idx="1590">
                  <c:v>38116</c:v>
                </c:pt>
                <c:pt idx="1591">
                  <c:v>38117</c:v>
                </c:pt>
                <c:pt idx="1592">
                  <c:v>38118</c:v>
                </c:pt>
                <c:pt idx="1593">
                  <c:v>38119</c:v>
                </c:pt>
                <c:pt idx="1594">
                  <c:v>38120</c:v>
                </c:pt>
                <c:pt idx="1595">
                  <c:v>38121</c:v>
                </c:pt>
                <c:pt idx="1596">
                  <c:v>38122</c:v>
                </c:pt>
                <c:pt idx="1597">
                  <c:v>38123</c:v>
                </c:pt>
                <c:pt idx="1598">
                  <c:v>38124</c:v>
                </c:pt>
                <c:pt idx="1599">
                  <c:v>38125</c:v>
                </c:pt>
                <c:pt idx="1600">
                  <c:v>38126</c:v>
                </c:pt>
                <c:pt idx="1601">
                  <c:v>38127</c:v>
                </c:pt>
                <c:pt idx="1602">
                  <c:v>38128</c:v>
                </c:pt>
                <c:pt idx="1603">
                  <c:v>38129</c:v>
                </c:pt>
                <c:pt idx="1604">
                  <c:v>38130</c:v>
                </c:pt>
                <c:pt idx="1605">
                  <c:v>38131</c:v>
                </c:pt>
                <c:pt idx="1606">
                  <c:v>38132</c:v>
                </c:pt>
                <c:pt idx="1607">
                  <c:v>38133</c:v>
                </c:pt>
                <c:pt idx="1608">
                  <c:v>38134</c:v>
                </c:pt>
                <c:pt idx="1609">
                  <c:v>38135</c:v>
                </c:pt>
                <c:pt idx="1610">
                  <c:v>38136</c:v>
                </c:pt>
                <c:pt idx="1611">
                  <c:v>38137</c:v>
                </c:pt>
                <c:pt idx="1612">
                  <c:v>38138</c:v>
                </c:pt>
                <c:pt idx="1613">
                  <c:v>38139</c:v>
                </c:pt>
                <c:pt idx="1614">
                  <c:v>38140</c:v>
                </c:pt>
                <c:pt idx="1615">
                  <c:v>38141</c:v>
                </c:pt>
                <c:pt idx="1616">
                  <c:v>38142</c:v>
                </c:pt>
                <c:pt idx="1617">
                  <c:v>38143</c:v>
                </c:pt>
                <c:pt idx="1618">
                  <c:v>38144</c:v>
                </c:pt>
                <c:pt idx="1619">
                  <c:v>38145</c:v>
                </c:pt>
                <c:pt idx="1620">
                  <c:v>38146</c:v>
                </c:pt>
                <c:pt idx="1621">
                  <c:v>38147</c:v>
                </c:pt>
                <c:pt idx="1622">
                  <c:v>38148</c:v>
                </c:pt>
                <c:pt idx="1623">
                  <c:v>38149</c:v>
                </c:pt>
                <c:pt idx="1624">
                  <c:v>38150</c:v>
                </c:pt>
                <c:pt idx="1625">
                  <c:v>38151</c:v>
                </c:pt>
                <c:pt idx="1626">
                  <c:v>38152</c:v>
                </c:pt>
                <c:pt idx="1627">
                  <c:v>38153</c:v>
                </c:pt>
                <c:pt idx="1628">
                  <c:v>38154</c:v>
                </c:pt>
                <c:pt idx="1629">
                  <c:v>38155</c:v>
                </c:pt>
                <c:pt idx="1630">
                  <c:v>38156</c:v>
                </c:pt>
                <c:pt idx="1631">
                  <c:v>38157</c:v>
                </c:pt>
                <c:pt idx="1632">
                  <c:v>38158</c:v>
                </c:pt>
                <c:pt idx="1633">
                  <c:v>38159</c:v>
                </c:pt>
                <c:pt idx="1634">
                  <c:v>38160</c:v>
                </c:pt>
                <c:pt idx="1635">
                  <c:v>38161</c:v>
                </c:pt>
                <c:pt idx="1636">
                  <c:v>38162</c:v>
                </c:pt>
                <c:pt idx="1637">
                  <c:v>38163</c:v>
                </c:pt>
                <c:pt idx="1638">
                  <c:v>38164</c:v>
                </c:pt>
                <c:pt idx="1639">
                  <c:v>38165</c:v>
                </c:pt>
                <c:pt idx="1640">
                  <c:v>38166</c:v>
                </c:pt>
                <c:pt idx="1641">
                  <c:v>38167</c:v>
                </c:pt>
                <c:pt idx="1642">
                  <c:v>38168</c:v>
                </c:pt>
                <c:pt idx="1643">
                  <c:v>38169</c:v>
                </c:pt>
                <c:pt idx="1644">
                  <c:v>38170</c:v>
                </c:pt>
                <c:pt idx="1645">
                  <c:v>38171</c:v>
                </c:pt>
                <c:pt idx="1646">
                  <c:v>38172</c:v>
                </c:pt>
                <c:pt idx="1647">
                  <c:v>38173</c:v>
                </c:pt>
                <c:pt idx="1648">
                  <c:v>38174</c:v>
                </c:pt>
                <c:pt idx="1649">
                  <c:v>38175</c:v>
                </c:pt>
                <c:pt idx="1650">
                  <c:v>38176</c:v>
                </c:pt>
                <c:pt idx="1651">
                  <c:v>38177</c:v>
                </c:pt>
                <c:pt idx="1652">
                  <c:v>38178</c:v>
                </c:pt>
                <c:pt idx="1653">
                  <c:v>38179</c:v>
                </c:pt>
                <c:pt idx="1654">
                  <c:v>38180</c:v>
                </c:pt>
                <c:pt idx="1655">
                  <c:v>38181</c:v>
                </c:pt>
                <c:pt idx="1656">
                  <c:v>38182</c:v>
                </c:pt>
                <c:pt idx="1657">
                  <c:v>38183</c:v>
                </c:pt>
                <c:pt idx="1658">
                  <c:v>38184</c:v>
                </c:pt>
                <c:pt idx="1659">
                  <c:v>38185</c:v>
                </c:pt>
                <c:pt idx="1660">
                  <c:v>38186</c:v>
                </c:pt>
                <c:pt idx="1661">
                  <c:v>38187</c:v>
                </c:pt>
                <c:pt idx="1662">
                  <c:v>38188</c:v>
                </c:pt>
                <c:pt idx="1663">
                  <c:v>38189</c:v>
                </c:pt>
                <c:pt idx="1664">
                  <c:v>38190</c:v>
                </c:pt>
                <c:pt idx="1665">
                  <c:v>38191</c:v>
                </c:pt>
                <c:pt idx="1666">
                  <c:v>38192</c:v>
                </c:pt>
                <c:pt idx="1667">
                  <c:v>38193</c:v>
                </c:pt>
                <c:pt idx="1668">
                  <c:v>38194</c:v>
                </c:pt>
                <c:pt idx="1669">
                  <c:v>38195</c:v>
                </c:pt>
                <c:pt idx="1670">
                  <c:v>38196</c:v>
                </c:pt>
                <c:pt idx="1671">
                  <c:v>38197</c:v>
                </c:pt>
                <c:pt idx="1672">
                  <c:v>38198</c:v>
                </c:pt>
                <c:pt idx="1673">
                  <c:v>38199</c:v>
                </c:pt>
                <c:pt idx="1674">
                  <c:v>38200</c:v>
                </c:pt>
                <c:pt idx="1675">
                  <c:v>38201</c:v>
                </c:pt>
                <c:pt idx="1676">
                  <c:v>38202</c:v>
                </c:pt>
                <c:pt idx="1677">
                  <c:v>38203</c:v>
                </c:pt>
                <c:pt idx="1678">
                  <c:v>38204</c:v>
                </c:pt>
                <c:pt idx="1679">
                  <c:v>38205</c:v>
                </c:pt>
                <c:pt idx="1680">
                  <c:v>38206</c:v>
                </c:pt>
                <c:pt idx="1681">
                  <c:v>38207</c:v>
                </c:pt>
                <c:pt idx="1682">
                  <c:v>38208</c:v>
                </c:pt>
                <c:pt idx="1683">
                  <c:v>38209</c:v>
                </c:pt>
                <c:pt idx="1684">
                  <c:v>38210</c:v>
                </c:pt>
                <c:pt idx="1685">
                  <c:v>38211</c:v>
                </c:pt>
                <c:pt idx="1686">
                  <c:v>38212</c:v>
                </c:pt>
                <c:pt idx="1687">
                  <c:v>38213</c:v>
                </c:pt>
                <c:pt idx="1688">
                  <c:v>38214</c:v>
                </c:pt>
                <c:pt idx="1689">
                  <c:v>38215</c:v>
                </c:pt>
                <c:pt idx="1690">
                  <c:v>38216</c:v>
                </c:pt>
                <c:pt idx="1691">
                  <c:v>38217</c:v>
                </c:pt>
                <c:pt idx="1692">
                  <c:v>38218</c:v>
                </c:pt>
                <c:pt idx="1693">
                  <c:v>38219</c:v>
                </c:pt>
                <c:pt idx="1694">
                  <c:v>38220</c:v>
                </c:pt>
                <c:pt idx="1695">
                  <c:v>38221</c:v>
                </c:pt>
                <c:pt idx="1696">
                  <c:v>38222</c:v>
                </c:pt>
                <c:pt idx="1697">
                  <c:v>38223</c:v>
                </c:pt>
                <c:pt idx="1698">
                  <c:v>38224</c:v>
                </c:pt>
                <c:pt idx="1699">
                  <c:v>38225</c:v>
                </c:pt>
                <c:pt idx="1700">
                  <c:v>38226</c:v>
                </c:pt>
                <c:pt idx="1701">
                  <c:v>38227</c:v>
                </c:pt>
                <c:pt idx="1702">
                  <c:v>38228</c:v>
                </c:pt>
                <c:pt idx="1703">
                  <c:v>38229</c:v>
                </c:pt>
                <c:pt idx="1704">
                  <c:v>38230</c:v>
                </c:pt>
                <c:pt idx="1705">
                  <c:v>38231</c:v>
                </c:pt>
                <c:pt idx="1706">
                  <c:v>38232</c:v>
                </c:pt>
                <c:pt idx="1707">
                  <c:v>38233</c:v>
                </c:pt>
                <c:pt idx="1708">
                  <c:v>38234</c:v>
                </c:pt>
                <c:pt idx="1709">
                  <c:v>38235</c:v>
                </c:pt>
                <c:pt idx="1710">
                  <c:v>38236</c:v>
                </c:pt>
                <c:pt idx="1711">
                  <c:v>38237</c:v>
                </c:pt>
                <c:pt idx="1712">
                  <c:v>38238</c:v>
                </c:pt>
                <c:pt idx="1713">
                  <c:v>38239</c:v>
                </c:pt>
                <c:pt idx="1714">
                  <c:v>38240</c:v>
                </c:pt>
                <c:pt idx="1715">
                  <c:v>38241</c:v>
                </c:pt>
                <c:pt idx="1716">
                  <c:v>38242</c:v>
                </c:pt>
                <c:pt idx="1717">
                  <c:v>38243</c:v>
                </c:pt>
                <c:pt idx="1718">
                  <c:v>38244</c:v>
                </c:pt>
                <c:pt idx="1719">
                  <c:v>38245</c:v>
                </c:pt>
                <c:pt idx="1720">
                  <c:v>38246</c:v>
                </c:pt>
                <c:pt idx="1721">
                  <c:v>38247</c:v>
                </c:pt>
                <c:pt idx="1722">
                  <c:v>38248</c:v>
                </c:pt>
                <c:pt idx="1723">
                  <c:v>38249</c:v>
                </c:pt>
                <c:pt idx="1724">
                  <c:v>38250</c:v>
                </c:pt>
                <c:pt idx="1725">
                  <c:v>38251</c:v>
                </c:pt>
                <c:pt idx="1726">
                  <c:v>38252</c:v>
                </c:pt>
                <c:pt idx="1727">
                  <c:v>38253</c:v>
                </c:pt>
                <c:pt idx="1728">
                  <c:v>38254</c:v>
                </c:pt>
                <c:pt idx="1729">
                  <c:v>38255</c:v>
                </c:pt>
                <c:pt idx="1730">
                  <c:v>38256</c:v>
                </c:pt>
                <c:pt idx="1731">
                  <c:v>38257</c:v>
                </c:pt>
                <c:pt idx="1732">
                  <c:v>38258</c:v>
                </c:pt>
                <c:pt idx="1733">
                  <c:v>38259</c:v>
                </c:pt>
                <c:pt idx="1734">
                  <c:v>38260</c:v>
                </c:pt>
                <c:pt idx="1735">
                  <c:v>38261</c:v>
                </c:pt>
                <c:pt idx="1736">
                  <c:v>38262</c:v>
                </c:pt>
                <c:pt idx="1737">
                  <c:v>38263</c:v>
                </c:pt>
                <c:pt idx="1738">
                  <c:v>38264</c:v>
                </c:pt>
                <c:pt idx="1739">
                  <c:v>38265</c:v>
                </c:pt>
                <c:pt idx="1740">
                  <c:v>38266</c:v>
                </c:pt>
                <c:pt idx="1741">
                  <c:v>38267</c:v>
                </c:pt>
                <c:pt idx="1742">
                  <c:v>38268</c:v>
                </c:pt>
                <c:pt idx="1743">
                  <c:v>38269</c:v>
                </c:pt>
                <c:pt idx="1744">
                  <c:v>38270</c:v>
                </c:pt>
                <c:pt idx="1745">
                  <c:v>38271</c:v>
                </c:pt>
                <c:pt idx="1746">
                  <c:v>38272</c:v>
                </c:pt>
                <c:pt idx="1747">
                  <c:v>38273</c:v>
                </c:pt>
                <c:pt idx="1748">
                  <c:v>38274</c:v>
                </c:pt>
                <c:pt idx="1749">
                  <c:v>38275</c:v>
                </c:pt>
                <c:pt idx="1750">
                  <c:v>38276</c:v>
                </c:pt>
                <c:pt idx="1751">
                  <c:v>38277</c:v>
                </c:pt>
                <c:pt idx="1752">
                  <c:v>38278</c:v>
                </c:pt>
                <c:pt idx="1753">
                  <c:v>38279</c:v>
                </c:pt>
                <c:pt idx="1754">
                  <c:v>38280</c:v>
                </c:pt>
                <c:pt idx="1755">
                  <c:v>38281</c:v>
                </c:pt>
                <c:pt idx="1756">
                  <c:v>38282</c:v>
                </c:pt>
                <c:pt idx="1757">
                  <c:v>38283</c:v>
                </c:pt>
                <c:pt idx="1758">
                  <c:v>38284</c:v>
                </c:pt>
                <c:pt idx="1759">
                  <c:v>38285</c:v>
                </c:pt>
                <c:pt idx="1760">
                  <c:v>38286</c:v>
                </c:pt>
                <c:pt idx="1761">
                  <c:v>38287</c:v>
                </c:pt>
                <c:pt idx="1762">
                  <c:v>38288</c:v>
                </c:pt>
                <c:pt idx="1763">
                  <c:v>38289</c:v>
                </c:pt>
                <c:pt idx="1764">
                  <c:v>38290</c:v>
                </c:pt>
                <c:pt idx="1765">
                  <c:v>38291</c:v>
                </c:pt>
                <c:pt idx="1766">
                  <c:v>38292</c:v>
                </c:pt>
                <c:pt idx="1767">
                  <c:v>38293</c:v>
                </c:pt>
                <c:pt idx="1768">
                  <c:v>38294</c:v>
                </c:pt>
                <c:pt idx="1769">
                  <c:v>38295</c:v>
                </c:pt>
                <c:pt idx="1770">
                  <c:v>38296</c:v>
                </c:pt>
                <c:pt idx="1771">
                  <c:v>38297</c:v>
                </c:pt>
                <c:pt idx="1772">
                  <c:v>38298</c:v>
                </c:pt>
                <c:pt idx="1773">
                  <c:v>38299</c:v>
                </c:pt>
                <c:pt idx="1774">
                  <c:v>38300</c:v>
                </c:pt>
                <c:pt idx="1775">
                  <c:v>38301</c:v>
                </c:pt>
                <c:pt idx="1776">
                  <c:v>38302</c:v>
                </c:pt>
                <c:pt idx="1777">
                  <c:v>38303</c:v>
                </c:pt>
                <c:pt idx="1778">
                  <c:v>38304</c:v>
                </c:pt>
                <c:pt idx="1779">
                  <c:v>38305</c:v>
                </c:pt>
                <c:pt idx="1780">
                  <c:v>38306</c:v>
                </c:pt>
                <c:pt idx="1781">
                  <c:v>38307</c:v>
                </c:pt>
                <c:pt idx="1782">
                  <c:v>38308</c:v>
                </c:pt>
                <c:pt idx="1783">
                  <c:v>38309</c:v>
                </c:pt>
                <c:pt idx="1784">
                  <c:v>38310</c:v>
                </c:pt>
                <c:pt idx="1785">
                  <c:v>38311</c:v>
                </c:pt>
                <c:pt idx="1786">
                  <c:v>38312</c:v>
                </c:pt>
                <c:pt idx="1787">
                  <c:v>38313</c:v>
                </c:pt>
                <c:pt idx="1788">
                  <c:v>38314</c:v>
                </c:pt>
                <c:pt idx="1789">
                  <c:v>38315</c:v>
                </c:pt>
                <c:pt idx="1790">
                  <c:v>38316</c:v>
                </c:pt>
                <c:pt idx="1791">
                  <c:v>38317</c:v>
                </c:pt>
                <c:pt idx="1792">
                  <c:v>38318</c:v>
                </c:pt>
                <c:pt idx="1793">
                  <c:v>38319</c:v>
                </c:pt>
                <c:pt idx="1794">
                  <c:v>38320</c:v>
                </c:pt>
                <c:pt idx="1795">
                  <c:v>38321</c:v>
                </c:pt>
                <c:pt idx="1796">
                  <c:v>38322</c:v>
                </c:pt>
                <c:pt idx="1797">
                  <c:v>38323</c:v>
                </c:pt>
                <c:pt idx="1798">
                  <c:v>38324</c:v>
                </c:pt>
                <c:pt idx="1799">
                  <c:v>38325</c:v>
                </c:pt>
                <c:pt idx="1800">
                  <c:v>38326</c:v>
                </c:pt>
                <c:pt idx="1801">
                  <c:v>38327</c:v>
                </c:pt>
                <c:pt idx="1802">
                  <c:v>38328</c:v>
                </c:pt>
                <c:pt idx="1803">
                  <c:v>38329</c:v>
                </c:pt>
                <c:pt idx="1804">
                  <c:v>38330</c:v>
                </c:pt>
                <c:pt idx="1805">
                  <c:v>38331</c:v>
                </c:pt>
                <c:pt idx="1806">
                  <c:v>38332</c:v>
                </c:pt>
                <c:pt idx="1807">
                  <c:v>38333</c:v>
                </c:pt>
                <c:pt idx="1808">
                  <c:v>38334</c:v>
                </c:pt>
                <c:pt idx="1809">
                  <c:v>38335</c:v>
                </c:pt>
                <c:pt idx="1810">
                  <c:v>38336</c:v>
                </c:pt>
                <c:pt idx="1811">
                  <c:v>38337</c:v>
                </c:pt>
                <c:pt idx="1812">
                  <c:v>38338</c:v>
                </c:pt>
                <c:pt idx="1813">
                  <c:v>38339</c:v>
                </c:pt>
                <c:pt idx="1814">
                  <c:v>38340</c:v>
                </c:pt>
                <c:pt idx="1815">
                  <c:v>38341</c:v>
                </c:pt>
                <c:pt idx="1816">
                  <c:v>38342</c:v>
                </c:pt>
                <c:pt idx="1817">
                  <c:v>38343</c:v>
                </c:pt>
                <c:pt idx="1818">
                  <c:v>38344</c:v>
                </c:pt>
                <c:pt idx="1819">
                  <c:v>38345</c:v>
                </c:pt>
                <c:pt idx="1820">
                  <c:v>38346</c:v>
                </c:pt>
                <c:pt idx="1821">
                  <c:v>38347</c:v>
                </c:pt>
                <c:pt idx="1822">
                  <c:v>38348</c:v>
                </c:pt>
                <c:pt idx="1823">
                  <c:v>38349</c:v>
                </c:pt>
                <c:pt idx="1824">
                  <c:v>38350</c:v>
                </c:pt>
                <c:pt idx="1825">
                  <c:v>38351</c:v>
                </c:pt>
                <c:pt idx="1826">
                  <c:v>38352</c:v>
                </c:pt>
                <c:pt idx="1827">
                  <c:v>38353</c:v>
                </c:pt>
                <c:pt idx="1828">
                  <c:v>38354</c:v>
                </c:pt>
                <c:pt idx="1829">
                  <c:v>38355</c:v>
                </c:pt>
                <c:pt idx="1830">
                  <c:v>38356</c:v>
                </c:pt>
                <c:pt idx="1831">
                  <c:v>38357</c:v>
                </c:pt>
                <c:pt idx="1832">
                  <c:v>38358</c:v>
                </c:pt>
                <c:pt idx="1833">
                  <c:v>38359</c:v>
                </c:pt>
                <c:pt idx="1834">
                  <c:v>38360</c:v>
                </c:pt>
                <c:pt idx="1835">
                  <c:v>38361</c:v>
                </c:pt>
                <c:pt idx="1836">
                  <c:v>38362</c:v>
                </c:pt>
                <c:pt idx="1837">
                  <c:v>38363</c:v>
                </c:pt>
                <c:pt idx="1838">
                  <c:v>38364</c:v>
                </c:pt>
                <c:pt idx="1839">
                  <c:v>38365</c:v>
                </c:pt>
                <c:pt idx="1840">
                  <c:v>38366</c:v>
                </c:pt>
                <c:pt idx="1841">
                  <c:v>38367</c:v>
                </c:pt>
                <c:pt idx="1842">
                  <c:v>38368</c:v>
                </c:pt>
                <c:pt idx="1843">
                  <c:v>38369</c:v>
                </c:pt>
                <c:pt idx="1844">
                  <c:v>38370</c:v>
                </c:pt>
                <c:pt idx="1845">
                  <c:v>38371</c:v>
                </c:pt>
                <c:pt idx="1846">
                  <c:v>38372</c:v>
                </c:pt>
                <c:pt idx="1847">
                  <c:v>38373</c:v>
                </c:pt>
                <c:pt idx="1848">
                  <c:v>38374</c:v>
                </c:pt>
                <c:pt idx="1849">
                  <c:v>38375</c:v>
                </c:pt>
                <c:pt idx="1850">
                  <c:v>38376</c:v>
                </c:pt>
                <c:pt idx="1851">
                  <c:v>38377</c:v>
                </c:pt>
                <c:pt idx="1852">
                  <c:v>38378</c:v>
                </c:pt>
                <c:pt idx="1853">
                  <c:v>38379</c:v>
                </c:pt>
                <c:pt idx="1854">
                  <c:v>38380</c:v>
                </c:pt>
                <c:pt idx="1855">
                  <c:v>38381</c:v>
                </c:pt>
                <c:pt idx="1856">
                  <c:v>38382</c:v>
                </c:pt>
                <c:pt idx="1857">
                  <c:v>38383</c:v>
                </c:pt>
                <c:pt idx="1858">
                  <c:v>38384</c:v>
                </c:pt>
                <c:pt idx="1859">
                  <c:v>38385</c:v>
                </c:pt>
                <c:pt idx="1860">
                  <c:v>38386</c:v>
                </c:pt>
                <c:pt idx="1861">
                  <c:v>38387</c:v>
                </c:pt>
                <c:pt idx="1862">
                  <c:v>38388</c:v>
                </c:pt>
                <c:pt idx="1863">
                  <c:v>38389</c:v>
                </c:pt>
                <c:pt idx="1864">
                  <c:v>38390</c:v>
                </c:pt>
                <c:pt idx="1865">
                  <c:v>38391</c:v>
                </c:pt>
                <c:pt idx="1866">
                  <c:v>38392</c:v>
                </c:pt>
                <c:pt idx="1867">
                  <c:v>38393</c:v>
                </c:pt>
                <c:pt idx="1868">
                  <c:v>38394</c:v>
                </c:pt>
                <c:pt idx="1869">
                  <c:v>38395</c:v>
                </c:pt>
                <c:pt idx="1870">
                  <c:v>38396</c:v>
                </c:pt>
                <c:pt idx="1871">
                  <c:v>38397</c:v>
                </c:pt>
                <c:pt idx="1872">
                  <c:v>38398</c:v>
                </c:pt>
                <c:pt idx="1873">
                  <c:v>38399</c:v>
                </c:pt>
                <c:pt idx="1874">
                  <c:v>38400</c:v>
                </c:pt>
                <c:pt idx="1875">
                  <c:v>38401</c:v>
                </c:pt>
                <c:pt idx="1876">
                  <c:v>38402</c:v>
                </c:pt>
                <c:pt idx="1877">
                  <c:v>38403</c:v>
                </c:pt>
                <c:pt idx="1878">
                  <c:v>38404</c:v>
                </c:pt>
                <c:pt idx="1879">
                  <c:v>38405</c:v>
                </c:pt>
                <c:pt idx="1880">
                  <c:v>38406</c:v>
                </c:pt>
                <c:pt idx="1881">
                  <c:v>38407</c:v>
                </c:pt>
                <c:pt idx="1882">
                  <c:v>38408</c:v>
                </c:pt>
                <c:pt idx="1883">
                  <c:v>38409</c:v>
                </c:pt>
                <c:pt idx="1884">
                  <c:v>38410</c:v>
                </c:pt>
                <c:pt idx="1885">
                  <c:v>38411</c:v>
                </c:pt>
                <c:pt idx="1886">
                  <c:v>38412</c:v>
                </c:pt>
                <c:pt idx="1887">
                  <c:v>38413</c:v>
                </c:pt>
                <c:pt idx="1888">
                  <c:v>38414</c:v>
                </c:pt>
                <c:pt idx="1889">
                  <c:v>38415</c:v>
                </c:pt>
                <c:pt idx="1890">
                  <c:v>38416</c:v>
                </c:pt>
                <c:pt idx="1891">
                  <c:v>38417</c:v>
                </c:pt>
                <c:pt idx="1892">
                  <c:v>38418</c:v>
                </c:pt>
                <c:pt idx="1893">
                  <c:v>38419</c:v>
                </c:pt>
                <c:pt idx="1894">
                  <c:v>38420</c:v>
                </c:pt>
                <c:pt idx="1895">
                  <c:v>38421</c:v>
                </c:pt>
                <c:pt idx="1896">
                  <c:v>38422</c:v>
                </c:pt>
                <c:pt idx="1897">
                  <c:v>38423</c:v>
                </c:pt>
                <c:pt idx="1898">
                  <c:v>38424</c:v>
                </c:pt>
                <c:pt idx="1899">
                  <c:v>38425</c:v>
                </c:pt>
                <c:pt idx="1900">
                  <c:v>38426</c:v>
                </c:pt>
                <c:pt idx="1901">
                  <c:v>38427</c:v>
                </c:pt>
                <c:pt idx="1902">
                  <c:v>38428</c:v>
                </c:pt>
                <c:pt idx="1903">
                  <c:v>38429</c:v>
                </c:pt>
                <c:pt idx="1904">
                  <c:v>38430</c:v>
                </c:pt>
                <c:pt idx="1905">
                  <c:v>38431</c:v>
                </c:pt>
                <c:pt idx="1906">
                  <c:v>38432</c:v>
                </c:pt>
                <c:pt idx="1907">
                  <c:v>38433</c:v>
                </c:pt>
                <c:pt idx="1908">
                  <c:v>38434</c:v>
                </c:pt>
                <c:pt idx="1909">
                  <c:v>38435</c:v>
                </c:pt>
                <c:pt idx="1910">
                  <c:v>38436</c:v>
                </c:pt>
                <c:pt idx="1911">
                  <c:v>38437</c:v>
                </c:pt>
                <c:pt idx="1912">
                  <c:v>38438</c:v>
                </c:pt>
                <c:pt idx="1913">
                  <c:v>38439</c:v>
                </c:pt>
                <c:pt idx="1914">
                  <c:v>38440</c:v>
                </c:pt>
                <c:pt idx="1915">
                  <c:v>38441</c:v>
                </c:pt>
                <c:pt idx="1916">
                  <c:v>38442</c:v>
                </c:pt>
                <c:pt idx="1917">
                  <c:v>38443</c:v>
                </c:pt>
                <c:pt idx="1918">
                  <c:v>38444</c:v>
                </c:pt>
                <c:pt idx="1919">
                  <c:v>38445</c:v>
                </c:pt>
                <c:pt idx="1920">
                  <c:v>38446</c:v>
                </c:pt>
                <c:pt idx="1921">
                  <c:v>38447</c:v>
                </c:pt>
                <c:pt idx="1922">
                  <c:v>38448</c:v>
                </c:pt>
                <c:pt idx="1923">
                  <c:v>38449</c:v>
                </c:pt>
                <c:pt idx="1924">
                  <c:v>38450</c:v>
                </c:pt>
                <c:pt idx="1925">
                  <c:v>38451</c:v>
                </c:pt>
                <c:pt idx="1926">
                  <c:v>38452</c:v>
                </c:pt>
                <c:pt idx="1927">
                  <c:v>38453</c:v>
                </c:pt>
                <c:pt idx="1928">
                  <c:v>38454</c:v>
                </c:pt>
                <c:pt idx="1929">
                  <c:v>38455</c:v>
                </c:pt>
                <c:pt idx="1930">
                  <c:v>38456</c:v>
                </c:pt>
                <c:pt idx="1931">
                  <c:v>38457</c:v>
                </c:pt>
                <c:pt idx="1932">
                  <c:v>38458</c:v>
                </c:pt>
                <c:pt idx="1933">
                  <c:v>38459</c:v>
                </c:pt>
                <c:pt idx="1934">
                  <c:v>38460</c:v>
                </c:pt>
                <c:pt idx="1935">
                  <c:v>38461</c:v>
                </c:pt>
                <c:pt idx="1936">
                  <c:v>38462</c:v>
                </c:pt>
                <c:pt idx="1937">
                  <c:v>38463</c:v>
                </c:pt>
                <c:pt idx="1938">
                  <c:v>38464</c:v>
                </c:pt>
                <c:pt idx="1939">
                  <c:v>38465</c:v>
                </c:pt>
                <c:pt idx="1940">
                  <c:v>38466</c:v>
                </c:pt>
                <c:pt idx="1941">
                  <c:v>38467</c:v>
                </c:pt>
                <c:pt idx="1942">
                  <c:v>38468</c:v>
                </c:pt>
                <c:pt idx="1943">
                  <c:v>38469</c:v>
                </c:pt>
                <c:pt idx="1944">
                  <c:v>38470</c:v>
                </c:pt>
                <c:pt idx="1945">
                  <c:v>38471</c:v>
                </c:pt>
                <c:pt idx="1946">
                  <c:v>38472</c:v>
                </c:pt>
                <c:pt idx="1947">
                  <c:v>38473</c:v>
                </c:pt>
                <c:pt idx="1948">
                  <c:v>38474</c:v>
                </c:pt>
                <c:pt idx="1949">
                  <c:v>38475</c:v>
                </c:pt>
                <c:pt idx="1950">
                  <c:v>38476</c:v>
                </c:pt>
                <c:pt idx="1951">
                  <c:v>38477</c:v>
                </c:pt>
                <c:pt idx="1952">
                  <c:v>38478</c:v>
                </c:pt>
                <c:pt idx="1953">
                  <c:v>38479</c:v>
                </c:pt>
                <c:pt idx="1954">
                  <c:v>38480</c:v>
                </c:pt>
                <c:pt idx="1955">
                  <c:v>38481</c:v>
                </c:pt>
                <c:pt idx="1956">
                  <c:v>38482</c:v>
                </c:pt>
                <c:pt idx="1957">
                  <c:v>38483</c:v>
                </c:pt>
                <c:pt idx="1958">
                  <c:v>38484</c:v>
                </c:pt>
                <c:pt idx="1959">
                  <c:v>38485</c:v>
                </c:pt>
                <c:pt idx="1960">
                  <c:v>38486</c:v>
                </c:pt>
                <c:pt idx="1961">
                  <c:v>38487</c:v>
                </c:pt>
                <c:pt idx="1962">
                  <c:v>38488</c:v>
                </c:pt>
                <c:pt idx="1963">
                  <c:v>38489</c:v>
                </c:pt>
                <c:pt idx="1964">
                  <c:v>38490</c:v>
                </c:pt>
                <c:pt idx="1965">
                  <c:v>38491</c:v>
                </c:pt>
                <c:pt idx="1966">
                  <c:v>38492</c:v>
                </c:pt>
                <c:pt idx="1967">
                  <c:v>38493</c:v>
                </c:pt>
                <c:pt idx="1968">
                  <c:v>38494</c:v>
                </c:pt>
                <c:pt idx="1969">
                  <c:v>38495</c:v>
                </c:pt>
                <c:pt idx="1970">
                  <c:v>38496</c:v>
                </c:pt>
                <c:pt idx="1971">
                  <c:v>38497</c:v>
                </c:pt>
                <c:pt idx="1972">
                  <c:v>38498</c:v>
                </c:pt>
                <c:pt idx="1973">
                  <c:v>38499</c:v>
                </c:pt>
                <c:pt idx="1974">
                  <c:v>38500</c:v>
                </c:pt>
                <c:pt idx="1975">
                  <c:v>38501</c:v>
                </c:pt>
                <c:pt idx="1976">
                  <c:v>38502</c:v>
                </c:pt>
                <c:pt idx="1977">
                  <c:v>38503</c:v>
                </c:pt>
                <c:pt idx="1978">
                  <c:v>38504</c:v>
                </c:pt>
                <c:pt idx="1979">
                  <c:v>38505</c:v>
                </c:pt>
                <c:pt idx="1980">
                  <c:v>38506</c:v>
                </c:pt>
                <c:pt idx="1981">
                  <c:v>38507</c:v>
                </c:pt>
                <c:pt idx="1982">
                  <c:v>38508</c:v>
                </c:pt>
                <c:pt idx="1983">
                  <c:v>38509</c:v>
                </c:pt>
                <c:pt idx="1984">
                  <c:v>38510</c:v>
                </c:pt>
                <c:pt idx="1985">
                  <c:v>38511</c:v>
                </c:pt>
                <c:pt idx="1986">
                  <c:v>38512</c:v>
                </c:pt>
                <c:pt idx="1987">
                  <c:v>38513</c:v>
                </c:pt>
                <c:pt idx="1988">
                  <c:v>38514</c:v>
                </c:pt>
                <c:pt idx="1989">
                  <c:v>38515</c:v>
                </c:pt>
                <c:pt idx="1990">
                  <c:v>38516</c:v>
                </c:pt>
                <c:pt idx="1991">
                  <c:v>38517</c:v>
                </c:pt>
                <c:pt idx="1992">
                  <c:v>38518</c:v>
                </c:pt>
                <c:pt idx="1993">
                  <c:v>38519</c:v>
                </c:pt>
                <c:pt idx="1994">
                  <c:v>38520</c:v>
                </c:pt>
                <c:pt idx="1995">
                  <c:v>38521</c:v>
                </c:pt>
                <c:pt idx="1996">
                  <c:v>38522</c:v>
                </c:pt>
                <c:pt idx="1997">
                  <c:v>38523</c:v>
                </c:pt>
                <c:pt idx="1998">
                  <c:v>38524</c:v>
                </c:pt>
                <c:pt idx="1999">
                  <c:v>38525</c:v>
                </c:pt>
                <c:pt idx="2000">
                  <c:v>38526</c:v>
                </c:pt>
                <c:pt idx="2001">
                  <c:v>38527</c:v>
                </c:pt>
                <c:pt idx="2002">
                  <c:v>38528</c:v>
                </c:pt>
                <c:pt idx="2003">
                  <c:v>38529</c:v>
                </c:pt>
                <c:pt idx="2004">
                  <c:v>38530</c:v>
                </c:pt>
                <c:pt idx="2005">
                  <c:v>38531</c:v>
                </c:pt>
                <c:pt idx="2006">
                  <c:v>38532</c:v>
                </c:pt>
                <c:pt idx="2007">
                  <c:v>38533</c:v>
                </c:pt>
                <c:pt idx="2008">
                  <c:v>38534</c:v>
                </c:pt>
                <c:pt idx="2009">
                  <c:v>38535</c:v>
                </c:pt>
                <c:pt idx="2010">
                  <c:v>38536</c:v>
                </c:pt>
                <c:pt idx="2011">
                  <c:v>38537</c:v>
                </c:pt>
                <c:pt idx="2012">
                  <c:v>38538</c:v>
                </c:pt>
                <c:pt idx="2013">
                  <c:v>38539</c:v>
                </c:pt>
                <c:pt idx="2014">
                  <c:v>38540</c:v>
                </c:pt>
                <c:pt idx="2015">
                  <c:v>38541</c:v>
                </c:pt>
                <c:pt idx="2016">
                  <c:v>38542</c:v>
                </c:pt>
                <c:pt idx="2017">
                  <c:v>38543</c:v>
                </c:pt>
                <c:pt idx="2018">
                  <c:v>38544</c:v>
                </c:pt>
                <c:pt idx="2019">
                  <c:v>38545</c:v>
                </c:pt>
                <c:pt idx="2020">
                  <c:v>38546</c:v>
                </c:pt>
                <c:pt idx="2021">
                  <c:v>38547</c:v>
                </c:pt>
                <c:pt idx="2022">
                  <c:v>38548</c:v>
                </c:pt>
                <c:pt idx="2023">
                  <c:v>38549</c:v>
                </c:pt>
                <c:pt idx="2024">
                  <c:v>38550</c:v>
                </c:pt>
                <c:pt idx="2025">
                  <c:v>38551</c:v>
                </c:pt>
                <c:pt idx="2026">
                  <c:v>38552</c:v>
                </c:pt>
                <c:pt idx="2027">
                  <c:v>38553</c:v>
                </c:pt>
                <c:pt idx="2028">
                  <c:v>38554</c:v>
                </c:pt>
                <c:pt idx="2029">
                  <c:v>38555</c:v>
                </c:pt>
                <c:pt idx="2030">
                  <c:v>38556</c:v>
                </c:pt>
                <c:pt idx="2031">
                  <c:v>38557</c:v>
                </c:pt>
                <c:pt idx="2032">
                  <c:v>38558</c:v>
                </c:pt>
                <c:pt idx="2033">
                  <c:v>38559</c:v>
                </c:pt>
                <c:pt idx="2034">
                  <c:v>38560</c:v>
                </c:pt>
                <c:pt idx="2035">
                  <c:v>38561</c:v>
                </c:pt>
                <c:pt idx="2036">
                  <c:v>38562</c:v>
                </c:pt>
                <c:pt idx="2037">
                  <c:v>38563</c:v>
                </c:pt>
                <c:pt idx="2038">
                  <c:v>38564</c:v>
                </c:pt>
                <c:pt idx="2039">
                  <c:v>38565</c:v>
                </c:pt>
                <c:pt idx="2040">
                  <c:v>38566</c:v>
                </c:pt>
                <c:pt idx="2041">
                  <c:v>38567</c:v>
                </c:pt>
                <c:pt idx="2042">
                  <c:v>38568</c:v>
                </c:pt>
                <c:pt idx="2043">
                  <c:v>38569</c:v>
                </c:pt>
                <c:pt idx="2044">
                  <c:v>38570</c:v>
                </c:pt>
                <c:pt idx="2045">
                  <c:v>38571</c:v>
                </c:pt>
                <c:pt idx="2046">
                  <c:v>38572</c:v>
                </c:pt>
                <c:pt idx="2047">
                  <c:v>38573</c:v>
                </c:pt>
                <c:pt idx="2048">
                  <c:v>38574</c:v>
                </c:pt>
                <c:pt idx="2049">
                  <c:v>38575</c:v>
                </c:pt>
                <c:pt idx="2050">
                  <c:v>38576</c:v>
                </c:pt>
                <c:pt idx="2051">
                  <c:v>38577</c:v>
                </c:pt>
                <c:pt idx="2052">
                  <c:v>38578</c:v>
                </c:pt>
                <c:pt idx="2053">
                  <c:v>38579</c:v>
                </c:pt>
                <c:pt idx="2054">
                  <c:v>38580</c:v>
                </c:pt>
                <c:pt idx="2055">
                  <c:v>38581</c:v>
                </c:pt>
                <c:pt idx="2056">
                  <c:v>38582</c:v>
                </c:pt>
                <c:pt idx="2057">
                  <c:v>38583</c:v>
                </c:pt>
                <c:pt idx="2058">
                  <c:v>38584</c:v>
                </c:pt>
                <c:pt idx="2059">
                  <c:v>38585</c:v>
                </c:pt>
                <c:pt idx="2060">
                  <c:v>38586</c:v>
                </c:pt>
                <c:pt idx="2061">
                  <c:v>38587</c:v>
                </c:pt>
                <c:pt idx="2062">
                  <c:v>38588</c:v>
                </c:pt>
                <c:pt idx="2063">
                  <c:v>38589</c:v>
                </c:pt>
                <c:pt idx="2064">
                  <c:v>38590</c:v>
                </c:pt>
                <c:pt idx="2065">
                  <c:v>38591</c:v>
                </c:pt>
                <c:pt idx="2066">
                  <c:v>38592</c:v>
                </c:pt>
                <c:pt idx="2067">
                  <c:v>38593</c:v>
                </c:pt>
                <c:pt idx="2068">
                  <c:v>38594</c:v>
                </c:pt>
                <c:pt idx="2069">
                  <c:v>38595</c:v>
                </c:pt>
                <c:pt idx="2070">
                  <c:v>38596</c:v>
                </c:pt>
                <c:pt idx="2071">
                  <c:v>38597</c:v>
                </c:pt>
                <c:pt idx="2072">
                  <c:v>38598</c:v>
                </c:pt>
                <c:pt idx="2073">
                  <c:v>38599</c:v>
                </c:pt>
                <c:pt idx="2074">
                  <c:v>38600</c:v>
                </c:pt>
                <c:pt idx="2075">
                  <c:v>38601</c:v>
                </c:pt>
                <c:pt idx="2076">
                  <c:v>38602</c:v>
                </c:pt>
                <c:pt idx="2077">
                  <c:v>38603</c:v>
                </c:pt>
                <c:pt idx="2078">
                  <c:v>38604</c:v>
                </c:pt>
                <c:pt idx="2079">
                  <c:v>38605</c:v>
                </c:pt>
                <c:pt idx="2080">
                  <c:v>38606</c:v>
                </c:pt>
                <c:pt idx="2081">
                  <c:v>38607</c:v>
                </c:pt>
                <c:pt idx="2082">
                  <c:v>38608</c:v>
                </c:pt>
                <c:pt idx="2083">
                  <c:v>38609</c:v>
                </c:pt>
                <c:pt idx="2084">
                  <c:v>38610</c:v>
                </c:pt>
                <c:pt idx="2085">
                  <c:v>38611</c:v>
                </c:pt>
                <c:pt idx="2086">
                  <c:v>38612</c:v>
                </c:pt>
                <c:pt idx="2087">
                  <c:v>38613</c:v>
                </c:pt>
                <c:pt idx="2088">
                  <c:v>38614</c:v>
                </c:pt>
                <c:pt idx="2089">
                  <c:v>38615</c:v>
                </c:pt>
                <c:pt idx="2090">
                  <c:v>38616</c:v>
                </c:pt>
                <c:pt idx="2091">
                  <c:v>38617</c:v>
                </c:pt>
                <c:pt idx="2092">
                  <c:v>38618</c:v>
                </c:pt>
                <c:pt idx="2093">
                  <c:v>38619</c:v>
                </c:pt>
                <c:pt idx="2094">
                  <c:v>38620</c:v>
                </c:pt>
                <c:pt idx="2095">
                  <c:v>38621</c:v>
                </c:pt>
                <c:pt idx="2096">
                  <c:v>38622</c:v>
                </c:pt>
                <c:pt idx="2097">
                  <c:v>38623</c:v>
                </c:pt>
                <c:pt idx="2098">
                  <c:v>38624</c:v>
                </c:pt>
                <c:pt idx="2099">
                  <c:v>38625</c:v>
                </c:pt>
                <c:pt idx="2100">
                  <c:v>38626</c:v>
                </c:pt>
                <c:pt idx="2101">
                  <c:v>38627</c:v>
                </c:pt>
                <c:pt idx="2102">
                  <c:v>38628</c:v>
                </c:pt>
                <c:pt idx="2103">
                  <c:v>38629</c:v>
                </c:pt>
                <c:pt idx="2104">
                  <c:v>38630</c:v>
                </c:pt>
                <c:pt idx="2105">
                  <c:v>38631</c:v>
                </c:pt>
                <c:pt idx="2106">
                  <c:v>38632</c:v>
                </c:pt>
                <c:pt idx="2107">
                  <c:v>38633</c:v>
                </c:pt>
                <c:pt idx="2108">
                  <c:v>38634</c:v>
                </c:pt>
                <c:pt idx="2109">
                  <c:v>38635</c:v>
                </c:pt>
                <c:pt idx="2110">
                  <c:v>38636</c:v>
                </c:pt>
                <c:pt idx="2111">
                  <c:v>38637</c:v>
                </c:pt>
                <c:pt idx="2112">
                  <c:v>38638</c:v>
                </c:pt>
                <c:pt idx="2113">
                  <c:v>38639</c:v>
                </c:pt>
                <c:pt idx="2114">
                  <c:v>38640</c:v>
                </c:pt>
                <c:pt idx="2115">
                  <c:v>38641</c:v>
                </c:pt>
                <c:pt idx="2116">
                  <c:v>38642</c:v>
                </c:pt>
                <c:pt idx="2117">
                  <c:v>38643</c:v>
                </c:pt>
                <c:pt idx="2118">
                  <c:v>38644</c:v>
                </c:pt>
                <c:pt idx="2119">
                  <c:v>38645</c:v>
                </c:pt>
                <c:pt idx="2120">
                  <c:v>38646</c:v>
                </c:pt>
                <c:pt idx="2121">
                  <c:v>38647</c:v>
                </c:pt>
                <c:pt idx="2122">
                  <c:v>38648</c:v>
                </c:pt>
                <c:pt idx="2123">
                  <c:v>38649</c:v>
                </c:pt>
                <c:pt idx="2124">
                  <c:v>38650</c:v>
                </c:pt>
                <c:pt idx="2125">
                  <c:v>38651</c:v>
                </c:pt>
                <c:pt idx="2126">
                  <c:v>38652</c:v>
                </c:pt>
                <c:pt idx="2127">
                  <c:v>38653</c:v>
                </c:pt>
                <c:pt idx="2128">
                  <c:v>38654</c:v>
                </c:pt>
                <c:pt idx="2129">
                  <c:v>38655</c:v>
                </c:pt>
                <c:pt idx="2130">
                  <c:v>38656</c:v>
                </c:pt>
                <c:pt idx="2131">
                  <c:v>38657</c:v>
                </c:pt>
                <c:pt idx="2132">
                  <c:v>38658</c:v>
                </c:pt>
                <c:pt idx="2133">
                  <c:v>38659</c:v>
                </c:pt>
                <c:pt idx="2134">
                  <c:v>38660</c:v>
                </c:pt>
                <c:pt idx="2135">
                  <c:v>38661</c:v>
                </c:pt>
                <c:pt idx="2136">
                  <c:v>38662</c:v>
                </c:pt>
                <c:pt idx="2137">
                  <c:v>38663</c:v>
                </c:pt>
                <c:pt idx="2138">
                  <c:v>38664</c:v>
                </c:pt>
                <c:pt idx="2139">
                  <c:v>38665</c:v>
                </c:pt>
                <c:pt idx="2140">
                  <c:v>38666</c:v>
                </c:pt>
                <c:pt idx="2141">
                  <c:v>38667</c:v>
                </c:pt>
                <c:pt idx="2142">
                  <c:v>38668</c:v>
                </c:pt>
                <c:pt idx="2143">
                  <c:v>38669</c:v>
                </c:pt>
                <c:pt idx="2144">
                  <c:v>38670</c:v>
                </c:pt>
                <c:pt idx="2145">
                  <c:v>38671</c:v>
                </c:pt>
                <c:pt idx="2146">
                  <c:v>38672</c:v>
                </c:pt>
                <c:pt idx="2147">
                  <c:v>38673</c:v>
                </c:pt>
                <c:pt idx="2148">
                  <c:v>38674</c:v>
                </c:pt>
                <c:pt idx="2149">
                  <c:v>38675</c:v>
                </c:pt>
                <c:pt idx="2150">
                  <c:v>38676</c:v>
                </c:pt>
                <c:pt idx="2151">
                  <c:v>38677</c:v>
                </c:pt>
                <c:pt idx="2152">
                  <c:v>38678</c:v>
                </c:pt>
                <c:pt idx="2153">
                  <c:v>38679</c:v>
                </c:pt>
                <c:pt idx="2154">
                  <c:v>38680</c:v>
                </c:pt>
                <c:pt idx="2155">
                  <c:v>38681</c:v>
                </c:pt>
                <c:pt idx="2156">
                  <c:v>38682</c:v>
                </c:pt>
                <c:pt idx="2157">
                  <c:v>38683</c:v>
                </c:pt>
                <c:pt idx="2158">
                  <c:v>38684</c:v>
                </c:pt>
                <c:pt idx="2159">
                  <c:v>38685</c:v>
                </c:pt>
                <c:pt idx="2160">
                  <c:v>38686</c:v>
                </c:pt>
                <c:pt idx="2161">
                  <c:v>38687</c:v>
                </c:pt>
                <c:pt idx="2162">
                  <c:v>38688</c:v>
                </c:pt>
                <c:pt idx="2163">
                  <c:v>38689</c:v>
                </c:pt>
                <c:pt idx="2164">
                  <c:v>38690</c:v>
                </c:pt>
                <c:pt idx="2165">
                  <c:v>38691</c:v>
                </c:pt>
                <c:pt idx="2166">
                  <c:v>38692</c:v>
                </c:pt>
                <c:pt idx="2167">
                  <c:v>38693</c:v>
                </c:pt>
                <c:pt idx="2168">
                  <c:v>38694</c:v>
                </c:pt>
                <c:pt idx="2169">
                  <c:v>38695</c:v>
                </c:pt>
                <c:pt idx="2170">
                  <c:v>38696</c:v>
                </c:pt>
                <c:pt idx="2171">
                  <c:v>38697</c:v>
                </c:pt>
                <c:pt idx="2172">
                  <c:v>38698</c:v>
                </c:pt>
                <c:pt idx="2173">
                  <c:v>38699</c:v>
                </c:pt>
                <c:pt idx="2174">
                  <c:v>38700</c:v>
                </c:pt>
                <c:pt idx="2175">
                  <c:v>38701</c:v>
                </c:pt>
                <c:pt idx="2176">
                  <c:v>38702</c:v>
                </c:pt>
                <c:pt idx="2177">
                  <c:v>38703</c:v>
                </c:pt>
                <c:pt idx="2178">
                  <c:v>38704</c:v>
                </c:pt>
                <c:pt idx="2179">
                  <c:v>38705</c:v>
                </c:pt>
                <c:pt idx="2180">
                  <c:v>38706</c:v>
                </c:pt>
                <c:pt idx="2181">
                  <c:v>38707</c:v>
                </c:pt>
                <c:pt idx="2182">
                  <c:v>38708</c:v>
                </c:pt>
                <c:pt idx="2183">
                  <c:v>38709</c:v>
                </c:pt>
                <c:pt idx="2184">
                  <c:v>38710</c:v>
                </c:pt>
                <c:pt idx="2185">
                  <c:v>38711</c:v>
                </c:pt>
                <c:pt idx="2186">
                  <c:v>38712</c:v>
                </c:pt>
                <c:pt idx="2187">
                  <c:v>38713</c:v>
                </c:pt>
                <c:pt idx="2188">
                  <c:v>38714</c:v>
                </c:pt>
                <c:pt idx="2189">
                  <c:v>38715</c:v>
                </c:pt>
                <c:pt idx="2190">
                  <c:v>38716</c:v>
                </c:pt>
                <c:pt idx="2191">
                  <c:v>38717</c:v>
                </c:pt>
                <c:pt idx="2192">
                  <c:v>38718</c:v>
                </c:pt>
                <c:pt idx="2193">
                  <c:v>38719</c:v>
                </c:pt>
                <c:pt idx="2194">
                  <c:v>38720</c:v>
                </c:pt>
                <c:pt idx="2195">
                  <c:v>38721</c:v>
                </c:pt>
                <c:pt idx="2196">
                  <c:v>38722</c:v>
                </c:pt>
                <c:pt idx="2197">
                  <c:v>38723</c:v>
                </c:pt>
                <c:pt idx="2198">
                  <c:v>38724</c:v>
                </c:pt>
                <c:pt idx="2199">
                  <c:v>38725</c:v>
                </c:pt>
                <c:pt idx="2200">
                  <c:v>38726</c:v>
                </c:pt>
                <c:pt idx="2201">
                  <c:v>38727</c:v>
                </c:pt>
                <c:pt idx="2202">
                  <c:v>38728</c:v>
                </c:pt>
                <c:pt idx="2203">
                  <c:v>38729</c:v>
                </c:pt>
                <c:pt idx="2204">
                  <c:v>38730</c:v>
                </c:pt>
                <c:pt idx="2205">
                  <c:v>38731</c:v>
                </c:pt>
                <c:pt idx="2206">
                  <c:v>38732</c:v>
                </c:pt>
                <c:pt idx="2207">
                  <c:v>38733</c:v>
                </c:pt>
                <c:pt idx="2208">
                  <c:v>38734</c:v>
                </c:pt>
                <c:pt idx="2209">
                  <c:v>38735</c:v>
                </c:pt>
                <c:pt idx="2210">
                  <c:v>38736</c:v>
                </c:pt>
                <c:pt idx="2211">
                  <c:v>38737</c:v>
                </c:pt>
                <c:pt idx="2212">
                  <c:v>38738</c:v>
                </c:pt>
                <c:pt idx="2213">
                  <c:v>38739</c:v>
                </c:pt>
                <c:pt idx="2214">
                  <c:v>38740</c:v>
                </c:pt>
                <c:pt idx="2215">
                  <c:v>38741</c:v>
                </c:pt>
                <c:pt idx="2216">
                  <c:v>38742</c:v>
                </c:pt>
                <c:pt idx="2217">
                  <c:v>38743</c:v>
                </c:pt>
                <c:pt idx="2218">
                  <c:v>38744</c:v>
                </c:pt>
                <c:pt idx="2219">
                  <c:v>38745</c:v>
                </c:pt>
                <c:pt idx="2220">
                  <c:v>38746</c:v>
                </c:pt>
                <c:pt idx="2221">
                  <c:v>38747</c:v>
                </c:pt>
                <c:pt idx="2222">
                  <c:v>38748</c:v>
                </c:pt>
                <c:pt idx="2223">
                  <c:v>38749</c:v>
                </c:pt>
                <c:pt idx="2224">
                  <c:v>38750</c:v>
                </c:pt>
                <c:pt idx="2225">
                  <c:v>38751</c:v>
                </c:pt>
                <c:pt idx="2226">
                  <c:v>38752</c:v>
                </c:pt>
                <c:pt idx="2227">
                  <c:v>38753</c:v>
                </c:pt>
                <c:pt idx="2228">
                  <c:v>38754</c:v>
                </c:pt>
                <c:pt idx="2229">
                  <c:v>38755</c:v>
                </c:pt>
                <c:pt idx="2230">
                  <c:v>38756</c:v>
                </c:pt>
                <c:pt idx="2231">
                  <c:v>38757</c:v>
                </c:pt>
                <c:pt idx="2232">
                  <c:v>38758</c:v>
                </c:pt>
                <c:pt idx="2233">
                  <c:v>38759</c:v>
                </c:pt>
                <c:pt idx="2234">
                  <c:v>38760</c:v>
                </c:pt>
                <c:pt idx="2235">
                  <c:v>38761</c:v>
                </c:pt>
                <c:pt idx="2236">
                  <c:v>38762</c:v>
                </c:pt>
                <c:pt idx="2237">
                  <c:v>38763</c:v>
                </c:pt>
                <c:pt idx="2238">
                  <c:v>38764</c:v>
                </c:pt>
                <c:pt idx="2239">
                  <c:v>38765</c:v>
                </c:pt>
                <c:pt idx="2240">
                  <c:v>38766</c:v>
                </c:pt>
                <c:pt idx="2241">
                  <c:v>38767</c:v>
                </c:pt>
                <c:pt idx="2242">
                  <c:v>38768</c:v>
                </c:pt>
                <c:pt idx="2243">
                  <c:v>38769</c:v>
                </c:pt>
                <c:pt idx="2244">
                  <c:v>38770</c:v>
                </c:pt>
                <c:pt idx="2245">
                  <c:v>38771</c:v>
                </c:pt>
                <c:pt idx="2246">
                  <c:v>38772</c:v>
                </c:pt>
                <c:pt idx="2247">
                  <c:v>38773</c:v>
                </c:pt>
                <c:pt idx="2248">
                  <c:v>38774</c:v>
                </c:pt>
                <c:pt idx="2249">
                  <c:v>38775</c:v>
                </c:pt>
                <c:pt idx="2250">
                  <c:v>38776</c:v>
                </c:pt>
                <c:pt idx="2251">
                  <c:v>38777</c:v>
                </c:pt>
                <c:pt idx="2252">
                  <c:v>38778</c:v>
                </c:pt>
                <c:pt idx="2253">
                  <c:v>38779</c:v>
                </c:pt>
                <c:pt idx="2254">
                  <c:v>38780</c:v>
                </c:pt>
                <c:pt idx="2255">
                  <c:v>38781</c:v>
                </c:pt>
                <c:pt idx="2256">
                  <c:v>38782</c:v>
                </c:pt>
                <c:pt idx="2257">
                  <c:v>38783</c:v>
                </c:pt>
                <c:pt idx="2258">
                  <c:v>38784</c:v>
                </c:pt>
                <c:pt idx="2259">
                  <c:v>38785</c:v>
                </c:pt>
                <c:pt idx="2260">
                  <c:v>38786</c:v>
                </c:pt>
                <c:pt idx="2261">
                  <c:v>38787</c:v>
                </c:pt>
                <c:pt idx="2262">
                  <c:v>38788</c:v>
                </c:pt>
                <c:pt idx="2263">
                  <c:v>38789</c:v>
                </c:pt>
                <c:pt idx="2264">
                  <c:v>38790</c:v>
                </c:pt>
                <c:pt idx="2265">
                  <c:v>38791</c:v>
                </c:pt>
                <c:pt idx="2266">
                  <c:v>38792</c:v>
                </c:pt>
                <c:pt idx="2267">
                  <c:v>38793</c:v>
                </c:pt>
                <c:pt idx="2268">
                  <c:v>38794</c:v>
                </c:pt>
                <c:pt idx="2269">
                  <c:v>38795</c:v>
                </c:pt>
                <c:pt idx="2270">
                  <c:v>38796</c:v>
                </c:pt>
                <c:pt idx="2271">
                  <c:v>38797</c:v>
                </c:pt>
                <c:pt idx="2272">
                  <c:v>38798</c:v>
                </c:pt>
                <c:pt idx="2273">
                  <c:v>38799</c:v>
                </c:pt>
                <c:pt idx="2274">
                  <c:v>38800</c:v>
                </c:pt>
                <c:pt idx="2275">
                  <c:v>38801</c:v>
                </c:pt>
                <c:pt idx="2276">
                  <c:v>38802</c:v>
                </c:pt>
                <c:pt idx="2277">
                  <c:v>38803</c:v>
                </c:pt>
                <c:pt idx="2278">
                  <c:v>38804</c:v>
                </c:pt>
                <c:pt idx="2279">
                  <c:v>38805</c:v>
                </c:pt>
                <c:pt idx="2280">
                  <c:v>38806</c:v>
                </c:pt>
                <c:pt idx="2281">
                  <c:v>38807</c:v>
                </c:pt>
                <c:pt idx="2282">
                  <c:v>38808</c:v>
                </c:pt>
                <c:pt idx="2283">
                  <c:v>38809</c:v>
                </c:pt>
                <c:pt idx="2284">
                  <c:v>38810</c:v>
                </c:pt>
                <c:pt idx="2285">
                  <c:v>38811</c:v>
                </c:pt>
                <c:pt idx="2286">
                  <c:v>38812</c:v>
                </c:pt>
                <c:pt idx="2287">
                  <c:v>38813</c:v>
                </c:pt>
                <c:pt idx="2288">
                  <c:v>38814</c:v>
                </c:pt>
                <c:pt idx="2289">
                  <c:v>38815</c:v>
                </c:pt>
                <c:pt idx="2290">
                  <c:v>38816</c:v>
                </c:pt>
                <c:pt idx="2291">
                  <c:v>38817</c:v>
                </c:pt>
                <c:pt idx="2292">
                  <c:v>38818</c:v>
                </c:pt>
                <c:pt idx="2293">
                  <c:v>38819</c:v>
                </c:pt>
                <c:pt idx="2294">
                  <c:v>38820</c:v>
                </c:pt>
                <c:pt idx="2295">
                  <c:v>38821</c:v>
                </c:pt>
                <c:pt idx="2296">
                  <c:v>38822</c:v>
                </c:pt>
                <c:pt idx="2297">
                  <c:v>38823</c:v>
                </c:pt>
                <c:pt idx="2298">
                  <c:v>38824</c:v>
                </c:pt>
                <c:pt idx="2299">
                  <c:v>38825</c:v>
                </c:pt>
                <c:pt idx="2300">
                  <c:v>38826</c:v>
                </c:pt>
                <c:pt idx="2301">
                  <c:v>38827</c:v>
                </c:pt>
                <c:pt idx="2302">
                  <c:v>38828</c:v>
                </c:pt>
                <c:pt idx="2303">
                  <c:v>38829</c:v>
                </c:pt>
                <c:pt idx="2304">
                  <c:v>38830</c:v>
                </c:pt>
                <c:pt idx="2305">
                  <c:v>38831</c:v>
                </c:pt>
                <c:pt idx="2306">
                  <c:v>38832</c:v>
                </c:pt>
                <c:pt idx="2307">
                  <c:v>38833</c:v>
                </c:pt>
                <c:pt idx="2308">
                  <c:v>38834</c:v>
                </c:pt>
                <c:pt idx="2309">
                  <c:v>38835</c:v>
                </c:pt>
                <c:pt idx="2310">
                  <c:v>38836</c:v>
                </c:pt>
                <c:pt idx="2311">
                  <c:v>38837</c:v>
                </c:pt>
                <c:pt idx="2312">
                  <c:v>38838</c:v>
                </c:pt>
                <c:pt idx="2313">
                  <c:v>38839</c:v>
                </c:pt>
                <c:pt idx="2314">
                  <c:v>38840</c:v>
                </c:pt>
                <c:pt idx="2315">
                  <c:v>38841</c:v>
                </c:pt>
                <c:pt idx="2316">
                  <c:v>38842</c:v>
                </c:pt>
                <c:pt idx="2317">
                  <c:v>38843</c:v>
                </c:pt>
                <c:pt idx="2318">
                  <c:v>38844</c:v>
                </c:pt>
                <c:pt idx="2319">
                  <c:v>38845</c:v>
                </c:pt>
                <c:pt idx="2320">
                  <c:v>38846</c:v>
                </c:pt>
                <c:pt idx="2321">
                  <c:v>38847</c:v>
                </c:pt>
                <c:pt idx="2322">
                  <c:v>38848</c:v>
                </c:pt>
                <c:pt idx="2323">
                  <c:v>38849</c:v>
                </c:pt>
                <c:pt idx="2324">
                  <c:v>38850</c:v>
                </c:pt>
                <c:pt idx="2325">
                  <c:v>38851</c:v>
                </c:pt>
                <c:pt idx="2326">
                  <c:v>38852</c:v>
                </c:pt>
                <c:pt idx="2327">
                  <c:v>38853</c:v>
                </c:pt>
                <c:pt idx="2328">
                  <c:v>38854</c:v>
                </c:pt>
                <c:pt idx="2329">
                  <c:v>38855</c:v>
                </c:pt>
                <c:pt idx="2330">
                  <c:v>38856</c:v>
                </c:pt>
                <c:pt idx="2331">
                  <c:v>38857</c:v>
                </c:pt>
                <c:pt idx="2332">
                  <c:v>38858</c:v>
                </c:pt>
                <c:pt idx="2333">
                  <c:v>38859</c:v>
                </c:pt>
                <c:pt idx="2334">
                  <c:v>38860</c:v>
                </c:pt>
                <c:pt idx="2335">
                  <c:v>38861</c:v>
                </c:pt>
                <c:pt idx="2336">
                  <c:v>38862</c:v>
                </c:pt>
                <c:pt idx="2337">
                  <c:v>38863</c:v>
                </c:pt>
                <c:pt idx="2338">
                  <c:v>38864</c:v>
                </c:pt>
                <c:pt idx="2339">
                  <c:v>38865</c:v>
                </c:pt>
                <c:pt idx="2340">
                  <c:v>38866</c:v>
                </c:pt>
                <c:pt idx="2341">
                  <c:v>38867</c:v>
                </c:pt>
                <c:pt idx="2342">
                  <c:v>38868</c:v>
                </c:pt>
                <c:pt idx="2343">
                  <c:v>38869</c:v>
                </c:pt>
                <c:pt idx="2344">
                  <c:v>38870</c:v>
                </c:pt>
                <c:pt idx="2345">
                  <c:v>38871</c:v>
                </c:pt>
                <c:pt idx="2346">
                  <c:v>38872</c:v>
                </c:pt>
                <c:pt idx="2347">
                  <c:v>38873</c:v>
                </c:pt>
                <c:pt idx="2348">
                  <c:v>38874</c:v>
                </c:pt>
                <c:pt idx="2349">
                  <c:v>38875</c:v>
                </c:pt>
                <c:pt idx="2350">
                  <c:v>38876</c:v>
                </c:pt>
                <c:pt idx="2351">
                  <c:v>38877</c:v>
                </c:pt>
                <c:pt idx="2352">
                  <c:v>38878</c:v>
                </c:pt>
                <c:pt idx="2353">
                  <c:v>38879</c:v>
                </c:pt>
                <c:pt idx="2354">
                  <c:v>38880</c:v>
                </c:pt>
                <c:pt idx="2355">
                  <c:v>38881</c:v>
                </c:pt>
                <c:pt idx="2356">
                  <c:v>38882</c:v>
                </c:pt>
                <c:pt idx="2357">
                  <c:v>38883</c:v>
                </c:pt>
                <c:pt idx="2358">
                  <c:v>38884</c:v>
                </c:pt>
                <c:pt idx="2359">
                  <c:v>38885</c:v>
                </c:pt>
                <c:pt idx="2360">
                  <c:v>38886</c:v>
                </c:pt>
                <c:pt idx="2361">
                  <c:v>38887</c:v>
                </c:pt>
                <c:pt idx="2362">
                  <c:v>38888</c:v>
                </c:pt>
                <c:pt idx="2363">
                  <c:v>38889</c:v>
                </c:pt>
                <c:pt idx="2364">
                  <c:v>38890</c:v>
                </c:pt>
                <c:pt idx="2365">
                  <c:v>38891</c:v>
                </c:pt>
                <c:pt idx="2366">
                  <c:v>38892</c:v>
                </c:pt>
                <c:pt idx="2367">
                  <c:v>38893</c:v>
                </c:pt>
                <c:pt idx="2368">
                  <c:v>38894</c:v>
                </c:pt>
                <c:pt idx="2369">
                  <c:v>38895</c:v>
                </c:pt>
                <c:pt idx="2370">
                  <c:v>38896</c:v>
                </c:pt>
                <c:pt idx="2371">
                  <c:v>38897</c:v>
                </c:pt>
                <c:pt idx="2372">
                  <c:v>38898</c:v>
                </c:pt>
                <c:pt idx="2373">
                  <c:v>38899</c:v>
                </c:pt>
                <c:pt idx="2374">
                  <c:v>38900</c:v>
                </c:pt>
                <c:pt idx="2375">
                  <c:v>38901</c:v>
                </c:pt>
                <c:pt idx="2376">
                  <c:v>38902</c:v>
                </c:pt>
                <c:pt idx="2377">
                  <c:v>38903</c:v>
                </c:pt>
                <c:pt idx="2378">
                  <c:v>38904</c:v>
                </c:pt>
                <c:pt idx="2379">
                  <c:v>38905</c:v>
                </c:pt>
                <c:pt idx="2380">
                  <c:v>38906</c:v>
                </c:pt>
                <c:pt idx="2381">
                  <c:v>38907</c:v>
                </c:pt>
                <c:pt idx="2382">
                  <c:v>38908</c:v>
                </c:pt>
                <c:pt idx="2383">
                  <c:v>38909</c:v>
                </c:pt>
                <c:pt idx="2384">
                  <c:v>38910</c:v>
                </c:pt>
                <c:pt idx="2385">
                  <c:v>38911</c:v>
                </c:pt>
                <c:pt idx="2386">
                  <c:v>38912</c:v>
                </c:pt>
                <c:pt idx="2387">
                  <c:v>38913</c:v>
                </c:pt>
                <c:pt idx="2388">
                  <c:v>38914</c:v>
                </c:pt>
                <c:pt idx="2389">
                  <c:v>38915</c:v>
                </c:pt>
                <c:pt idx="2390">
                  <c:v>38916</c:v>
                </c:pt>
                <c:pt idx="2391">
                  <c:v>38917</c:v>
                </c:pt>
                <c:pt idx="2392">
                  <c:v>38918</c:v>
                </c:pt>
                <c:pt idx="2393">
                  <c:v>38919</c:v>
                </c:pt>
                <c:pt idx="2394">
                  <c:v>38920</c:v>
                </c:pt>
                <c:pt idx="2395">
                  <c:v>38921</c:v>
                </c:pt>
                <c:pt idx="2396">
                  <c:v>38922</c:v>
                </c:pt>
                <c:pt idx="2397">
                  <c:v>38923</c:v>
                </c:pt>
                <c:pt idx="2398">
                  <c:v>38924</c:v>
                </c:pt>
                <c:pt idx="2399">
                  <c:v>38925</c:v>
                </c:pt>
                <c:pt idx="2400">
                  <c:v>38926</c:v>
                </c:pt>
                <c:pt idx="2401">
                  <c:v>38927</c:v>
                </c:pt>
                <c:pt idx="2402">
                  <c:v>38928</c:v>
                </c:pt>
                <c:pt idx="2403">
                  <c:v>38929</c:v>
                </c:pt>
                <c:pt idx="2404">
                  <c:v>38930</c:v>
                </c:pt>
                <c:pt idx="2405">
                  <c:v>38931</c:v>
                </c:pt>
                <c:pt idx="2406">
                  <c:v>38932</c:v>
                </c:pt>
                <c:pt idx="2407">
                  <c:v>38933</c:v>
                </c:pt>
                <c:pt idx="2408">
                  <c:v>38934</c:v>
                </c:pt>
                <c:pt idx="2409">
                  <c:v>38935</c:v>
                </c:pt>
                <c:pt idx="2410">
                  <c:v>38936</c:v>
                </c:pt>
                <c:pt idx="2411">
                  <c:v>38937</c:v>
                </c:pt>
                <c:pt idx="2412">
                  <c:v>38938</c:v>
                </c:pt>
                <c:pt idx="2413">
                  <c:v>38939</c:v>
                </c:pt>
                <c:pt idx="2414">
                  <c:v>38940</c:v>
                </c:pt>
                <c:pt idx="2415">
                  <c:v>38941</c:v>
                </c:pt>
                <c:pt idx="2416">
                  <c:v>38942</c:v>
                </c:pt>
                <c:pt idx="2417">
                  <c:v>38943</c:v>
                </c:pt>
                <c:pt idx="2418">
                  <c:v>38944</c:v>
                </c:pt>
                <c:pt idx="2419">
                  <c:v>38945</c:v>
                </c:pt>
                <c:pt idx="2420">
                  <c:v>38946</c:v>
                </c:pt>
                <c:pt idx="2421">
                  <c:v>38947</c:v>
                </c:pt>
                <c:pt idx="2422">
                  <c:v>38948</c:v>
                </c:pt>
                <c:pt idx="2423">
                  <c:v>38949</c:v>
                </c:pt>
                <c:pt idx="2424">
                  <c:v>38950</c:v>
                </c:pt>
                <c:pt idx="2425">
                  <c:v>38951</c:v>
                </c:pt>
                <c:pt idx="2426">
                  <c:v>38952</c:v>
                </c:pt>
                <c:pt idx="2427">
                  <c:v>38953</c:v>
                </c:pt>
                <c:pt idx="2428">
                  <c:v>38954</c:v>
                </c:pt>
                <c:pt idx="2429">
                  <c:v>38955</c:v>
                </c:pt>
                <c:pt idx="2430">
                  <c:v>38956</c:v>
                </c:pt>
                <c:pt idx="2431">
                  <c:v>38957</c:v>
                </c:pt>
                <c:pt idx="2432">
                  <c:v>38958</c:v>
                </c:pt>
                <c:pt idx="2433">
                  <c:v>38959</c:v>
                </c:pt>
                <c:pt idx="2434">
                  <c:v>38960</c:v>
                </c:pt>
                <c:pt idx="2435">
                  <c:v>38961</c:v>
                </c:pt>
                <c:pt idx="2436">
                  <c:v>38962</c:v>
                </c:pt>
                <c:pt idx="2437">
                  <c:v>38963</c:v>
                </c:pt>
                <c:pt idx="2438">
                  <c:v>38964</c:v>
                </c:pt>
                <c:pt idx="2439">
                  <c:v>38965</c:v>
                </c:pt>
                <c:pt idx="2440">
                  <c:v>38966</c:v>
                </c:pt>
                <c:pt idx="2441">
                  <c:v>38967</c:v>
                </c:pt>
                <c:pt idx="2442">
                  <c:v>38968</c:v>
                </c:pt>
                <c:pt idx="2443">
                  <c:v>38969</c:v>
                </c:pt>
                <c:pt idx="2444">
                  <c:v>38970</c:v>
                </c:pt>
                <c:pt idx="2445">
                  <c:v>38971</c:v>
                </c:pt>
                <c:pt idx="2446">
                  <c:v>38972</c:v>
                </c:pt>
                <c:pt idx="2447">
                  <c:v>38973</c:v>
                </c:pt>
                <c:pt idx="2448">
                  <c:v>38974</c:v>
                </c:pt>
                <c:pt idx="2449">
                  <c:v>38975</c:v>
                </c:pt>
                <c:pt idx="2450">
                  <c:v>38976</c:v>
                </c:pt>
                <c:pt idx="2451">
                  <c:v>38977</c:v>
                </c:pt>
                <c:pt idx="2452">
                  <c:v>38978</c:v>
                </c:pt>
                <c:pt idx="2453">
                  <c:v>38979</c:v>
                </c:pt>
                <c:pt idx="2454">
                  <c:v>38980</c:v>
                </c:pt>
                <c:pt idx="2455">
                  <c:v>38981</c:v>
                </c:pt>
                <c:pt idx="2456">
                  <c:v>38982</c:v>
                </c:pt>
                <c:pt idx="2457">
                  <c:v>38983</c:v>
                </c:pt>
                <c:pt idx="2458">
                  <c:v>38984</c:v>
                </c:pt>
                <c:pt idx="2459">
                  <c:v>38985</c:v>
                </c:pt>
                <c:pt idx="2460">
                  <c:v>38986</c:v>
                </c:pt>
                <c:pt idx="2461">
                  <c:v>38987</c:v>
                </c:pt>
                <c:pt idx="2462">
                  <c:v>38988</c:v>
                </c:pt>
                <c:pt idx="2463">
                  <c:v>38989</c:v>
                </c:pt>
                <c:pt idx="2464">
                  <c:v>38990</c:v>
                </c:pt>
                <c:pt idx="2465">
                  <c:v>38991</c:v>
                </c:pt>
                <c:pt idx="2466">
                  <c:v>38992</c:v>
                </c:pt>
                <c:pt idx="2467">
                  <c:v>38993</c:v>
                </c:pt>
                <c:pt idx="2468">
                  <c:v>38994</c:v>
                </c:pt>
                <c:pt idx="2469">
                  <c:v>38995</c:v>
                </c:pt>
                <c:pt idx="2470">
                  <c:v>38996</c:v>
                </c:pt>
                <c:pt idx="2471">
                  <c:v>38997</c:v>
                </c:pt>
                <c:pt idx="2472">
                  <c:v>38998</c:v>
                </c:pt>
                <c:pt idx="2473">
                  <c:v>38999</c:v>
                </c:pt>
                <c:pt idx="2474">
                  <c:v>39000</c:v>
                </c:pt>
                <c:pt idx="2475">
                  <c:v>39001</c:v>
                </c:pt>
                <c:pt idx="2476">
                  <c:v>39002</c:v>
                </c:pt>
                <c:pt idx="2477">
                  <c:v>39003</c:v>
                </c:pt>
                <c:pt idx="2478">
                  <c:v>39004</c:v>
                </c:pt>
                <c:pt idx="2479">
                  <c:v>39005</c:v>
                </c:pt>
                <c:pt idx="2480">
                  <c:v>39006</c:v>
                </c:pt>
                <c:pt idx="2481">
                  <c:v>39007</c:v>
                </c:pt>
                <c:pt idx="2482">
                  <c:v>39008</c:v>
                </c:pt>
                <c:pt idx="2483">
                  <c:v>39009</c:v>
                </c:pt>
                <c:pt idx="2484">
                  <c:v>39010</c:v>
                </c:pt>
                <c:pt idx="2485">
                  <c:v>39011</c:v>
                </c:pt>
                <c:pt idx="2486">
                  <c:v>39012</c:v>
                </c:pt>
                <c:pt idx="2487">
                  <c:v>39013</c:v>
                </c:pt>
                <c:pt idx="2488">
                  <c:v>39014</c:v>
                </c:pt>
                <c:pt idx="2489">
                  <c:v>39015</c:v>
                </c:pt>
                <c:pt idx="2490">
                  <c:v>39016</c:v>
                </c:pt>
                <c:pt idx="2491">
                  <c:v>39017</c:v>
                </c:pt>
                <c:pt idx="2492">
                  <c:v>39018</c:v>
                </c:pt>
                <c:pt idx="2493">
                  <c:v>39019</c:v>
                </c:pt>
                <c:pt idx="2494">
                  <c:v>39020</c:v>
                </c:pt>
                <c:pt idx="2495">
                  <c:v>39021</c:v>
                </c:pt>
                <c:pt idx="2496">
                  <c:v>39022</c:v>
                </c:pt>
                <c:pt idx="2497">
                  <c:v>39023</c:v>
                </c:pt>
                <c:pt idx="2498">
                  <c:v>39024</c:v>
                </c:pt>
                <c:pt idx="2499">
                  <c:v>39025</c:v>
                </c:pt>
                <c:pt idx="2500">
                  <c:v>39026</c:v>
                </c:pt>
                <c:pt idx="2501">
                  <c:v>39027</c:v>
                </c:pt>
                <c:pt idx="2502">
                  <c:v>39028</c:v>
                </c:pt>
                <c:pt idx="2503">
                  <c:v>39029</c:v>
                </c:pt>
                <c:pt idx="2504">
                  <c:v>39030</c:v>
                </c:pt>
                <c:pt idx="2505">
                  <c:v>39031</c:v>
                </c:pt>
                <c:pt idx="2506">
                  <c:v>39032</c:v>
                </c:pt>
                <c:pt idx="2507">
                  <c:v>39033</c:v>
                </c:pt>
                <c:pt idx="2508">
                  <c:v>39034</c:v>
                </c:pt>
                <c:pt idx="2509">
                  <c:v>39035</c:v>
                </c:pt>
                <c:pt idx="2510">
                  <c:v>39036</c:v>
                </c:pt>
                <c:pt idx="2511">
                  <c:v>39037</c:v>
                </c:pt>
                <c:pt idx="2512">
                  <c:v>39038</c:v>
                </c:pt>
                <c:pt idx="2513">
                  <c:v>39039</c:v>
                </c:pt>
                <c:pt idx="2514">
                  <c:v>39040</c:v>
                </c:pt>
                <c:pt idx="2515">
                  <c:v>39041</c:v>
                </c:pt>
                <c:pt idx="2516">
                  <c:v>39042</c:v>
                </c:pt>
                <c:pt idx="2517">
                  <c:v>39043</c:v>
                </c:pt>
                <c:pt idx="2518">
                  <c:v>39044</c:v>
                </c:pt>
                <c:pt idx="2519">
                  <c:v>39045</c:v>
                </c:pt>
                <c:pt idx="2520">
                  <c:v>39046</c:v>
                </c:pt>
                <c:pt idx="2521">
                  <c:v>39047</c:v>
                </c:pt>
                <c:pt idx="2522">
                  <c:v>39048</c:v>
                </c:pt>
                <c:pt idx="2523">
                  <c:v>39049</c:v>
                </c:pt>
                <c:pt idx="2524">
                  <c:v>39050</c:v>
                </c:pt>
                <c:pt idx="2525">
                  <c:v>39051</c:v>
                </c:pt>
                <c:pt idx="2526">
                  <c:v>39052</c:v>
                </c:pt>
                <c:pt idx="2527">
                  <c:v>39053</c:v>
                </c:pt>
                <c:pt idx="2528">
                  <c:v>39054</c:v>
                </c:pt>
                <c:pt idx="2529">
                  <c:v>39055</c:v>
                </c:pt>
                <c:pt idx="2530">
                  <c:v>39056</c:v>
                </c:pt>
                <c:pt idx="2531">
                  <c:v>39057</c:v>
                </c:pt>
                <c:pt idx="2532">
                  <c:v>39058</c:v>
                </c:pt>
                <c:pt idx="2533">
                  <c:v>39059</c:v>
                </c:pt>
                <c:pt idx="2534">
                  <c:v>39060</c:v>
                </c:pt>
                <c:pt idx="2535">
                  <c:v>39061</c:v>
                </c:pt>
                <c:pt idx="2536">
                  <c:v>39062</c:v>
                </c:pt>
                <c:pt idx="2537">
                  <c:v>39063</c:v>
                </c:pt>
                <c:pt idx="2538">
                  <c:v>39064</c:v>
                </c:pt>
                <c:pt idx="2539">
                  <c:v>39065</c:v>
                </c:pt>
                <c:pt idx="2540">
                  <c:v>39066</c:v>
                </c:pt>
                <c:pt idx="2541">
                  <c:v>39067</c:v>
                </c:pt>
                <c:pt idx="2542">
                  <c:v>39068</c:v>
                </c:pt>
                <c:pt idx="2543">
                  <c:v>39069</c:v>
                </c:pt>
                <c:pt idx="2544">
                  <c:v>39070</c:v>
                </c:pt>
                <c:pt idx="2545">
                  <c:v>39071</c:v>
                </c:pt>
                <c:pt idx="2546">
                  <c:v>39072</c:v>
                </c:pt>
                <c:pt idx="2547">
                  <c:v>39073</c:v>
                </c:pt>
                <c:pt idx="2548">
                  <c:v>39074</c:v>
                </c:pt>
                <c:pt idx="2549">
                  <c:v>39075</c:v>
                </c:pt>
                <c:pt idx="2550">
                  <c:v>39076</c:v>
                </c:pt>
                <c:pt idx="2551">
                  <c:v>39077</c:v>
                </c:pt>
                <c:pt idx="2552">
                  <c:v>39078</c:v>
                </c:pt>
                <c:pt idx="2553">
                  <c:v>39079</c:v>
                </c:pt>
                <c:pt idx="2554">
                  <c:v>39080</c:v>
                </c:pt>
                <c:pt idx="2555">
                  <c:v>39081</c:v>
                </c:pt>
                <c:pt idx="2556">
                  <c:v>39082</c:v>
                </c:pt>
                <c:pt idx="2557">
                  <c:v>39083</c:v>
                </c:pt>
                <c:pt idx="2558">
                  <c:v>39084</c:v>
                </c:pt>
                <c:pt idx="2559">
                  <c:v>39085</c:v>
                </c:pt>
                <c:pt idx="2560">
                  <c:v>39086</c:v>
                </c:pt>
                <c:pt idx="2561">
                  <c:v>39087</c:v>
                </c:pt>
                <c:pt idx="2562">
                  <c:v>39088</c:v>
                </c:pt>
                <c:pt idx="2563">
                  <c:v>39089</c:v>
                </c:pt>
                <c:pt idx="2564">
                  <c:v>39090</c:v>
                </c:pt>
                <c:pt idx="2565">
                  <c:v>39091</c:v>
                </c:pt>
                <c:pt idx="2566">
                  <c:v>39092</c:v>
                </c:pt>
                <c:pt idx="2567">
                  <c:v>39093</c:v>
                </c:pt>
                <c:pt idx="2568">
                  <c:v>39094</c:v>
                </c:pt>
                <c:pt idx="2569">
                  <c:v>39095</c:v>
                </c:pt>
                <c:pt idx="2570">
                  <c:v>39096</c:v>
                </c:pt>
                <c:pt idx="2571">
                  <c:v>39097</c:v>
                </c:pt>
                <c:pt idx="2572">
                  <c:v>39098</c:v>
                </c:pt>
                <c:pt idx="2573">
                  <c:v>39099</c:v>
                </c:pt>
                <c:pt idx="2574">
                  <c:v>39100</c:v>
                </c:pt>
                <c:pt idx="2575">
                  <c:v>39101</c:v>
                </c:pt>
                <c:pt idx="2576">
                  <c:v>39102</c:v>
                </c:pt>
                <c:pt idx="2577">
                  <c:v>39103</c:v>
                </c:pt>
                <c:pt idx="2578">
                  <c:v>39104</c:v>
                </c:pt>
                <c:pt idx="2579">
                  <c:v>39105</c:v>
                </c:pt>
                <c:pt idx="2580">
                  <c:v>39106</c:v>
                </c:pt>
                <c:pt idx="2581">
                  <c:v>39107</c:v>
                </c:pt>
                <c:pt idx="2582">
                  <c:v>39108</c:v>
                </c:pt>
                <c:pt idx="2583">
                  <c:v>39109</c:v>
                </c:pt>
                <c:pt idx="2584">
                  <c:v>39110</c:v>
                </c:pt>
                <c:pt idx="2585">
                  <c:v>39111</c:v>
                </c:pt>
                <c:pt idx="2586">
                  <c:v>39112</c:v>
                </c:pt>
                <c:pt idx="2587">
                  <c:v>39113</c:v>
                </c:pt>
                <c:pt idx="2588">
                  <c:v>39114</c:v>
                </c:pt>
                <c:pt idx="2589">
                  <c:v>39115</c:v>
                </c:pt>
                <c:pt idx="2590">
                  <c:v>39116</c:v>
                </c:pt>
                <c:pt idx="2591">
                  <c:v>39117</c:v>
                </c:pt>
                <c:pt idx="2592">
                  <c:v>39118</c:v>
                </c:pt>
                <c:pt idx="2593">
                  <c:v>39119</c:v>
                </c:pt>
                <c:pt idx="2594">
                  <c:v>39120</c:v>
                </c:pt>
                <c:pt idx="2595">
                  <c:v>39121</c:v>
                </c:pt>
                <c:pt idx="2596">
                  <c:v>39122</c:v>
                </c:pt>
                <c:pt idx="2597">
                  <c:v>39123</c:v>
                </c:pt>
                <c:pt idx="2598">
                  <c:v>39124</c:v>
                </c:pt>
                <c:pt idx="2599">
                  <c:v>39125</c:v>
                </c:pt>
                <c:pt idx="2600">
                  <c:v>39126</c:v>
                </c:pt>
                <c:pt idx="2601">
                  <c:v>39127</c:v>
                </c:pt>
                <c:pt idx="2602">
                  <c:v>39128</c:v>
                </c:pt>
                <c:pt idx="2603">
                  <c:v>39129</c:v>
                </c:pt>
                <c:pt idx="2604">
                  <c:v>39130</c:v>
                </c:pt>
                <c:pt idx="2605">
                  <c:v>39131</c:v>
                </c:pt>
                <c:pt idx="2606">
                  <c:v>39132</c:v>
                </c:pt>
                <c:pt idx="2607">
                  <c:v>39133</c:v>
                </c:pt>
                <c:pt idx="2608">
                  <c:v>39134</c:v>
                </c:pt>
                <c:pt idx="2609">
                  <c:v>39135</c:v>
                </c:pt>
                <c:pt idx="2610">
                  <c:v>39136</c:v>
                </c:pt>
                <c:pt idx="2611">
                  <c:v>39137</c:v>
                </c:pt>
                <c:pt idx="2612">
                  <c:v>39138</c:v>
                </c:pt>
                <c:pt idx="2613">
                  <c:v>39139</c:v>
                </c:pt>
                <c:pt idx="2614">
                  <c:v>39140</c:v>
                </c:pt>
                <c:pt idx="2615">
                  <c:v>39141</c:v>
                </c:pt>
                <c:pt idx="2616">
                  <c:v>39142</c:v>
                </c:pt>
                <c:pt idx="2617">
                  <c:v>39143</c:v>
                </c:pt>
                <c:pt idx="2618">
                  <c:v>39144</c:v>
                </c:pt>
                <c:pt idx="2619">
                  <c:v>39145</c:v>
                </c:pt>
                <c:pt idx="2620">
                  <c:v>39146</c:v>
                </c:pt>
                <c:pt idx="2621">
                  <c:v>39147</c:v>
                </c:pt>
                <c:pt idx="2622">
                  <c:v>39148</c:v>
                </c:pt>
                <c:pt idx="2623">
                  <c:v>39149</c:v>
                </c:pt>
                <c:pt idx="2624">
                  <c:v>39150</c:v>
                </c:pt>
                <c:pt idx="2625">
                  <c:v>39151</c:v>
                </c:pt>
                <c:pt idx="2626">
                  <c:v>39152</c:v>
                </c:pt>
                <c:pt idx="2627">
                  <c:v>39153</c:v>
                </c:pt>
                <c:pt idx="2628">
                  <c:v>39154</c:v>
                </c:pt>
                <c:pt idx="2629">
                  <c:v>39155</c:v>
                </c:pt>
                <c:pt idx="2630">
                  <c:v>39156</c:v>
                </c:pt>
                <c:pt idx="2631">
                  <c:v>39157</c:v>
                </c:pt>
                <c:pt idx="2632">
                  <c:v>39158</c:v>
                </c:pt>
                <c:pt idx="2633">
                  <c:v>39159</c:v>
                </c:pt>
                <c:pt idx="2634">
                  <c:v>39160</c:v>
                </c:pt>
                <c:pt idx="2635">
                  <c:v>39161</c:v>
                </c:pt>
                <c:pt idx="2636">
                  <c:v>39162</c:v>
                </c:pt>
                <c:pt idx="2637">
                  <c:v>39163</c:v>
                </c:pt>
                <c:pt idx="2638">
                  <c:v>39164</c:v>
                </c:pt>
                <c:pt idx="2639">
                  <c:v>39165</c:v>
                </c:pt>
                <c:pt idx="2640">
                  <c:v>39166</c:v>
                </c:pt>
                <c:pt idx="2641">
                  <c:v>39167</c:v>
                </c:pt>
                <c:pt idx="2642">
                  <c:v>39168</c:v>
                </c:pt>
                <c:pt idx="2643">
                  <c:v>39169</c:v>
                </c:pt>
                <c:pt idx="2644">
                  <c:v>39170</c:v>
                </c:pt>
                <c:pt idx="2645">
                  <c:v>39171</c:v>
                </c:pt>
                <c:pt idx="2646">
                  <c:v>39172</c:v>
                </c:pt>
                <c:pt idx="2647">
                  <c:v>39173</c:v>
                </c:pt>
                <c:pt idx="2648">
                  <c:v>39174</c:v>
                </c:pt>
                <c:pt idx="2649">
                  <c:v>39175</c:v>
                </c:pt>
                <c:pt idx="2650">
                  <c:v>39176</c:v>
                </c:pt>
                <c:pt idx="2651">
                  <c:v>39177</c:v>
                </c:pt>
                <c:pt idx="2652">
                  <c:v>39178</c:v>
                </c:pt>
                <c:pt idx="2653">
                  <c:v>39179</c:v>
                </c:pt>
                <c:pt idx="2654">
                  <c:v>39180</c:v>
                </c:pt>
                <c:pt idx="2655">
                  <c:v>39181</c:v>
                </c:pt>
                <c:pt idx="2656">
                  <c:v>39182</c:v>
                </c:pt>
                <c:pt idx="2657">
                  <c:v>39183</c:v>
                </c:pt>
                <c:pt idx="2658">
                  <c:v>39184</c:v>
                </c:pt>
                <c:pt idx="2659">
                  <c:v>39185</c:v>
                </c:pt>
                <c:pt idx="2660">
                  <c:v>39186</c:v>
                </c:pt>
                <c:pt idx="2661">
                  <c:v>39187</c:v>
                </c:pt>
                <c:pt idx="2662">
                  <c:v>39188</c:v>
                </c:pt>
                <c:pt idx="2663">
                  <c:v>39189</c:v>
                </c:pt>
                <c:pt idx="2664">
                  <c:v>39190</c:v>
                </c:pt>
                <c:pt idx="2665">
                  <c:v>39191</c:v>
                </c:pt>
                <c:pt idx="2666">
                  <c:v>39192</c:v>
                </c:pt>
                <c:pt idx="2667">
                  <c:v>39193</c:v>
                </c:pt>
                <c:pt idx="2668">
                  <c:v>39194</c:v>
                </c:pt>
                <c:pt idx="2669">
                  <c:v>39195</c:v>
                </c:pt>
                <c:pt idx="2670">
                  <c:v>39196</c:v>
                </c:pt>
                <c:pt idx="2671">
                  <c:v>39197</c:v>
                </c:pt>
                <c:pt idx="2672">
                  <c:v>39198</c:v>
                </c:pt>
                <c:pt idx="2673">
                  <c:v>39199</c:v>
                </c:pt>
                <c:pt idx="2674">
                  <c:v>39200</c:v>
                </c:pt>
                <c:pt idx="2675">
                  <c:v>39201</c:v>
                </c:pt>
                <c:pt idx="2676">
                  <c:v>39202</c:v>
                </c:pt>
                <c:pt idx="2677">
                  <c:v>39203</c:v>
                </c:pt>
                <c:pt idx="2678">
                  <c:v>39204</c:v>
                </c:pt>
                <c:pt idx="2679">
                  <c:v>39205</c:v>
                </c:pt>
                <c:pt idx="2680">
                  <c:v>39206</c:v>
                </c:pt>
                <c:pt idx="2681">
                  <c:v>39207</c:v>
                </c:pt>
                <c:pt idx="2682">
                  <c:v>39208</c:v>
                </c:pt>
                <c:pt idx="2683">
                  <c:v>39209</c:v>
                </c:pt>
                <c:pt idx="2684">
                  <c:v>39210</c:v>
                </c:pt>
                <c:pt idx="2685">
                  <c:v>39211</c:v>
                </c:pt>
                <c:pt idx="2686">
                  <c:v>39212</c:v>
                </c:pt>
                <c:pt idx="2687">
                  <c:v>39213</c:v>
                </c:pt>
                <c:pt idx="2688">
                  <c:v>39214</c:v>
                </c:pt>
                <c:pt idx="2689">
                  <c:v>39215</c:v>
                </c:pt>
                <c:pt idx="2690">
                  <c:v>39216</c:v>
                </c:pt>
                <c:pt idx="2691">
                  <c:v>39217</c:v>
                </c:pt>
                <c:pt idx="2692">
                  <c:v>39218</c:v>
                </c:pt>
                <c:pt idx="2693">
                  <c:v>39219</c:v>
                </c:pt>
                <c:pt idx="2694">
                  <c:v>39220</c:v>
                </c:pt>
                <c:pt idx="2695">
                  <c:v>39221</c:v>
                </c:pt>
                <c:pt idx="2696">
                  <c:v>39222</c:v>
                </c:pt>
                <c:pt idx="2697">
                  <c:v>39223</c:v>
                </c:pt>
                <c:pt idx="2698">
                  <c:v>39224</c:v>
                </c:pt>
                <c:pt idx="2699">
                  <c:v>39225</c:v>
                </c:pt>
                <c:pt idx="2700">
                  <c:v>39226</c:v>
                </c:pt>
                <c:pt idx="2701">
                  <c:v>39227</c:v>
                </c:pt>
                <c:pt idx="2702">
                  <c:v>39228</c:v>
                </c:pt>
                <c:pt idx="2703">
                  <c:v>39229</c:v>
                </c:pt>
                <c:pt idx="2704">
                  <c:v>39230</c:v>
                </c:pt>
                <c:pt idx="2705">
                  <c:v>39231</c:v>
                </c:pt>
                <c:pt idx="2706">
                  <c:v>39232</c:v>
                </c:pt>
                <c:pt idx="2707">
                  <c:v>39233</c:v>
                </c:pt>
                <c:pt idx="2708">
                  <c:v>39234</c:v>
                </c:pt>
                <c:pt idx="2709">
                  <c:v>39235</c:v>
                </c:pt>
                <c:pt idx="2710">
                  <c:v>39236</c:v>
                </c:pt>
                <c:pt idx="2711">
                  <c:v>39237</c:v>
                </c:pt>
                <c:pt idx="2712">
                  <c:v>39238</c:v>
                </c:pt>
                <c:pt idx="2713">
                  <c:v>39239</c:v>
                </c:pt>
                <c:pt idx="2714">
                  <c:v>39240</c:v>
                </c:pt>
                <c:pt idx="2715">
                  <c:v>39241</c:v>
                </c:pt>
                <c:pt idx="2716">
                  <c:v>39242</c:v>
                </c:pt>
                <c:pt idx="2717">
                  <c:v>39243</c:v>
                </c:pt>
                <c:pt idx="2718">
                  <c:v>39244</c:v>
                </c:pt>
                <c:pt idx="2719">
                  <c:v>39245</c:v>
                </c:pt>
                <c:pt idx="2720">
                  <c:v>39246</c:v>
                </c:pt>
                <c:pt idx="2721">
                  <c:v>39247</c:v>
                </c:pt>
                <c:pt idx="2722">
                  <c:v>39248</c:v>
                </c:pt>
                <c:pt idx="2723">
                  <c:v>39249</c:v>
                </c:pt>
                <c:pt idx="2724">
                  <c:v>39250</c:v>
                </c:pt>
                <c:pt idx="2725">
                  <c:v>39251</c:v>
                </c:pt>
                <c:pt idx="2726">
                  <c:v>39252</c:v>
                </c:pt>
                <c:pt idx="2727">
                  <c:v>39253</c:v>
                </c:pt>
                <c:pt idx="2728">
                  <c:v>39254</c:v>
                </c:pt>
                <c:pt idx="2729">
                  <c:v>39255</c:v>
                </c:pt>
                <c:pt idx="2730">
                  <c:v>39256</c:v>
                </c:pt>
                <c:pt idx="2731">
                  <c:v>39257</c:v>
                </c:pt>
                <c:pt idx="2732">
                  <c:v>39258</c:v>
                </c:pt>
                <c:pt idx="2733">
                  <c:v>39259</c:v>
                </c:pt>
                <c:pt idx="2734">
                  <c:v>39260</c:v>
                </c:pt>
                <c:pt idx="2735">
                  <c:v>39261</c:v>
                </c:pt>
                <c:pt idx="2736">
                  <c:v>39262</c:v>
                </c:pt>
                <c:pt idx="2737">
                  <c:v>39263</c:v>
                </c:pt>
                <c:pt idx="2738">
                  <c:v>39264</c:v>
                </c:pt>
                <c:pt idx="2739">
                  <c:v>39265</c:v>
                </c:pt>
                <c:pt idx="2740">
                  <c:v>39266</c:v>
                </c:pt>
                <c:pt idx="2741">
                  <c:v>39267</c:v>
                </c:pt>
                <c:pt idx="2742">
                  <c:v>39268</c:v>
                </c:pt>
                <c:pt idx="2743">
                  <c:v>39269</c:v>
                </c:pt>
                <c:pt idx="2744">
                  <c:v>39270</c:v>
                </c:pt>
                <c:pt idx="2745">
                  <c:v>39271</c:v>
                </c:pt>
                <c:pt idx="2746">
                  <c:v>39272</c:v>
                </c:pt>
                <c:pt idx="2747">
                  <c:v>39273</c:v>
                </c:pt>
                <c:pt idx="2748">
                  <c:v>39274</c:v>
                </c:pt>
                <c:pt idx="2749">
                  <c:v>39275</c:v>
                </c:pt>
                <c:pt idx="2750">
                  <c:v>39276</c:v>
                </c:pt>
                <c:pt idx="2751">
                  <c:v>39277</c:v>
                </c:pt>
                <c:pt idx="2752">
                  <c:v>39278</c:v>
                </c:pt>
                <c:pt idx="2753">
                  <c:v>39279</c:v>
                </c:pt>
                <c:pt idx="2754">
                  <c:v>39280</c:v>
                </c:pt>
                <c:pt idx="2755">
                  <c:v>39281</c:v>
                </c:pt>
                <c:pt idx="2756">
                  <c:v>39282</c:v>
                </c:pt>
                <c:pt idx="2757">
                  <c:v>39283</c:v>
                </c:pt>
                <c:pt idx="2758">
                  <c:v>39284</c:v>
                </c:pt>
                <c:pt idx="2759">
                  <c:v>39285</c:v>
                </c:pt>
                <c:pt idx="2760">
                  <c:v>39286</c:v>
                </c:pt>
                <c:pt idx="2761">
                  <c:v>39287</c:v>
                </c:pt>
                <c:pt idx="2762">
                  <c:v>39288</c:v>
                </c:pt>
                <c:pt idx="2763">
                  <c:v>39289</c:v>
                </c:pt>
                <c:pt idx="2764">
                  <c:v>39290</c:v>
                </c:pt>
                <c:pt idx="2765">
                  <c:v>39291</c:v>
                </c:pt>
                <c:pt idx="2766">
                  <c:v>39292</c:v>
                </c:pt>
                <c:pt idx="2767">
                  <c:v>39293</c:v>
                </c:pt>
                <c:pt idx="2768">
                  <c:v>39294</c:v>
                </c:pt>
                <c:pt idx="2769">
                  <c:v>39295</c:v>
                </c:pt>
                <c:pt idx="2770">
                  <c:v>39296</c:v>
                </c:pt>
                <c:pt idx="2771">
                  <c:v>39297</c:v>
                </c:pt>
                <c:pt idx="2772">
                  <c:v>39298</c:v>
                </c:pt>
                <c:pt idx="2773">
                  <c:v>39299</c:v>
                </c:pt>
                <c:pt idx="2774">
                  <c:v>39300</c:v>
                </c:pt>
                <c:pt idx="2775">
                  <c:v>39301</c:v>
                </c:pt>
                <c:pt idx="2776">
                  <c:v>39302</c:v>
                </c:pt>
                <c:pt idx="2777">
                  <c:v>39303</c:v>
                </c:pt>
                <c:pt idx="2778">
                  <c:v>39304</c:v>
                </c:pt>
                <c:pt idx="2779">
                  <c:v>39305</c:v>
                </c:pt>
                <c:pt idx="2780">
                  <c:v>39306</c:v>
                </c:pt>
                <c:pt idx="2781">
                  <c:v>39307</c:v>
                </c:pt>
                <c:pt idx="2782">
                  <c:v>39308</c:v>
                </c:pt>
                <c:pt idx="2783">
                  <c:v>39309</c:v>
                </c:pt>
                <c:pt idx="2784">
                  <c:v>39310</c:v>
                </c:pt>
                <c:pt idx="2785">
                  <c:v>39311</c:v>
                </c:pt>
                <c:pt idx="2786">
                  <c:v>39312</c:v>
                </c:pt>
                <c:pt idx="2787">
                  <c:v>39313</c:v>
                </c:pt>
                <c:pt idx="2788">
                  <c:v>39314</c:v>
                </c:pt>
                <c:pt idx="2789">
                  <c:v>39315</c:v>
                </c:pt>
                <c:pt idx="2790">
                  <c:v>39316</c:v>
                </c:pt>
                <c:pt idx="2791">
                  <c:v>39317</c:v>
                </c:pt>
                <c:pt idx="2792">
                  <c:v>39318</c:v>
                </c:pt>
                <c:pt idx="2793">
                  <c:v>39319</c:v>
                </c:pt>
                <c:pt idx="2794">
                  <c:v>39320</c:v>
                </c:pt>
                <c:pt idx="2795">
                  <c:v>39321</c:v>
                </c:pt>
                <c:pt idx="2796">
                  <c:v>39322</c:v>
                </c:pt>
                <c:pt idx="2797">
                  <c:v>39323</c:v>
                </c:pt>
                <c:pt idx="2798">
                  <c:v>39324</c:v>
                </c:pt>
                <c:pt idx="2799">
                  <c:v>39325</c:v>
                </c:pt>
                <c:pt idx="2800">
                  <c:v>39326</c:v>
                </c:pt>
                <c:pt idx="2801">
                  <c:v>39327</c:v>
                </c:pt>
                <c:pt idx="2802">
                  <c:v>39328</c:v>
                </c:pt>
                <c:pt idx="2803">
                  <c:v>39329</c:v>
                </c:pt>
                <c:pt idx="2804">
                  <c:v>39330</c:v>
                </c:pt>
                <c:pt idx="2805">
                  <c:v>39331</c:v>
                </c:pt>
                <c:pt idx="2806">
                  <c:v>39332</c:v>
                </c:pt>
                <c:pt idx="2807">
                  <c:v>39333</c:v>
                </c:pt>
                <c:pt idx="2808">
                  <c:v>39334</c:v>
                </c:pt>
                <c:pt idx="2809">
                  <c:v>39335</c:v>
                </c:pt>
                <c:pt idx="2810">
                  <c:v>39336</c:v>
                </c:pt>
                <c:pt idx="2811">
                  <c:v>39337</c:v>
                </c:pt>
                <c:pt idx="2812">
                  <c:v>39338</c:v>
                </c:pt>
                <c:pt idx="2813">
                  <c:v>39339</c:v>
                </c:pt>
                <c:pt idx="2814">
                  <c:v>39340</c:v>
                </c:pt>
                <c:pt idx="2815">
                  <c:v>39341</c:v>
                </c:pt>
                <c:pt idx="2816">
                  <c:v>39342</c:v>
                </c:pt>
                <c:pt idx="2817">
                  <c:v>39343</c:v>
                </c:pt>
                <c:pt idx="2818">
                  <c:v>39344</c:v>
                </c:pt>
                <c:pt idx="2819">
                  <c:v>39345</c:v>
                </c:pt>
                <c:pt idx="2820">
                  <c:v>39346</c:v>
                </c:pt>
                <c:pt idx="2821">
                  <c:v>39347</c:v>
                </c:pt>
                <c:pt idx="2822">
                  <c:v>39348</c:v>
                </c:pt>
                <c:pt idx="2823">
                  <c:v>39349</c:v>
                </c:pt>
                <c:pt idx="2824">
                  <c:v>39350</c:v>
                </c:pt>
                <c:pt idx="2825">
                  <c:v>39351</c:v>
                </c:pt>
                <c:pt idx="2826">
                  <c:v>39352</c:v>
                </c:pt>
                <c:pt idx="2827">
                  <c:v>39353</c:v>
                </c:pt>
                <c:pt idx="2828">
                  <c:v>39354</c:v>
                </c:pt>
                <c:pt idx="2829">
                  <c:v>39355</c:v>
                </c:pt>
                <c:pt idx="2830">
                  <c:v>39356</c:v>
                </c:pt>
                <c:pt idx="2831">
                  <c:v>39357</c:v>
                </c:pt>
                <c:pt idx="2832">
                  <c:v>39358</c:v>
                </c:pt>
                <c:pt idx="2833">
                  <c:v>39359</c:v>
                </c:pt>
                <c:pt idx="2834">
                  <c:v>39360</c:v>
                </c:pt>
                <c:pt idx="2835">
                  <c:v>39361</c:v>
                </c:pt>
                <c:pt idx="2836">
                  <c:v>39362</c:v>
                </c:pt>
                <c:pt idx="2837">
                  <c:v>39363</c:v>
                </c:pt>
                <c:pt idx="2838">
                  <c:v>39364</c:v>
                </c:pt>
                <c:pt idx="2839">
                  <c:v>39365</c:v>
                </c:pt>
                <c:pt idx="2840">
                  <c:v>39366</c:v>
                </c:pt>
                <c:pt idx="2841">
                  <c:v>39367</c:v>
                </c:pt>
                <c:pt idx="2842">
                  <c:v>39368</c:v>
                </c:pt>
                <c:pt idx="2843">
                  <c:v>39369</c:v>
                </c:pt>
                <c:pt idx="2844">
                  <c:v>39370</c:v>
                </c:pt>
                <c:pt idx="2845">
                  <c:v>39371</c:v>
                </c:pt>
                <c:pt idx="2846">
                  <c:v>39372</c:v>
                </c:pt>
                <c:pt idx="2847">
                  <c:v>39373</c:v>
                </c:pt>
                <c:pt idx="2848">
                  <c:v>39374</c:v>
                </c:pt>
                <c:pt idx="2849">
                  <c:v>39375</c:v>
                </c:pt>
                <c:pt idx="2850">
                  <c:v>39376</c:v>
                </c:pt>
                <c:pt idx="2851">
                  <c:v>39377</c:v>
                </c:pt>
                <c:pt idx="2852">
                  <c:v>39378</c:v>
                </c:pt>
                <c:pt idx="2853">
                  <c:v>39379</c:v>
                </c:pt>
                <c:pt idx="2854">
                  <c:v>39380</c:v>
                </c:pt>
                <c:pt idx="2855">
                  <c:v>39381</c:v>
                </c:pt>
                <c:pt idx="2856">
                  <c:v>39382</c:v>
                </c:pt>
                <c:pt idx="2857">
                  <c:v>39383</c:v>
                </c:pt>
                <c:pt idx="2858">
                  <c:v>39384</c:v>
                </c:pt>
                <c:pt idx="2859">
                  <c:v>39385</c:v>
                </c:pt>
                <c:pt idx="2860">
                  <c:v>39386</c:v>
                </c:pt>
                <c:pt idx="2861">
                  <c:v>39387</c:v>
                </c:pt>
                <c:pt idx="2862">
                  <c:v>39388</c:v>
                </c:pt>
                <c:pt idx="2863">
                  <c:v>39389</c:v>
                </c:pt>
                <c:pt idx="2864">
                  <c:v>39390</c:v>
                </c:pt>
                <c:pt idx="2865">
                  <c:v>39391</c:v>
                </c:pt>
                <c:pt idx="2866">
                  <c:v>39392</c:v>
                </c:pt>
                <c:pt idx="2867">
                  <c:v>39393</c:v>
                </c:pt>
                <c:pt idx="2868">
                  <c:v>39394</c:v>
                </c:pt>
                <c:pt idx="2869">
                  <c:v>39395</c:v>
                </c:pt>
                <c:pt idx="2870">
                  <c:v>39396</c:v>
                </c:pt>
                <c:pt idx="2871">
                  <c:v>39397</c:v>
                </c:pt>
                <c:pt idx="2872">
                  <c:v>39398</c:v>
                </c:pt>
                <c:pt idx="2873">
                  <c:v>39399</c:v>
                </c:pt>
                <c:pt idx="2874">
                  <c:v>39400</c:v>
                </c:pt>
                <c:pt idx="2875">
                  <c:v>39401</c:v>
                </c:pt>
                <c:pt idx="2876">
                  <c:v>39402</c:v>
                </c:pt>
                <c:pt idx="2877">
                  <c:v>39403</c:v>
                </c:pt>
                <c:pt idx="2878">
                  <c:v>39404</c:v>
                </c:pt>
                <c:pt idx="2879">
                  <c:v>39405</c:v>
                </c:pt>
                <c:pt idx="2880">
                  <c:v>39406</c:v>
                </c:pt>
                <c:pt idx="2881">
                  <c:v>39407</c:v>
                </c:pt>
                <c:pt idx="2882">
                  <c:v>39408</c:v>
                </c:pt>
                <c:pt idx="2883">
                  <c:v>39409</c:v>
                </c:pt>
                <c:pt idx="2884">
                  <c:v>39410</c:v>
                </c:pt>
                <c:pt idx="2885">
                  <c:v>39411</c:v>
                </c:pt>
                <c:pt idx="2886">
                  <c:v>39412</c:v>
                </c:pt>
                <c:pt idx="2887">
                  <c:v>39413</c:v>
                </c:pt>
                <c:pt idx="2888">
                  <c:v>39414</c:v>
                </c:pt>
                <c:pt idx="2889">
                  <c:v>39415</c:v>
                </c:pt>
                <c:pt idx="2890">
                  <c:v>39416</c:v>
                </c:pt>
                <c:pt idx="2891">
                  <c:v>39417</c:v>
                </c:pt>
                <c:pt idx="2892">
                  <c:v>39418</c:v>
                </c:pt>
                <c:pt idx="2893">
                  <c:v>39419</c:v>
                </c:pt>
                <c:pt idx="2894">
                  <c:v>39420</c:v>
                </c:pt>
                <c:pt idx="2895">
                  <c:v>39421</c:v>
                </c:pt>
                <c:pt idx="2896">
                  <c:v>39422</c:v>
                </c:pt>
                <c:pt idx="2897">
                  <c:v>39423</c:v>
                </c:pt>
                <c:pt idx="2898">
                  <c:v>39424</c:v>
                </c:pt>
                <c:pt idx="2899">
                  <c:v>39425</c:v>
                </c:pt>
                <c:pt idx="2900">
                  <c:v>39426</c:v>
                </c:pt>
                <c:pt idx="2901">
                  <c:v>39427</c:v>
                </c:pt>
                <c:pt idx="2902">
                  <c:v>39428</c:v>
                </c:pt>
                <c:pt idx="2903">
                  <c:v>39429</c:v>
                </c:pt>
                <c:pt idx="2904">
                  <c:v>39430</c:v>
                </c:pt>
                <c:pt idx="2905">
                  <c:v>39431</c:v>
                </c:pt>
                <c:pt idx="2906">
                  <c:v>39432</c:v>
                </c:pt>
                <c:pt idx="2907">
                  <c:v>39433</c:v>
                </c:pt>
                <c:pt idx="2908">
                  <c:v>39434</c:v>
                </c:pt>
                <c:pt idx="2909">
                  <c:v>39435</c:v>
                </c:pt>
                <c:pt idx="2910">
                  <c:v>39436</c:v>
                </c:pt>
                <c:pt idx="2911">
                  <c:v>39437</c:v>
                </c:pt>
                <c:pt idx="2912">
                  <c:v>39438</c:v>
                </c:pt>
                <c:pt idx="2913">
                  <c:v>39439</c:v>
                </c:pt>
                <c:pt idx="2914">
                  <c:v>39440</c:v>
                </c:pt>
                <c:pt idx="2915">
                  <c:v>39441</c:v>
                </c:pt>
                <c:pt idx="2916">
                  <c:v>39442</c:v>
                </c:pt>
                <c:pt idx="2917">
                  <c:v>39443</c:v>
                </c:pt>
                <c:pt idx="2918">
                  <c:v>39444</c:v>
                </c:pt>
                <c:pt idx="2919">
                  <c:v>39445</c:v>
                </c:pt>
                <c:pt idx="2920">
                  <c:v>39446</c:v>
                </c:pt>
                <c:pt idx="2921">
                  <c:v>39447</c:v>
                </c:pt>
                <c:pt idx="2922">
                  <c:v>39448</c:v>
                </c:pt>
                <c:pt idx="2923">
                  <c:v>39449</c:v>
                </c:pt>
                <c:pt idx="2924">
                  <c:v>39450</c:v>
                </c:pt>
                <c:pt idx="2925">
                  <c:v>39451</c:v>
                </c:pt>
                <c:pt idx="2926">
                  <c:v>39452</c:v>
                </c:pt>
                <c:pt idx="2927">
                  <c:v>39453</c:v>
                </c:pt>
                <c:pt idx="2928">
                  <c:v>39454</c:v>
                </c:pt>
                <c:pt idx="2929">
                  <c:v>39455</c:v>
                </c:pt>
                <c:pt idx="2930">
                  <c:v>39456</c:v>
                </c:pt>
                <c:pt idx="2931">
                  <c:v>39457</c:v>
                </c:pt>
                <c:pt idx="2932">
                  <c:v>39458</c:v>
                </c:pt>
                <c:pt idx="2933">
                  <c:v>39459</c:v>
                </c:pt>
                <c:pt idx="2934">
                  <c:v>39460</c:v>
                </c:pt>
                <c:pt idx="2935">
                  <c:v>39461</c:v>
                </c:pt>
                <c:pt idx="2936">
                  <c:v>39462</c:v>
                </c:pt>
                <c:pt idx="2937">
                  <c:v>39463</c:v>
                </c:pt>
                <c:pt idx="2938">
                  <c:v>39464</c:v>
                </c:pt>
                <c:pt idx="2939">
                  <c:v>39465</c:v>
                </c:pt>
                <c:pt idx="2940">
                  <c:v>39466</c:v>
                </c:pt>
                <c:pt idx="2941">
                  <c:v>39467</c:v>
                </c:pt>
                <c:pt idx="2942">
                  <c:v>39468</c:v>
                </c:pt>
                <c:pt idx="2943">
                  <c:v>39469</c:v>
                </c:pt>
                <c:pt idx="2944">
                  <c:v>39470</c:v>
                </c:pt>
                <c:pt idx="2945">
                  <c:v>39471</c:v>
                </c:pt>
                <c:pt idx="2946">
                  <c:v>39472</c:v>
                </c:pt>
                <c:pt idx="2947">
                  <c:v>39473</c:v>
                </c:pt>
                <c:pt idx="2948">
                  <c:v>39474</c:v>
                </c:pt>
                <c:pt idx="2949">
                  <c:v>39475</c:v>
                </c:pt>
                <c:pt idx="2950">
                  <c:v>39476</c:v>
                </c:pt>
                <c:pt idx="2951">
                  <c:v>39477</c:v>
                </c:pt>
                <c:pt idx="2952">
                  <c:v>39478</c:v>
                </c:pt>
                <c:pt idx="2953">
                  <c:v>39479</c:v>
                </c:pt>
                <c:pt idx="2954">
                  <c:v>39480</c:v>
                </c:pt>
                <c:pt idx="2955">
                  <c:v>39481</c:v>
                </c:pt>
                <c:pt idx="2956">
                  <c:v>39482</c:v>
                </c:pt>
                <c:pt idx="2957">
                  <c:v>39483</c:v>
                </c:pt>
                <c:pt idx="2958">
                  <c:v>39484</c:v>
                </c:pt>
                <c:pt idx="2959">
                  <c:v>39485</c:v>
                </c:pt>
                <c:pt idx="2960">
                  <c:v>39486</c:v>
                </c:pt>
                <c:pt idx="2961">
                  <c:v>39487</c:v>
                </c:pt>
                <c:pt idx="2962">
                  <c:v>39488</c:v>
                </c:pt>
                <c:pt idx="2963">
                  <c:v>39489</c:v>
                </c:pt>
                <c:pt idx="2964">
                  <c:v>39490</c:v>
                </c:pt>
                <c:pt idx="2965">
                  <c:v>39491</c:v>
                </c:pt>
                <c:pt idx="2966">
                  <c:v>39492</c:v>
                </c:pt>
                <c:pt idx="2967">
                  <c:v>39493</c:v>
                </c:pt>
                <c:pt idx="2968">
                  <c:v>39494</c:v>
                </c:pt>
                <c:pt idx="2969">
                  <c:v>39495</c:v>
                </c:pt>
                <c:pt idx="2970">
                  <c:v>39496</c:v>
                </c:pt>
                <c:pt idx="2971">
                  <c:v>39497</c:v>
                </c:pt>
                <c:pt idx="2972">
                  <c:v>39498</c:v>
                </c:pt>
                <c:pt idx="2973">
                  <c:v>39499</c:v>
                </c:pt>
                <c:pt idx="2974">
                  <c:v>39500</c:v>
                </c:pt>
                <c:pt idx="2975">
                  <c:v>39501</c:v>
                </c:pt>
                <c:pt idx="2976">
                  <c:v>39502</c:v>
                </c:pt>
                <c:pt idx="2977">
                  <c:v>39503</c:v>
                </c:pt>
                <c:pt idx="2978">
                  <c:v>39504</c:v>
                </c:pt>
                <c:pt idx="2979">
                  <c:v>39505</c:v>
                </c:pt>
                <c:pt idx="2980">
                  <c:v>39506</c:v>
                </c:pt>
                <c:pt idx="2981">
                  <c:v>39507</c:v>
                </c:pt>
                <c:pt idx="2982">
                  <c:v>39508</c:v>
                </c:pt>
                <c:pt idx="2983">
                  <c:v>39509</c:v>
                </c:pt>
                <c:pt idx="2984">
                  <c:v>39510</c:v>
                </c:pt>
                <c:pt idx="2985">
                  <c:v>39511</c:v>
                </c:pt>
                <c:pt idx="2986">
                  <c:v>39512</c:v>
                </c:pt>
                <c:pt idx="2987">
                  <c:v>39513</c:v>
                </c:pt>
                <c:pt idx="2988">
                  <c:v>39514</c:v>
                </c:pt>
                <c:pt idx="2989">
                  <c:v>39515</c:v>
                </c:pt>
                <c:pt idx="2990">
                  <c:v>39516</c:v>
                </c:pt>
                <c:pt idx="2991">
                  <c:v>39517</c:v>
                </c:pt>
                <c:pt idx="2992">
                  <c:v>39518</c:v>
                </c:pt>
                <c:pt idx="2993">
                  <c:v>39519</c:v>
                </c:pt>
                <c:pt idx="2994">
                  <c:v>39520</c:v>
                </c:pt>
                <c:pt idx="2995">
                  <c:v>39521</c:v>
                </c:pt>
                <c:pt idx="2996">
                  <c:v>39522</c:v>
                </c:pt>
                <c:pt idx="2997">
                  <c:v>39523</c:v>
                </c:pt>
                <c:pt idx="2998">
                  <c:v>39524</c:v>
                </c:pt>
                <c:pt idx="2999">
                  <c:v>39525</c:v>
                </c:pt>
                <c:pt idx="3000">
                  <c:v>39526</c:v>
                </c:pt>
                <c:pt idx="3001">
                  <c:v>39527</c:v>
                </c:pt>
                <c:pt idx="3002">
                  <c:v>39528</c:v>
                </c:pt>
                <c:pt idx="3003">
                  <c:v>39529</c:v>
                </c:pt>
                <c:pt idx="3004">
                  <c:v>39530</c:v>
                </c:pt>
                <c:pt idx="3005">
                  <c:v>39531</c:v>
                </c:pt>
                <c:pt idx="3006">
                  <c:v>39532</c:v>
                </c:pt>
                <c:pt idx="3007">
                  <c:v>39533</c:v>
                </c:pt>
                <c:pt idx="3008">
                  <c:v>39534</c:v>
                </c:pt>
                <c:pt idx="3009">
                  <c:v>39535</c:v>
                </c:pt>
                <c:pt idx="3010">
                  <c:v>39536</c:v>
                </c:pt>
                <c:pt idx="3011">
                  <c:v>39537</c:v>
                </c:pt>
                <c:pt idx="3012">
                  <c:v>39538</c:v>
                </c:pt>
                <c:pt idx="3013">
                  <c:v>39539</c:v>
                </c:pt>
                <c:pt idx="3014">
                  <c:v>39540</c:v>
                </c:pt>
                <c:pt idx="3015">
                  <c:v>39541</c:v>
                </c:pt>
                <c:pt idx="3016">
                  <c:v>39542</c:v>
                </c:pt>
                <c:pt idx="3017">
                  <c:v>39543</c:v>
                </c:pt>
                <c:pt idx="3018">
                  <c:v>39544</c:v>
                </c:pt>
                <c:pt idx="3019">
                  <c:v>39545</c:v>
                </c:pt>
                <c:pt idx="3020">
                  <c:v>39546</c:v>
                </c:pt>
                <c:pt idx="3021">
                  <c:v>39547</c:v>
                </c:pt>
                <c:pt idx="3022">
                  <c:v>39548</c:v>
                </c:pt>
                <c:pt idx="3023">
                  <c:v>39549</c:v>
                </c:pt>
                <c:pt idx="3024">
                  <c:v>39550</c:v>
                </c:pt>
                <c:pt idx="3025">
                  <c:v>39551</c:v>
                </c:pt>
                <c:pt idx="3026">
                  <c:v>39552</c:v>
                </c:pt>
                <c:pt idx="3027">
                  <c:v>39553</c:v>
                </c:pt>
                <c:pt idx="3028">
                  <c:v>39554</c:v>
                </c:pt>
                <c:pt idx="3029">
                  <c:v>39555</c:v>
                </c:pt>
                <c:pt idx="3030">
                  <c:v>39556</c:v>
                </c:pt>
                <c:pt idx="3031">
                  <c:v>39557</c:v>
                </c:pt>
                <c:pt idx="3032">
                  <c:v>39558</c:v>
                </c:pt>
                <c:pt idx="3033">
                  <c:v>39559</c:v>
                </c:pt>
                <c:pt idx="3034">
                  <c:v>39560</c:v>
                </c:pt>
                <c:pt idx="3035">
                  <c:v>39561</c:v>
                </c:pt>
                <c:pt idx="3036">
                  <c:v>39562</c:v>
                </c:pt>
                <c:pt idx="3037">
                  <c:v>39563</c:v>
                </c:pt>
                <c:pt idx="3038">
                  <c:v>39564</c:v>
                </c:pt>
                <c:pt idx="3039">
                  <c:v>39565</c:v>
                </c:pt>
                <c:pt idx="3040">
                  <c:v>39566</c:v>
                </c:pt>
                <c:pt idx="3041">
                  <c:v>39567</c:v>
                </c:pt>
                <c:pt idx="3042">
                  <c:v>39568</c:v>
                </c:pt>
                <c:pt idx="3043">
                  <c:v>39569</c:v>
                </c:pt>
                <c:pt idx="3044">
                  <c:v>39570</c:v>
                </c:pt>
                <c:pt idx="3045">
                  <c:v>39571</c:v>
                </c:pt>
                <c:pt idx="3046">
                  <c:v>39572</c:v>
                </c:pt>
                <c:pt idx="3047">
                  <c:v>39573</c:v>
                </c:pt>
                <c:pt idx="3048">
                  <c:v>39574</c:v>
                </c:pt>
                <c:pt idx="3049">
                  <c:v>39575</c:v>
                </c:pt>
                <c:pt idx="3050">
                  <c:v>39576</c:v>
                </c:pt>
                <c:pt idx="3051">
                  <c:v>39577</c:v>
                </c:pt>
                <c:pt idx="3052">
                  <c:v>39578</c:v>
                </c:pt>
                <c:pt idx="3053">
                  <c:v>39579</c:v>
                </c:pt>
                <c:pt idx="3054">
                  <c:v>39580</c:v>
                </c:pt>
                <c:pt idx="3055">
                  <c:v>39581</c:v>
                </c:pt>
                <c:pt idx="3056">
                  <c:v>39582</c:v>
                </c:pt>
                <c:pt idx="3057">
                  <c:v>39583</c:v>
                </c:pt>
                <c:pt idx="3058">
                  <c:v>39584</c:v>
                </c:pt>
                <c:pt idx="3059">
                  <c:v>39585</c:v>
                </c:pt>
                <c:pt idx="3060">
                  <c:v>39586</c:v>
                </c:pt>
                <c:pt idx="3061">
                  <c:v>39587</c:v>
                </c:pt>
                <c:pt idx="3062">
                  <c:v>39588</c:v>
                </c:pt>
                <c:pt idx="3063">
                  <c:v>39589</c:v>
                </c:pt>
                <c:pt idx="3064">
                  <c:v>39590</c:v>
                </c:pt>
                <c:pt idx="3065">
                  <c:v>39591</c:v>
                </c:pt>
                <c:pt idx="3066">
                  <c:v>39592</c:v>
                </c:pt>
                <c:pt idx="3067">
                  <c:v>39593</c:v>
                </c:pt>
                <c:pt idx="3068">
                  <c:v>39594</c:v>
                </c:pt>
                <c:pt idx="3069">
                  <c:v>39595</c:v>
                </c:pt>
                <c:pt idx="3070">
                  <c:v>39596</c:v>
                </c:pt>
                <c:pt idx="3071">
                  <c:v>39597</c:v>
                </c:pt>
                <c:pt idx="3072">
                  <c:v>39598</c:v>
                </c:pt>
                <c:pt idx="3073">
                  <c:v>39599</c:v>
                </c:pt>
                <c:pt idx="3074">
                  <c:v>39600</c:v>
                </c:pt>
                <c:pt idx="3075">
                  <c:v>39601</c:v>
                </c:pt>
                <c:pt idx="3076">
                  <c:v>39602</c:v>
                </c:pt>
                <c:pt idx="3077">
                  <c:v>39603</c:v>
                </c:pt>
                <c:pt idx="3078">
                  <c:v>39604</c:v>
                </c:pt>
                <c:pt idx="3079">
                  <c:v>39605</c:v>
                </c:pt>
                <c:pt idx="3080">
                  <c:v>39606</c:v>
                </c:pt>
                <c:pt idx="3081">
                  <c:v>39607</c:v>
                </c:pt>
                <c:pt idx="3082">
                  <c:v>39608</c:v>
                </c:pt>
                <c:pt idx="3083">
                  <c:v>39609</c:v>
                </c:pt>
                <c:pt idx="3084">
                  <c:v>39610</c:v>
                </c:pt>
                <c:pt idx="3085">
                  <c:v>39611</c:v>
                </c:pt>
                <c:pt idx="3086">
                  <c:v>39612</c:v>
                </c:pt>
                <c:pt idx="3087">
                  <c:v>39613</c:v>
                </c:pt>
                <c:pt idx="3088">
                  <c:v>39614</c:v>
                </c:pt>
                <c:pt idx="3089">
                  <c:v>39615</c:v>
                </c:pt>
                <c:pt idx="3090">
                  <c:v>39616</c:v>
                </c:pt>
                <c:pt idx="3091">
                  <c:v>39617</c:v>
                </c:pt>
                <c:pt idx="3092">
                  <c:v>39618</c:v>
                </c:pt>
                <c:pt idx="3093">
                  <c:v>39619</c:v>
                </c:pt>
                <c:pt idx="3094">
                  <c:v>39620</c:v>
                </c:pt>
                <c:pt idx="3095">
                  <c:v>39621</c:v>
                </c:pt>
                <c:pt idx="3096">
                  <c:v>39622</c:v>
                </c:pt>
                <c:pt idx="3097">
                  <c:v>39623</c:v>
                </c:pt>
                <c:pt idx="3098">
                  <c:v>39624</c:v>
                </c:pt>
                <c:pt idx="3099">
                  <c:v>39625</c:v>
                </c:pt>
                <c:pt idx="3100">
                  <c:v>39626</c:v>
                </c:pt>
                <c:pt idx="3101">
                  <c:v>39627</c:v>
                </c:pt>
                <c:pt idx="3102">
                  <c:v>39628</c:v>
                </c:pt>
                <c:pt idx="3103">
                  <c:v>39629</c:v>
                </c:pt>
                <c:pt idx="3104">
                  <c:v>39630</c:v>
                </c:pt>
                <c:pt idx="3105">
                  <c:v>39631</c:v>
                </c:pt>
                <c:pt idx="3106">
                  <c:v>39632</c:v>
                </c:pt>
                <c:pt idx="3107">
                  <c:v>39633</c:v>
                </c:pt>
                <c:pt idx="3108">
                  <c:v>39634</c:v>
                </c:pt>
                <c:pt idx="3109">
                  <c:v>39635</c:v>
                </c:pt>
                <c:pt idx="3110">
                  <c:v>39636</c:v>
                </c:pt>
                <c:pt idx="3111">
                  <c:v>39637</c:v>
                </c:pt>
                <c:pt idx="3112">
                  <c:v>39638</c:v>
                </c:pt>
                <c:pt idx="3113">
                  <c:v>39639</c:v>
                </c:pt>
                <c:pt idx="3114">
                  <c:v>39640</c:v>
                </c:pt>
                <c:pt idx="3115">
                  <c:v>39641</c:v>
                </c:pt>
                <c:pt idx="3116">
                  <c:v>39642</c:v>
                </c:pt>
                <c:pt idx="3117">
                  <c:v>39643</c:v>
                </c:pt>
                <c:pt idx="3118">
                  <c:v>39644</c:v>
                </c:pt>
                <c:pt idx="3119">
                  <c:v>39645</c:v>
                </c:pt>
                <c:pt idx="3120">
                  <c:v>39646</c:v>
                </c:pt>
                <c:pt idx="3121">
                  <c:v>39647</c:v>
                </c:pt>
                <c:pt idx="3122">
                  <c:v>39648</c:v>
                </c:pt>
                <c:pt idx="3123">
                  <c:v>39649</c:v>
                </c:pt>
                <c:pt idx="3124">
                  <c:v>39650</c:v>
                </c:pt>
                <c:pt idx="3125">
                  <c:v>39651</c:v>
                </c:pt>
                <c:pt idx="3126">
                  <c:v>39652</c:v>
                </c:pt>
                <c:pt idx="3127">
                  <c:v>39653</c:v>
                </c:pt>
                <c:pt idx="3128">
                  <c:v>39654</c:v>
                </c:pt>
                <c:pt idx="3129">
                  <c:v>39655</c:v>
                </c:pt>
                <c:pt idx="3130">
                  <c:v>39656</c:v>
                </c:pt>
                <c:pt idx="3131">
                  <c:v>39657</c:v>
                </c:pt>
                <c:pt idx="3132">
                  <c:v>39658</c:v>
                </c:pt>
                <c:pt idx="3133">
                  <c:v>39659</c:v>
                </c:pt>
                <c:pt idx="3134">
                  <c:v>39660</c:v>
                </c:pt>
                <c:pt idx="3135">
                  <c:v>39661</c:v>
                </c:pt>
                <c:pt idx="3136">
                  <c:v>39662</c:v>
                </c:pt>
                <c:pt idx="3137">
                  <c:v>39663</c:v>
                </c:pt>
                <c:pt idx="3138">
                  <c:v>39664</c:v>
                </c:pt>
                <c:pt idx="3139">
                  <c:v>39665</c:v>
                </c:pt>
                <c:pt idx="3140">
                  <c:v>39666</c:v>
                </c:pt>
                <c:pt idx="3141">
                  <c:v>39667</c:v>
                </c:pt>
                <c:pt idx="3142">
                  <c:v>39668</c:v>
                </c:pt>
                <c:pt idx="3143">
                  <c:v>39669</c:v>
                </c:pt>
                <c:pt idx="3144">
                  <c:v>39670</c:v>
                </c:pt>
                <c:pt idx="3145">
                  <c:v>39671</c:v>
                </c:pt>
                <c:pt idx="3146">
                  <c:v>39672</c:v>
                </c:pt>
                <c:pt idx="3147">
                  <c:v>39673</c:v>
                </c:pt>
                <c:pt idx="3148">
                  <c:v>39674</c:v>
                </c:pt>
                <c:pt idx="3149">
                  <c:v>39675</c:v>
                </c:pt>
                <c:pt idx="3150">
                  <c:v>39676</c:v>
                </c:pt>
                <c:pt idx="3151">
                  <c:v>39677</c:v>
                </c:pt>
                <c:pt idx="3152">
                  <c:v>39678</c:v>
                </c:pt>
                <c:pt idx="3153">
                  <c:v>39679</c:v>
                </c:pt>
                <c:pt idx="3154">
                  <c:v>39680</c:v>
                </c:pt>
                <c:pt idx="3155">
                  <c:v>39681</c:v>
                </c:pt>
                <c:pt idx="3156">
                  <c:v>39682</c:v>
                </c:pt>
                <c:pt idx="3157">
                  <c:v>39683</c:v>
                </c:pt>
                <c:pt idx="3158">
                  <c:v>39684</c:v>
                </c:pt>
                <c:pt idx="3159">
                  <c:v>39685</c:v>
                </c:pt>
                <c:pt idx="3160">
                  <c:v>39686</c:v>
                </c:pt>
                <c:pt idx="3161">
                  <c:v>39687</c:v>
                </c:pt>
                <c:pt idx="3162">
                  <c:v>39688</c:v>
                </c:pt>
                <c:pt idx="3163">
                  <c:v>39689</c:v>
                </c:pt>
                <c:pt idx="3164">
                  <c:v>39690</c:v>
                </c:pt>
                <c:pt idx="3165">
                  <c:v>39691</c:v>
                </c:pt>
                <c:pt idx="3166">
                  <c:v>39692</c:v>
                </c:pt>
                <c:pt idx="3167">
                  <c:v>39693</c:v>
                </c:pt>
                <c:pt idx="3168">
                  <c:v>39694</c:v>
                </c:pt>
                <c:pt idx="3169">
                  <c:v>39695</c:v>
                </c:pt>
                <c:pt idx="3170">
                  <c:v>39696</c:v>
                </c:pt>
                <c:pt idx="3171">
                  <c:v>39697</c:v>
                </c:pt>
                <c:pt idx="3172">
                  <c:v>39698</c:v>
                </c:pt>
                <c:pt idx="3173">
                  <c:v>39699</c:v>
                </c:pt>
                <c:pt idx="3174">
                  <c:v>39700</c:v>
                </c:pt>
                <c:pt idx="3175">
                  <c:v>39701</c:v>
                </c:pt>
                <c:pt idx="3176">
                  <c:v>39702</c:v>
                </c:pt>
                <c:pt idx="3177">
                  <c:v>39703</c:v>
                </c:pt>
                <c:pt idx="3178">
                  <c:v>39704</c:v>
                </c:pt>
                <c:pt idx="3179">
                  <c:v>39705</c:v>
                </c:pt>
                <c:pt idx="3180">
                  <c:v>39706</c:v>
                </c:pt>
                <c:pt idx="3181">
                  <c:v>39707</c:v>
                </c:pt>
                <c:pt idx="3182">
                  <c:v>39708</c:v>
                </c:pt>
                <c:pt idx="3183">
                  <c:v>39709</c:v>
                </c:pt>
                <c:pt idx="3184">
                  <c:v>39710</c:v>
                </c:pt>
                <c:pt idx="3185">
                  <c:v>39711</c:v>
                </c:pt>
                <c:pt idx="3186">
                  <c:v>39712</c:v>
                </c:pt>
                <c:pt idx="3187">
                  <c:v>39713</c:v>
                </c:pt>
                <c:pt idx="3188">
                  <c:v>39714</c:v>
                </c:pt>
                <c:pt idx="3189">
                  <c:v>39715</c:v>
                </c:pt>
                <c:pt idx="3190">
                  <c:v>39716</c:v>
                </c:pt>
                <c:pt idx="3191">
                  <c:v>39717</c:v>
                </c:pt>
                <c:pt idx="3192">
                  <c:v>39718</c:v>
                </c:pt>
                <c:pt idx="3193">
                  <c:v>39719</c:v>
                </c:pt>
                <c:pt idx="3194">
                  <c:v>39720</c:v>
                </c:pt>
                <c:pt idx="3195">
                  <c:v>39721</c:v>
                </c:pt>
                <c:pt idx="3196">
                  <c:v>39722</c:v>
                </c:pt>
                <c:pt idx="3197">
                  <c:v>39723</c:v>
                </c:pt>
                <c:pt idx="3198">
                  <c:v>39724</c:v>
                </c:pt>
                <c:pt idx="3199">
                  <c:v>39725</c:v>
                </c:pt>
                <c:pt idx="3200">
                  <c:v>39726</c:v>
                </c:pt>
                <c:pt idx="3201">
                  <c:v>39727</c:v>
                </c:pt>
                <c:pt idx="3202">
                  <c:v>39728</c:v>
                </c:pt>
                <c:pt idx="3203">
                  <c:v>39729</c:v>
                </c:pt>
                <c:pt idx="3204">
                  <c:v>39730</c:v>
                </c:pt>
                <c:pt idx="3205">
                  <c:v>39731</c:v>
                </c:pt>
                <c:pt idx="3206">
                  <c:v>39732</c:v>
                </c:pt>
                <c:pt idx="3207">
                  <c:v>39733</c:v>
                </c:pt>
                <c:pt idx="3208">
                  <c:v>39734</c:v>
                </c:pt>
                <c:pt idx="3209">
                  <c:v>39735</c:v>
                </c:pt>
                <c:pt idx="3210">
                  <c:v>39736</c:v>
                </c:pt>
                <c:pt idx="3211">
                  <c:v>39737</c:v>
                </c:pt>
                <c:pt idx="3212">
                  <c:v>39738</c:v>
                </c:pt>
                <c:pt idx="3213">
                  <c:v>39739</c:v>
                </c:pt>
                <c:pt idx="3214">
                  <c:v>39740</c:v>
                </c:pt>
                <c:pt idx="3215">
                  <c:v>39741</c:v>
                </c:pt>
                <c:pt idx="3216">
                  <c:v>39742</c:v>
                </c:pt>
                <c:pt idx="3217">
                  <c:v>39743</c:v>
                </c:pt>
                <c:pt idx="3218">
                  <c:v>39744</c:v>
                </c:pt>
                <c:pt idx="3219">
                  <c:v>39745</c:v>
                </c:pt>
                <c:pt idx="3220">
                  <c:v>39746</c:v>
                </c:pt>
                <c:pt idx="3221">
                  <c:v>39747</c:v>
                </c:pt>
                <c:pt idx="3222">
                  <c:v>39748</c:v>
                </c:pt>
                <c:pt idx="3223">
                  <c:v>39749</c:v>
                </c:pt>
                <c:pt idx="3224">
                  <c:v>39750</c:v>
                </c:pt>
                <c:pt idx="3225">
                  <c:v>39751</c:v>
                </c:pt>
                <c:pt idx="3226">
                  <c:v>39752</c:v>
                </c:pt>
                <c:pt idx="3227">
                  <c:v>39753</c:v>
                </c:pt>
                <c:pt idx="3228">
                  <c:v>39754</c:v>
                </c:pt>
                <c:pt idx="3229">
                  <c:v>39755</c:v>
                </c:pt>
                <c:pt idx="3230">
                  <c:v>39756</c:v>
                </c:pt>
                <c:pt idx="3231">
                  <c:v>39757</c:v>
                </c:pt>
                <c:pt idx="3232">
                  <c:v>39758</c:v>
                </c:pt>
                <c:pt idx="3233">
                  <c:v>39759</c:v>
                </c:pt>
                <c:pt idx="3234">
                  <c:v>39760</c:v>
                </c:pt>
                <c:pt idx="3235">
                  <c:v>39761</c:v>
                </c:pt>
                <c:pt idx="3236">
                  <c:v>39762</c:v>
                </c:pt>
                <c:pt idx="3237">
                  <c:v>39763</c:v>
                </c:pt>
                <c:pt idx="3238">
                  <c:v>39764</c:v>
                </c:pt>
                <c:pt idx="3239">
                  <c:v>39765</c:v>
                </c:pt>
                <c:pt idx="3240">
                  <c:v>39766</c:v>
                </c:pt>
                <c:pt idx="3241">
                  <c:v>39767</c:v>
                </c:pt>
                <c:pt idx="3242">
                  <c:v>39768</c:v>
                </c:pt>
                <c:pt idx="3243">
                  <c:v>39769</c:v>
                </c:pt>
                <c:pt idx="3244">
                  <c:v>39770</c:v>
                </c:pt>
                <c:pt idx="3245">
                  <c:v>39771</c:v>
                </c:pt>
                <c:pt idx="3246">
                  <c:v>39772</c:v>
                </c:pt>
                <c:pt idx="3247">
                  <c:v>39773</c:v>
                </c:pt>
                <c:pt idx="3248">
                  <c:v>39774</c:v>
                </c:pt>
                <c:pt idx="3249">
                  <c:v>39775</c:v>
                </c:pt>
                <c:pt idx="3250">
                  <c:v>39776</c:v>
                </c:pt>
                <c:pt idx="3251">
                  <c:v>39777</c:v>
                </c:pt>
                <c:pt idx="3252">
                  <c:v>39778</c:v>
                </c:pt>
                <c:pt idx="3253">
                  <c:v>39779</c:v>
                </c:pt>
                <c:pt idx="3254">
                  <c:v>39780</c:v>
                </c:pt>
                <c:pt idx="3255">
                  <c:v>39781</c:v>
                </c:pt>
                <c:pt idx="3256">
                  <c:v>39782</c:v>
                </c:pt>
                <c:pt idx="3257">
                  <c:v>39783</c:v>
                </c:pt>
                <c:pt idx="3258">
                  <c:v>39784</c:v>
                </c:pt>
                <c:pt idx="3259">
                  <c:v>39785</c:v>
                </c:pt>
                <c:pt idx="3260">
                  <c:v>39786</c:v>
                </c:pt>
                <c:pt idx="3261">
                  <c:v>39787</c:v>
                </c:pt>
                <c:pt idx="3262">
                  <c:v>39788</c:v>
                </c:pt>
                <c:pt idx="3263">
                  <c:v>39789</c:v>
                </c:pt>
                <c:pt idx="3264">
                  <c:v>39790</c:v>
                </c:pt>
                <c:pt idx="3265">
                  <c:v>39791</c:v>
                </c:pt>
                <c:pt idx="3266">
                  <c:v>39792</c:v>
                </c:pt>
                <c:pt idx="3267">
                  <c:v>39793</c:v>
                </c:pt>
                <c:pt idx="3268">
                  <c:v>39794</c:v>
                </c:pt>
                <c:pt idx="3269">
                  <c:v>39795</c:v>
                </c:pt>
                <c:pt idx="3270">
                  <c:v>39796</c:v>
                </c:pt>
                <c:pt idx="3271">
                  <c:v>39797</c:v>
                </c:pt>
                <c:pt idx="3272">
                  <c:v>39798</c:v>
                </c:pt>
                <c:pt idx="3273">
                  <c:v>39799</c:v>
                </c:pt>
                <c:pt idx="3274">
                  <c:v>39800</c:v>
                </c:pt>
                <c:pt idx="3275">
                  <c:v>39801</c:v>
                </c:pt>
                <c:pt idx="3276">
                  <c:v>39802</c:v>
                </c:pt>
                <c:pt idx="3277">
                  <c:v>39803</c:v>
                </c:pt>
                <c:pt idx="3278">
                  <c:v>39804</c:v>
                </c:pt>
                <c:pt idx="3279">
                  <c:v>39805</c:v>
                </c:pt>
                <c:pt idx="3280">
                  <c:v>39806</c:v>
                </c:pt>
                <c:pt idx="3281">
                  <c:v>39807</c:v>
                </c:pt>
                <c:pt idx="3282">
                  <c:v>39808</c:v>
                </c:pt>
                <c:pt idx="3283">
                  <c:v>39809</c:v>
                </c:pt>
                <c:pt idx="3284">
                  <c:v>39810</c:v>
                </c:pt>
                <c:pt idx="3285">
                  <c:v>39811</c:v>
                </c:pt>
                <c:pt idx="3286">
                  <c:v>39812</c:v>
                </c:pt>
                <c:pt idx="3287">
                  <c:v>39813</c:v>
                </c:pt>
              </c:numCache>
            </c:numRef>
          </c:cat>
          <c:val>
            <c:numRef>
              <c:f>Sheet1!$C$2:$C$3289</c:f>
              <c:numCache>
                <c:formatCode>General</c:formatCode>
                <c:ptCount val="3288"/>
                <c:pt idx="0">
                  <c:v>492</c:v>
                </c:pt>
                <c:pt idx="1">
                  <c:v>492</c:v>
                </c:pt>
                <c:pt idx="2">
                  <c:v>492</c:v>
                </c:pt>
                <c:pt idx="3">
                  <c:v>492</c:v>
                </c:pt>
                <c:pt idx="4">
                  <c:v>492</c:v>
                </c:pt>
                <c:pt idx="5">
                  <c:v>492</c:v>
                </c:pt>
                <c:pt idx="6">
                  <c:v>492</c:v>
                </c:pt>
                <c:pt idx="7">
                  <c:v>492</c:v>
                </c:pt>
                <c:pt idx="8">
                  <c:v>492</c:v>
                </c:pt>
                <c:pt idx="9">
                  <c:v>492</c:v>
                </c:pt>
                <c:pt idx="10">
                  <c:v>492</c:v>
                </c:pt>
                <c:pt idx="11">
                  <c:v>492</c:v>
                </c:pt>
                <c:pt idx="12">
                  <c:v>492</c:v>
                </c:pt>
                <c:pt idx="13">
                  <c:v>492</c:v>
                </c:pt>
                <c:pt idx="14">
                  <c:v>492</c:v>
                </c:pt>
                <c:pt idx="15">
                  <c:v>492</c:v>
                </c:pt>
                <c:pt idx="16">
                  <c:v>492</c:v>
                </c:pt>
                <c:pt idx="17">
                  <c:v>492</c:v>
                </c:pt>
                <c:pt idx="18">
                  <c:v>492</c:v>
                </c:pt>
                <c:pt idx="19">
                  <c:v>492</c:v>
                </c:pt>
                <c:pt idx="20">
                  <c:v>492</c:v>
                </c:pt>
                <c:pt idx="21">
                  <c:v>492</c:v>
                </c:pt>
                <c:pt idx="22">
                  <c:v>492</c:v>
                </c:pt>
                <c:pt idx="23">
                  <c:v>492</c:v>
                </c:pt>
                <c:pt idx="24">
                  <c:v>492</c:v>
                </c:pt>
                <c:pt idx="25">
                  <c:v>492</c:v>
                </c:pt>
                <c:pt idx="26">
                  <c:v>492</c:v>
                </c:pt>
                <c:pt idx="27">
                  <c:v>492</c:v>
                </c:pt>
                <c:pt idx="28">
                  <c:v>492</c:v>
                </c:pt>
                <c:pt idx="29">
                  <c:v>492</c:v>
                </c:pt>
                <c:pt idx="30">
                  <c:v>492</c:v>
                </c:pt>
                <c:pt idx="31">
                  <c:v>492</c:v>
                </c:pt>
                <c:pt idx="32">
                  <c:v>492</c:v>
                </c:pt>
                <c:pt idx="33">
                  <c:v>492</c:v>
                </c:pt>
                <c:pt idx="34">
                  <c:v>492</c:v>
                </c:pt>
                <c:pt idx="35">
                  <c:v>492</c:v>
                </c:pt>
                <c:pt idx="36">
                  <c:v>492</c:v>
                </c:pt>
                <c:pt idx="37">
                  <c:v>492</c:v>
                </c:pt>
                <c:pt idx="38">
                  <c:v>492</c:v>
                </c:pt>
                <c:pt idx="39">
                  <c:v>492</c:v>
                </c:pt>
                <c:pt idx="40">
                  <c:v>492</c:v>
                </c:pt>
                <c:pt idx="41">
                  <c:v>492</c:v>
                </c:pt>
                <c:pt idx="42">
                  <c:v>492</c:v>
                </c:pt>
                <c:pt idx="43">
                  <c:v>492</c:v>
                </c:pt>
                <c:pt idx="44">
                  <c:v>492</c:v>
                </c:pt>
                <c:pt idx="45">
                  <c:v>492</c:v>
                </c:pt>
                <c:pt idx="46">
                  <c:v>492</c:v>
                </c:pt>
                <c:pt idx="47">
                  <c:v>492</c:v>
                </c:pt>
                <c:pt idx="48">
                  <c:v>492</c:v>
                </c:pt>
                <c:pt idx="49">
                  <c:v>492</c:v>
                </c:pt>
                <c:pt idx="50">
                  <c:v>492</c:v>
                </c:pt>
                <c:pt idx="51">
                  <c:v>492</c:v>
                </c:pt>
                <c:pt idx="52">
                  <c:v>492</c:v>
                </c:pt>
                <c:pt idx="53">
                  <c:v>492</c:v>
                </c:pt>
                <c:pt idx="54">
                  <c:v>492</c:v>
                </c:pt>
                <c:pt idx="55">
                  <c:v>492</c:v>
                </c:pt>
                <c:pt idx="56">
                  <c:v>492</c:v>
                </c:pt>
                <c:pt idx="57">
                  <c:v>492</c:v>
                </c:pt>
                <c:pt idx="58">
                  <c:v>492</c:v>
                </c:pt>
                <c:pt idx="59">
                  <c:v>492</c:v>
                </c:pt>
                <c:pt idx="60">
                  <c:v>492</c:v>
                </c:pt>
                <c:pt idx="61">
                  <c:v>492</c:v>
                </c:pt>
                <c:pt idx="62">
                  <c:v>492</c:v>
                </c:pt>
                <c:pt idx="63">
                  <c:v>492</c:v>
                </c:pt>
                <c:pt idx="64">
                  <c:v>492</c:v>
                </c:pt>
                <c:pt idx="65">
                  <c:v>492</c:v>
                </c:pt>
                <c:pt idx="66">
                  <c:v>492</c:v>
                </c:pt>
                <c:pt idx="67">
                  <c:v>492</c:v>
                </c:pt>
                <c:pt idx="68">
                  <c:v>492</c:v>
                </c:pt>
                <c:pt idx="69">
                  <c:v>492</c:v>
                </c:pt>
                <c:pt idx="70">
                  <c:v>492</c:v>
                </c:pt>
                <c:pt idx="71">
                  <c:v>492</c:v>
                </c:pt>
                <c:pt idx="72">
                  <c:v>492</c:v>
                </c:pt>
                <c:pt idx="73">
                  <c:v>492</c:v>
                </c:pt>
                <c:pt idx="74">
                  <c:v>492</c:v>
                </c:pt>
                <c:pt idx="75">
                  <c:v>492</c:v>
                </c:pt>
                <c:pt idx="76">
                  <c:v>492</c:v>
                </c:pt>
                <c:pt idx="77">
                  <c:v>492</c:v>
                </c:pt>
                <c:pt idx="78">
                  <c:v>492</c:v>
                </c:pt>
                <c:pt idx="79">
                  <c:v>492</c:v>
                </c:pt>
                <c:pt idx="80">
                  <c:v>492</c:v>
                </c:pt>
                <c:pt idx="81">
                  <c:v>492</c:v>
                </c:pt>
                <c:pt idx="82">
                  <c:v>492</c:v>
                </c:pt>
                <c:pt idx="83">
                  <c:v>492</c:v>
                </c:pt>
                <c:pt idx="84">
                  <c:v>492</c:v>
                </c:pt>
                <c:pt idx="85">
                  <c:v>492</c:v>
                </c:pt>
                <c:pt idx="86">
                  <c:v>492</c:v>
                </c:pt>
                <c:pt idx="87">
                  <c:v>492</c:v>
                </c:pt>
                <c:pt idx="88">
                  <c:v>492</c:v>
                </c:pt>
                <c:pt idx="89">
                  <c:v>492</c:v>
                </c:pt>
                <c:pt idx="90">
                  <c:v>492</c:v>
                </c:pt>
                <c:pt idx="91">
                  <c:v>492</c:v>
                </c:pt>
                <c:pt idx="92">
                  <c:v>492</c:v>
                </c:pt>
                <c:pt idx="93">
                  <c:v>492</c:v>
                </c:pt>
                <c:pt idx="94">
                  <c:v>492</c:v>
                </c:pt>
                <c:pt idx="95">
                  <c:v>492</c:v>
                </c:pt>
                <c:pt idx="96">
                  <c:v>492</c:v>
                </c:pt>
                <c:pt idx="97">
                  <c:v>492</c:v>
                </c:pt>
                <c:pt idx="98">
                  <c:v>492</c:v>
                </c:pt>
                <c:pt idx="99">
                  <c:v>492</c:v>
                </c:pt>
                <c:pt idx="100">
                  <c:v>492</c:v>
                </c:pt>
                <c:pt idx="101">
                  <c:v>492</c:v>
                </c:pt>
                <c:pt idx="102">
                  <c:v>492</c:v>
                </c:pt>
                <c:pt idx="103">
                  <c:v>492</c:v>
                </c:pt>
                <c:pt idx="104">
                  <c:v>492</c:v>
                </c:pt>
                <c:pt idx="105">
                  <c:v>492</c:v>
                </c:pt>
                <c:pt idx="106">
                  <c:v>492</c:v>
                </c:pt>
                <c:pt idx="107">
                  <c:v>492</c:v>
                </c:pt>
                <c:pt idx="108">
                  <c:v>492</c:v>
                </c:pt>
                <c:pt idx="109">
                  <c:v>492</c:v>
                </c:pt>
                <c:pt idx="110">
                  <c:v>492</c:v>
                </c:pt>
                <c:pt idx="111">
                  <c:v>492</c:v>
                </c:pt>
                <c:pt idx="112">
                  <c:v>492</c:v>
                </c:pt>
                <c:pt idx="113">
                  <c:v>492</c:v>
                </c:pt>
                <c:pt idx="114">
                  <c:v>492</c:v>
                </c:pt>
                <c:pt idx="115">
                  <c:v>492</c:v>
                </c:pt>
                <c:pt idx="116">
                  <c:v>492</c:v>
                </c:pt>
                <c:pt idx="117">
                  <c:v>492</c:v>
                </c:pt>
                <c:pt idx="118">
                  <c:v>492</c:v>
                </c:pt>
                <c:pt idx="119">
                  <c:v>492</c:v>
                </c:pt>
                <c:pt idx="120">
                  <c:v>492</c:v>
                </c:pt>
                <c:pt idx="121">
                  <c:v>492</c:v>
                </c:pt>
                <c:pt idx="122">
                  <c:v>492</c:v>
                </c:pt>
                <c:pt idx="123">
                  <c:v>492</c:v>
                </c:pt>
                <c:pt idx="124">
                  <c:v>492</c:v>
                </c:pt>
                <c:pt idx="125">
                  <c:v>492</c:v>
                </c:pt>
                <c:pt idx="126">
                  <c:v>492</c:v>
                </c:pt>
                <c:pt idx="127">
                  <c:v>492</c:v>
                </c:pt>
                <c:pt idx="128">
                  <c:v>492</c:v>
                </c:pt>
                <c:pt idx="129">
                  <c:v>492</c:v>
                </c:pt>
                <c:pt idx="130">
                  <c:v>492</c:v>
                </c:pt>
                <c:pt idx="131">
                  <c:v>492</c:v>
                </c:pt>
                <c:pt idx="132">
                  <c:v>492</c:v>
                </c:pt>
                <c:pt idx="133">
                  <c:v>492</c:v>
                </c:pt>
                <c:pt idx="134">
                  <c:v>492</c:v>
                </c:pt>
                <c:pt idx="135">
                  <c:v>492</c:v>
                </c:pt>
                <c:pt idx="136">
                  <c:v>492</c:v>
                </c:pt>
                <c:pt idx="137">
                  <c:v>492</c:v>
                </c:pt>
                <c:pt idx="138">
                  <c:v>492</c:v>
                </c:pt>
                <c:pt idx="139">
                  <c:v>492</c:v>
                </c:pt>
                <c:pt idx="140">
                  <c:v>492</c:v>
                </c:pt>
                <c:pt idx="141">
                  <c:v>492</c:v>
                </c:pt>
                <c:pt idx="142">
                  <c:v>492</c:v>
                </c:pt>
                <c:pt idx="143">
                  <c:v>492</c:v>
                </c:pt>
                <c:pt idx="144">
                  <c:v>492</c:v>
                </c:pt>
                <c:pt idx="145">
                  <c:v>492</c:v>
                </c:pt>
                <c:pt idx="146">
                  <c:v>492</c:v>
                </c:pt>
                <c:pt idx="147">
                  <c:v>492</c:v>
                </c:pt>
                <c:pt idx="148">
                  <c:v>492</c:v>
                </c:pt>
                <c:pt idx="149">
                  <c:v>492</c:v>
                </c:pt>
                <c:pt idx="150">
                  <c:v>492</c:v>
                </c:pt>
                <c:pt idx="151">
                  <c:v>492</c:v>
                </c:pt>
                <c:pt idx="152">
                  <c:v>492</c:v>
                </c:pt>
                <c:pt idx="153">
                  <c:v>492</c:v>
                </c:pt>
                <c:pt idx="154">
                  <c:v>492</c:v>
                </c:pt>
                <c:pt idx="155">
                  <c:v>492</c:v>
                </c:pt>
                <c:pt idx="156">
                  <c:v>492</c:v>
                </c:pt>
                <c:pt idx="157">
                  <c:v>492</c:v>
                </c:pt>
                <c:pt idx="158">
                  <c:v>492</c:v>
                </c:pt>
                <c:pt idx="159">
                  <c:v>492</c:v>
                </c:pt>
                <c:pt idx="160">
                  <c:v>492</c:v>
                </c:pt>
                <c:pt idx="161">
                  <c:v>492</c:v>
                </c:pt>
                <c:pt idx="162">
                  <c:v>492</c:v>
                </c:pt>
                <c:pt idx="163">
                  <c:v>492</c:v>
                </c:pt>
                <c:pt idx="164">
                  <c:v>492</c:v>
                </c:pt>
                <c:pt idx="165">
                  <c:v>492</c:v>
                </c:pt>
                <c:pt idx="166">
                  <c:v>492</c:v>
                </c:pt>
                <c:pt idx="167">
                  <c:v>492</c:v>
                </c:pt>
                <c:pt idx="168">
                  <c:v>492</c:v>
                </c:pt>
                <c:pt idx="169">
                  <c:v>492</c:v>
                </c:pt>
                <c:pt idx="170">
                  <c:v>492</c:v>
                </c:pt>
                <c:pt idx="171">
                  <c:v>492</c:v>
                </c:pt>
                <c:pt idx="172">
                  <c:v>492</c:v>
                </c:pt>
                <c:pt idx="173">
                  <c:v>492</c:v>
                </c:pt>
                <c:pt idx="174">
                  <c:v>492</c:v>
                </c:pt>
                <c:pt idx="175">
                  <c:v>492</c:v>
                </c:pt>
                <c:pt idx="176">
                  <c:v>492</c:v>
                </c:pt>
                <c:pt idx="177">
                  <c:v>492</c:v>
                </c:pt>
                <c:pt idx="178">
                  <c:v>492</c:v>
                </c:pt>
                <c:pt idx="179">
                  <c:v>492</c:v>
                </c:pt>
                <c:pt idx="180">
                  <c:v>492</c:v>
                </c:pt>
                <c:pt idx="181">
                  <c:v>492</c:v>
                </c:pt>
                <c:pt idx="182">
                  <c:v>492</c:v>
                </c:pt>
                <c:pt idx="183">
                  <c:v>492</c:v>
                </c:pt>
                <c:pt idx="184">
                  <c:v>492</c:v>
                </c:pt>
                <c:pt idx="185">
                  <c:v>492</c:v>
                </c:pt>
                <c:pt idx="186">
                  <c:v>492</c:v>
                </c:pt>
                <c:pt idx="187">
                  <c:v>492</c:v>
                </c:pt>
                <c:pt idx="188">
                  <c:v>492</c:v>
                </c:pt>
                <c:pt idx="189">
                  <c:v>492</c:v>
                </c:pt>
                <c:pt idx="190">
                  <c:v>492</c:v>
                </c:pt>
                <c:pt idx="191">
                  <c:v>492</c:v>
                </c:pt>
                <c:pt idx="192">
                  <c:v>492</c:v>
                </c:pt>
                <c:pt idx="193">
                  <c:v>492</c:v>
                </c:pt>
                <c:pt idx="194">
                  <c:v>492</c:v>
                </c:pt>
                <c:pt idx="195">
                  <c:v>492</c:v>
                </c:pt>
                <c:pt idx="196">
                  <c:v>492</c:v>
                </c:pt>
                <c:pt idx="197">
                  <c:v>492</c:v>
                </c:pt>
                <c:pt idx="198">
                  <c:v>492</c:v>
                </c:pt>
                <c:pt idx="199">
                  <c:v>492</c:v>
                </c:pt>
                <c:pt idx="200">
                  <c:v>492</c:v>
                </c:pt>
                <c:pt idx="201">
                  <c:v>492</c:v>
                </c:pt>
                <c:pt idx="202">
                  <c:v>492</c:v>
                </c:pt>
                <c:pt idx="203">
                  <c:v>492</c:v>
                </c:pt>
                <c:pt idx="204">
                  <c:v>492</c:v>
                </c:pt>
                <c:pt idx="205">
                  <c:v>492</c:v>
                </c:pt>
                <c:pt idx="206">
                  <c:v>492</c:v>
                </c:pt>
                <c:pt idx="207">
                  <c:v>492</c:v>
                </c:pt>
                <c:pt idx="208">
                  <c:v>492</c:v>
                </c:pt>
                <c:pt idx="209">
                  <c:v>492</c:v>
                </c:pt>
                <c:pt idx="210">
                  <c:v>492</c:v>
                </c:pt>
                <c:pt idx="211">
                  <c:v>492</c:v>
                </c:pt>
                <c:pt idx="212">
                  <c:v>492</c:v>
                </c:pt>
                <c:pt idx="213">
                  <c:v>492</c:v>
                </c:pt>
                <c:pt idx="214">
                  <c:v>492</c:v>
                </c:pt>
                <c:pt idx="215">
                  <c:v>492</c:v>
                </c:pt>
                <c:pt idx="216">
                  <c:v>492</c:v>
                </c:pt>
                <c:pt idx="217">
                  <c:v>492</c:v>
                </c:pt>
                <c:pt idx="218">
                  <c:v>492</c:v>
                </c:pt>
                <c:pt idx="219">
                  <c:v>492</c:v>
                </c:pt>
                <c:pt idx="220">
                  <c:v>492</c:v>
                </c:pt>
                <c:pt idx="221">
                  <c:v>492</c:v>
                </c:pt>
                <c:pt idx="222">
                  <c:v>492</c:v>
                </c:pt>
                <c:pt idx="223">
                  <c:v>492</c:v>
                </c:pt>
                <c:pt idx="224">
                  <c:v>492</c:v>
                </c:pt>
                <c:pt idx="225">
                  <c:v>492</c:v>
                </c:pt>
                <c:pt idx="226">
                  <c:v>492</c:v>
                </c:pt>
                <c:pt idx="227">
                  <c:v>492</c:v>
                </c:pt>
                <c:pt idx="228">
                  <c:v>492</c:v>
                </c:pt>
                <c:pt idx="229">
                  <c:v>492</c:v>
                </c:pt>
                <c:pt idx="230">
                  <c:v>492</c:v>
                </c:pt>
                <c:pt idx="231">
                  <c:v>492</c:v>
                </c:pt>
                <c:pt idx="232">
                  <c:v>492</c:v>
                </c:pt>
                <c:pt idx="233">
                  <c:v>492</c:v>
                </c:pt>
                <c:pt idx="234">
                  <c:v>492</c:v>
                </c:pt>
                <c:pt idx="235">
                  <c:v>492</c:v>
                </c:pt>
                <c:pt idx="236">
                  <c:v>492</c:v>
                </c:pt>
                <c:pt idx="237">
                  <c:v>492</c:v>
                </c:pt>
                <c:pt idx="238">
                  <c:v>492</c:v>
                </c:pt>
                <c:pt idx="239">
                  <c:v>492</c:v>
                </c:pt>
                <c:pt idx="240">
                  <c:v>492</c:v>
                </c:pt>
                <c:pt idx="241">
                  <c:v>492</c:v>
                </c:pt>
                <c:pt idx="242">
                  <c:v>492</c:v>
                </c:pt>
                <c:pt idx="243">
                  <c:v>492</c:v>
                </c:pt>
                <c:pt idx="244">
                  <c:v>492</c:v>
                </c:pt>
                <c:pt idx="245">
                  <c:v>492</c:v>
                </c:pt>
                <c:pt idx="246">
                  <c:v>492</c:v>
                </c:pt>
                <c:pt idx="247">
                  <c:v>492</c:v>
                </c:pt>
                <c:pt idx="248">
                  <c:v>492</c:v>
                </c:pt>
                <c:pt idx="249">
                  <c:v>492</c:v>
                </c:pt>
                <c:pt idx="250">
                  <c:v>492</c:v>
                </c:pt>
                <c:pt idx="251">
                  <c:v>492</c:v>
                </c:pt>
                <c:pt idx="252">
                  <c:v>492</c:v>
                </c:pt>
                <c:pt idx="253">
                  <c:v>492</c:v>
                </c:pt>
                <c:pt idx="254">
                  <c:v>492</c:v>
                </c:pt>
                <c:pt idx="255">
                  <c:v>492</c:v>
                </c:pt>
                <c:pt idx="256">
                  <c:v>492</c:v>
                </c:pt>
                <c:pt idx="257">
                  <c:v>492</c:v>
                </c:pt>
                <c:pt idx="258">
                  <c:v>492</c:v>
                </c:pt>
                <c:pt idx="259">
                  <c:v>492</c:v>
                </c:pt>
                <c:pt idx="260">
                  <c:v>492</c:v>
                </c:pt>
                <c:pt idx="261">
                  <c:v>492</c:v>
                </c:pt>
                <c:pt idx="262">
                  <c:v>492</c:v>
                </c:pt>
                <c:pt idx="263">
                  <c:v>492</c:v>
                </c:pt>
                <c:pt idx="264">
                  <c:v>492</c:v>
                </c:pt>
                <c:pt idx="265">
                  <c:v>492</c:v>
                </c:pt>
                <c:pt idx="266">
                  <c:v>492</c:v>
                </c:pt>
                <c:pt idx="267">
                  <c:v>492</c:v>
                </c:pt>
                <c:pt idx="268">
                  <c:v>492</c:v>
                </c:pt>
                <c:pt idx="269">
                  <c:v>492</c:v>
                </c:pt>
                <c:pt idx="270">
                  <c:v>492</c:v>
                </c:pt>
                <c:pt idx="271">
                  <c:v>492</c:v>
                </c:pt>
                <c:pt idx="272">
                  <c:v>492</c:v>
                </c:pt>
                <c:pt idx="273">
                  <c:v>492</c:v>
                </c:pt>
                <c:pt idx="274">
                  <c:v>492</c:v>
                </c:pt>
                <c:pt idx="275">
                  <c:v>492</c:v>
                </c:pt>
                <c:pt idx="276">
                  <c:v>492</c:v>
                </c:pt>
                <c:pt idx="277">
                  <c:v>492</c:v>
                </c:pt>
                <c:pt idx="278">
                  <c:v>492</c:v>
                </c:pt>
                <c:pt idx="279">
                  <c:v>492</c:v>
                </c:pt>
                <c:pt idx="280">
                  <c:v>492</c:v>
                </c:pt>
                <c:pt idx="281">
                  <c:v>492</c:v>
                </c:pt>
                <c:pt idx="282">
                  <c:v>492</c:v>
                </c:pt>
                <c:pt idx="283">
                  <c:v>492</c:v>
                </c:pt>
                <c:pt idx="284">
                  <c:v>492</c:v>
                </c:pt>
                <c:pt idx="285">
                  <c:v>492</c:v>
                </c:pt>
                <c:pt idx="286">
                  <c:v>492</c:v>
                </c:pt>
                <c:pt idx="287">
                  <c:v>492</c:v>
                </c:pt>
                <c:pt idx="288">
                  <c:v>492</c:v>
                </c:pt>
                <c:pt idx="289">
                  <c:v>492</c:v>
                </c:pt>
                <c:pt idx="290">
                  <c:v>492</c:v>
                </c:pt>
                <c:pt idx="291">
                  <c:v>492</c:v>
                </c:pt>
                <c:pt idx="292">
                  <c:v>492</c:v>
                </c:pt>
                <c:pt idx="293">
                  <c:v>492</c:v>
                </c:pt>
                <c:pt idx="294">
                  <c:v>492</c:v>
                </c:pt>
                <c:pt idx="295">
                  <c:v>492</c:v>
                </c:pt>
                <c:pt idx="296">
                  <c:v>492</c:v>
                </c:pt>
                <c:pt idx="297">
                  <c:v>492</c:v>
                </c:pt>
                <c:pt idx="298">
                  <c:v>492</c:v>
                </c:pt>
                <c:pt idx="299">
                  <c:v>492</c:v>
                </c:pt>
                <c:pt idx="300">
                  <c:v>492</c:v>
                </c:pt>
                <c:pt idx="301">
                  <c:v>492</c:v>
                </c:pt>
                <c:pt idx="302">
                  <c:v>492</c:v>
                </c:pt>
                <c:pt idx="303">
                  <c:v>492</c:v>
                </c:pt>
                <c:pt idx="304">
                  <c:v>492</c:v>
                </c:pt>
                <c:pt idx="305">
                  <c:v>492</c:v>
                </c:pt>
                <c:pt idx="306">
                  <c:v>492</c:v>
                </c:pt>
                <c:pt idx="307">
                  <c:v>492</c:v>
                </c:pt>
                <c:pt idx="308">
                  <c:v>492</c:v>
                </c:pt>
                <c:pt idx="309">
                  <c:v>492</c:v>
                </c:pt>
                <c:pt idx="310">
                  <c:v>492</c:v>
                </c:pt>
                <c:pt idx="311">
                  <c:v>492</c:v>
                </c:pt>
                <c:pt idx="312">
                  <c:v>492</c:v>
                </c:pt>
                <c:pt idx="313">
                  <c:v>492</c:v>
                </c:pt>
                <c:pt idx="314">
                  <c:v>492</c:v>
                </c:pt>
                <c:pt idx="315">
                  <c:v>492</c:v>
                </c:pt>
                <c:pt idx="316">
                  <c:v>492</c:v>
                </c:pt>
                <c:pt idx="317">
                  <c:v>492</c:v>
                </c:pt>
                <c:pt idx="318">
                  <c:v>492</c:v>
                </c:pt>
                <c:pt idx="319">
                  <c:v>492</c:v>
                </c:pt>
                <c:pt idx="320">
                  <c:v>492</c:v>
                </c:pt>
                <c:pt idx="321">
                  <c:v>492</c:v>
                </c:pt>
                <c:pt idx="322">
                  <c:v>492</c:v>
                </c:pt>
                <c:pt idx="323">
                  <c:v>492</c:v>
                </c:pt>
                <c:pt idx="324">
                  <c:v>492</c:v>
                </c:pt>
                <c:pt idx="325">
                  <c:v>492</c:v>
                </c:pt>
                <c:pt idx="326">
                  <c:v>492</c:v>
                </c:pt>
                <c:pt idx="327">
                  <c:v>492</c:v>
                </c:pt>
                <c:pt idx="328">
                  <c:v>492</c:v>
                </c:pt>
                <c:pt idx="329">
                  <c:v>492</c:v>
                </c:pt>
                <c:pt idx="330">
                  <c:v>492</c:v>
                </c:pt>
                <c:pt idx="331">
                  <c:v>492</c:v>
                </c:pt>
                <c:pt idx="332">
                  <c:v>492</c:v>
                </c:pt>
                <c:pt idx="333">
                  <c:v>492</c:v>
                </c:pt>
                <c:pt idx="334">
                  <c:v>492</c:v>
                </c:pt>
                <c:pt idx="335">
                  <c:v>492</c:v>
                </c:pt>
                <c:pt idx="336">
                  <c:v>492</c:v>
                </c:pt>
                <c:pt idx="337">
                  <c:v>492</c:v>
                </c:pt>
                <c:pt idx="338">
                  <c:v>492</c:v>
                </c:pt>
                <c:pt idx="339">
                  <c:v>492</c:v>
                </c:pt>
                <c:pt idx="340">
                  <c:v>492</c:v>
                </c:pt>
                <c:pt idx="341">
                  <c:v>492</c:v>
                </c:pt>
                <c:pt idx="342">
                  <c:v>492</c:v>
                </c:pt>
                <c:pt idx="343">
                  <c:v>492</c:v>
                </c:pt>
                <c:pt idx="344">
                  <c:v>492</c:v>
                </c:pt>
                <c:pt idx="345">
                  <c:v>492</c:v>
                </c:pt>
                <c:pt idx="346">
                  <c:v>492</c:v>
                </c:pt>
                <c:pt idx="347">
                  <c:v>492</c:v>
                </c:pt>
                <c:pt idx="348">
                  <c:v>492</c:v>
                </c:pt>
                <c:pt idx="349">
                  <c:v>492</c:v>
                </c:pt>
                <c:pt idx="350">
                  <c:v>492</c:v>
                </c:pt>
                <c:pt idx="351">
                  <c:v>492</c:v>
                </c:pt>
                <c:pt idx="352">
                  <c:v>492</c:v>
                </c:pt>
                <c:pt idx="353">
                  <c:v>492</c:v>
                </c:pt>
                <c:pt idx="354">
                  <c:v>492</c:v>
                </c:pt>
                <c:pt idx="355">
                  <c:v>492</c:v>
                </c:pt>
                <c:pt idx="356">
                  <c:v>492</c:v>
                </c:pt>
                <c:pt idx="357">
                  <c:v>492</c:v>
                </c:pt>
                <c:pt idx="358">
                  <c:v>492</c:v>
                </c:pt>
                <c:pt idx="359">
                  <c:v>492</c:v>
                </c:pt>
                <c:pt idx="360">
                  <c:v>492</c:v>
                </c:pt>
                <c:pt idx="361">
                  <c:v>492</c:v>
                </c:pt>
                <c:pt idx="362">
                  <c:v>492</c:v>
                </c:pt>
                <c:pt idx="363">
                  <c:v>492</c:v>
                </c:pt>
                <c:pt idx="364">
                  <c:v>492</c:v>
                </c:pt>
                <c:pt idx="365">
                  <c:v>492</c:v>
                </c:pt>
                <c:pt idx="366">
                  <c:v>492</c:v>
                </c:pt>
                <c:pt idx="367">
                  <c:v>492</c:v>
                </c:pt>
                <c:pt idx="368">
                  <c:v>492</c:v>
                </c:pt>
                <c:pt idx="369">
                  <c:v>492</c:v>
                </c:pt>
                <c:pt idx="370">
                  <c:v>492</c:v>
                </c:pt>
                <c:pt idx="371">
                  <c:v>492</c:v>
                </c:pt>
                <c:pt idx="372">
                  <c:v>492</c:v>
                </c:pt>
                <c:pt idx="373">
                  <c:v>492</c:v>
                </c:pt>
                <c:pt idx="374">
                  <c:v>492</c:v>
                </c:pt>
                <c:pt idx="375">
                  <c:v>492</c:v>
                </c:pt>
                <c:pt idx="376">
                  <c:v>492</c:v>
                </c:pt>
                <c:pt idx="377">
                  <c:v>492</c:v>
                </c:pt>
                <c:pt idx="378">
                  <c:v>492</c:v>
                </c:pt>
                <c:pt idx="379">
                  <c:v>492</c:v>
                </c:pt>
                <c:pt idx="380">
                  <c:v>492</c:v>
                </c:pt>
                <c:pt idx="381">
                  <c:v>492</c:v>
                </c:pt>
                <c:pt idx="382">
                  <c:v>492</c:v>
                </c:pt>
                <c:pt idx="383">
                  <c:v>492</c:v>
                </c:pt>
                <c:pt idx="384">
                  <c:v>492</c:v>
                </c:pt>
                <c:pt idx="385">
                  <c:v>492</c:v>
                </c:pt>
                <c:pt idx="386">
                  <c:v>492</c:v>
                </c:pt>
                <c:pt idx="387">
                  <c:v>492</c:v>
                </c:pt>
                <c:pt idx="388">
                  <c:v>492</c:v>
                </c:pt>
                <c:pt idx="389">
                  <c:v>492</c:v>
                </c:pt>
                <c:pt idx="390">
                  <c:v>492</c:v>
                </c:pt>
                <c:pt idx="391">
                  <c:v>492</c:v>
                </c:pt>
                <c:pt idx="392">
                  <c:v>492</c:v>
                </c:pt>
                <c:pt idx="393">
                  <c:v>492</c:v>
                </c:pt>
                <c:pt idx="394">
                  <c:v>492</c:v>
                </c:pt>
                <c:pt idx="395">
                  <c:v>492</c:v>
                </c:pt>
                <c:pt idx="396">
                  <c:v>492</c:v>
                </c:pt>
                <c:pt idx="397">
                  <c:v>492</c:v>
                </c:pt>
                <c:pt idx="398">
                  <c:v>492</c:v>
                </c:pt>
                <c:pt idx="399">
                  <c:v>492</c:v>
                </c:pt>
                <c:pt idx="400">
                  <c:v>492</c:v>
                </c:pt>
                <c:pt idx="401">
                  <c:v>492</c:v>
                </c:pt>
                <c:pt idx="402">
                  <c:v>492</c:v>
                </c:pt>
                <c:pt idx="403">
                  <c:v>492</c:v>
                </c:pt>
                <c:pt idx="404">
                  <c:v>492</c:v>
                </c:pt>
                <c:pt idx="405">
                  <c:v>492</c:v>
                </c:pt>
                <c:pt idx="406">
                  <c:v>492</c:v>
                </c:pt>
                <c:pt idx="407">
                  <c:v>492</c:v>
                </c:pt>
                <c:pt idx="408">
                  <c:v>492</c:v>
                </c:pt>
                <c:pt idx="409">
                  <c:v>492</c:v>
                </c:pt>
                <c:pt idx="410">
                  <c:v>492</c:v>
                </c:pt>
                <c:pt idx="411">
                  <c:v>492</c:v>
                </c:pt>
                <c:pt idx="412">
                  <c:v>492</c:v>
                </c:pt>
                <c:pt idx="413">
                  <c:v>492</c:v>
                </c:pt>
                <c:pt idx="414">
                  <c:v>492</c:v>
                </c:pt>
                <c:pt idx="415">
                  <c:v>492</c:v>
                </c:pt>
                <c:pt idx="416">
                  <c:v>492</c:v>
                </c:pt>
                <c:pt idx="417">
                  <c:v>492</c:v>
                </c:pt>
                <c:pt idx="418">
                  <c:v>492</c:v>
                </c:pt>
                <c:pt idx="419">
                  <c:v>492</c:v>
                </c:pt>
                <c:pt idx="420">
                  <c:v>492</c:v>
                </c:pt>
                <c:pt idx="421">
                  <c:v>492</c:v>
                </c:pt>
                <c:pt idx="422">
                  <c:v>492</c:v>
                </c:pt>
                <c:pt idx="423">
                  <c:v>492</c:v>
                </c:pt>
                <c:pt idx="424">
                  <c:v>492</c:v>
                </c:pt>
                <c:pt idx="425">
                  <c:v>492</c:v>
                </c:pt>
                <c:pt idx="426">
                  <c:v>492</c:v>
                </c:pt>
                <c:pt idx="427">
                  <c:v>492</c:v>
                </c:pt>
                <c:pt idx="428">
                  <c:v>492</c:v>
                </c:pt>
                <c:pt idx="429">
                  <c:v>492</c:v>
                </c:pt>
                <c:pt idx="430">
                  <c:v>492</c:v>
                </c:pt>
                <c:pt idx="431">
                  <c:v>492</c:v>
                </c:pt>
                <c:pt idx="432">
                  <c:v>492</c:v>
                </c:pt>
                <c:pt idx="433">
                  <c:v>492</c:v>
                </c:pt>
                <c:pt idx="434">
                  <c:v>492</c:v>
                </c:pt>
                <c:pt idx="435">
                  <c:v>492</c:v>
                </c:pt>
                <c:pt idx="436">
                  <c:v>492</c:v>
                </c:pt>
                <c:pt idx="437">
                  <c:v>492</c:v>
                </c:pt>
                <c:pt idx="438">
                  <c:v>492</c:v>
                </c:pt>
                <c:pt idx="439">
                  <c:v>492</c:v>
                </c:pt>
                <c:pt idx="440">
                  <c:v>492</c:v>
                </c:pt>
                <c:pt idx="441">
                  <c:v>492</c:v>
                </c:pt>
                <c:pt idx="442">
                  <c:v>492</c:v>
                </c:pt>
                <c:pt idx="443">
                  <c:v>492</c:v>
                </c:pt>
                <c:pt idx="444">
                  <c:v>492</c:v>
                </c:pt>
                <c:pt idx="445">
                  <c:v>492</c:v>
                </c:pt>
                <c:pt idx="446">
                  <c:v>492</c:v>
                </c:pt>
                <c:pt idx="447">
                  <c:v>492</c:v>
                </c:pt>
                <c:pt idx="448">
                  <c:v>492</c:v>
                </c:pt>
                <c:pt idx="449">
                  <c:v>492</c:v>
                </c:pt>
                <c:pt idx="450">
                  <c:v>492</c:v>
                </c:pt>
                <c:pt idx="451">
                  <c:v>492</c:v>
                </c:pt>
                <c:pt idx="452">
                  <c:v>492</c:v>
                </c:pt>
                <c:pt idx="453">
                  <c:v>492</c:v>
                </c:pt>
                <c:pt idx="454">
                  <c:v>492</c:v>
                </c:pt>
                <c:pt idx="455">
                  <c:v>492</c:v>
                </c:pt>
                <c:pt idx="456">
                  <c:v>492</c:v>
                </c:pt>
                <c:pt idx="457">
                  <c:v>492</c:v>
                </c:pt>
                <c:pt idx="458">
                  <c:v>492</c:v>
                </c:pt>
                <c:pt idx="459">
                  <c:v>492</c:v>
                </c:pt>
                <c:pt idx="460">
                  <c:v>492</c:v>
                </c:pt>
                <c:pt idx="461">
                  <c:v>492</c:v>
                </c:pt>
                <c:pt idx="462">
                  <c:v>492</c:v>
                </c:pt>
                <c:pt idx="463">
                  <c:v>492</c:v>
                </c:pt>
                <c:pt idx="464">
                  <c:v>492</c:v>
                </c:pt>
                <c:pt idx="465">
                  <c:v>492</c:v>
                </c:pt>
                <c:pt idx="466">
                  <c:v>492</c:v>
                </c:pt>
                <c:pt idx="467">
                  <c:v>492</c:v>
                </c:pt>
                <c:pt idx="468">
                  <c:v>492</c:v>
                </c:pt>
                <c:pt idx="469">
                  <c:v>492</c:v>
                </c:pt>
                <c:pt idx="470">
                  <c:v>492</c:v>
                </c:pt>
                <c:pt idx="471">
                  <c:v>492</c:v>
                </c:pt>
                <c:pt idx="472">
                  <c:v>492</c:v>
                </c:pt>
                <c:pt idx="473">
                  <c:v>492</c:v>
                </c:pt>
                <c:pt idx="474">
                  <c:v>492</c:v>
                </c:pt>
                <c:pt idx="475">
                  <c:v>492</c:v>
                </c:pt>
                <c:pt idx="476">
                  <c:v>492</c:v>
                </c:pt>
                <c:pt idx="477">
                  <c:v>492</c:v>
                </c:pt>
                <c:pt idx="478">
                  <c:v>492</c:v>
                </c:pt>
                <c:pt idx="479">
                  <c:v>492</c:v>
                </c:pt>
                <c:pt idx="480">
                  <c:v>492</c:v>
                </c:pt>
                <c:pt idx="481">
                  <c:v>492</c:v>
                </c:pt>
                <c:pt idx="482">
                  <c:v>492</c:v>
                </c:pt>
                <c:pt idx="483">
                  <c:v>492</c:v>
                </c:pt>
                <c:pt idx="484">
                  <c:v>492</c:v>
                </c:pt>
                <c:pt idx="485">
                  <c:v>492</c:v>
                </c:pt>
                <c:pt idx="486">
                  <c:v>492</c:v>
                </c:pt>
                <c:pt idx="487">
                  <c:v>492</c:v>
                </c:pt>
                <c:pt idx="488">
                  <c:v>492</c:v>
                </c:pt>
                <c:pt idx="489">
                  <c:v>492</c:v>
                </c:pt>
                <c:pt idx="490">
                  <c:v>492</c:v>
                </c:pt>
                <c:pt idx="491">
                  <c:v>492</c:v>
                </c:pt>
                <c:pt idx="492">
                  <c:v>492</c:v>
                </c:pt>
                <c:pt idx="493">
                  <c:v>492</c:v>
                </c:pt>
                <c:pt idx="494">
                  <c:v>492</c:v>
                </c:pt>
                <c:pt idx="495">
                  <c:v>492</c:v>
                </c:pt>
                <c:pt idx="496">
                  <c:v>492</c:v>
                </c:pt>
                <c:pt idx="497">
                  <c:v>492</c:v>
                </c:pt>
                <c:pt idx="498">
                  <c:v>492</c:v>
                </c:pt>
                <c:pt idx="499">
                  <c:v>492</c:v>
                </c:pt>
                <c:pt idx="500">
                  <c:v>492</c:v>
                </c:pt>
                <c:pt idx="501">
                  <c:v>492</c:v>
                </c:pt>
                <c:pt idx="502">
                  <c:v>492</c:v>
                </c:pt>
                <c:pt idx="503">
                  <c:v>492</c:v>
                </c:pt>
                <c:pt idx="504">
                  <c:v>492</c:v>
                </c:pt>
                <c:pt idx="505">
                  <c:v>492</c:v>
                </c:pt>
                <c:pt idx="506">
                  <c:v>492</c:v>
                </c:pt>
                <c:pt idx="507">
                  <c:v>492</c:v>
                </c:pt>
                <c:pt idx="508">
                  <c:v>492</c:v>
                </c:pt>
                <c:pt idx="509">
                  <c:v>492</c:v>
                </c:pt>
                <c:pt idx="510">
                  <c:v>492</c:v>
                </c:pt>
                <c:pt idx="511">
                  <c:v>492</c:v>
                </c:pt>
                <c:pt idx="512">
                  <c:v>492</c:v>
                </c:pt>
                <c:pt idx="513">
                  <c:v>492</c:v>
                </c:pt>
                <c:pt idx="514">
                  <c:v>492</c:v>
                </c:pt>
                <c:pt idx="515">
                  <c:v>492</c:v>
                </c:pt>
                <c:pt idx="516">
                  <c:v>492</c:v>
                </c:pt>
                <c:pt idx="517">
                  <c:v>492</c:v>
                </c:pt>
                <c:pt idx="518">
                  <c:v>492</c:v>
                </c:pt>
                <c:pt idx="519">
                  <c:v>492</c:v>
                </c:pt>
                <c:pt idx="520">
                  <c:v>492</c:v>
                </c:pt>
                <c:pt idx="521">
                  <c:v>492</c:v>
                </c:pt>
                <c:pt idx="522">
                  <c:v>492</c:v>
                </c:pt>
                <c:pt idx="523">
                  <c:v>492</c:v>
                </c:pt>
                <c:pt idx="524">
                  <c:v>492</c:v>
                </c:pt>
                <c:pt idx="525">
                  <c:v>492</c:v>
                </c:pt>
                <c:pt idx="526">
                  <c:v>492</c:v>
                </c:pt>
                <c:pt idx="527">
                  <c:v>492</c:v>
                </c:pt>
                <c:pt idx="528">
                  <c:v>492</c:v>
                </c:pt>
                <c:pt idx="529">
                  <c:v>492</c:v>
                </c:pt>
                <c:pt idx="530">
                  <c:v>492</c:v>
                </c:pt>
                <c:pt idx="531">
                  <c:v>492</c:v>
                </c:pt>
                <c:pt idx="532">
                  <c:v>492</c:v>
                </c:pt>
                <c:pt idx="533">
                  <c:v>492</c:v>
                </c:pt>
                <c:pt idx="534">
                  <c:v>492</c:v>
                </c:pt>
                <c:pt idx="535">
                  <c:v>492</c:v>
                </c:pt>
                <c:pt idx="536">
                  <c:v>492</c:v>
                </c:pt>
                <c:pt idx="537">
                  <c:v>492</c:v>
                </c:pt>
                <c:pt idx="538">
                  <c:v>492</c:v>
                </c:pt>
                <c:pt idx="539">
                  <c:v>492</c:v>
                </c:pt>
                <c:pt idx="540">
                  <c:v>492</c:v>
                </c:pt>
                <c:pt idx="541">
                  <c:v>492</c:v>
                </c:pt>
                <c:pt idx="542">
                  <c:v>492</c:v>
                </c:pt>
                <c:pt idx="543">
                  <c:v>492</c:v>
                </c:pt>
                <c:pt idx="544">
                  <c:v>492</c:v>
                </c:pt>
                <c:pt idx="545">
                  <c:v>492</c:v>
                </c:pt>
                <c:pt idx="546">
                  <c:v>492</c:v>
                </c:pt>
                <c:pt idx="547">
                  <c:v>492</c:v>
                </c:pt>
                <c:pt idx="548">
                  <c:v>492</c:v>
                </c:pt>
                <c:pt idx="549">
                  <c:v>492</c:v>
                </c:pt>
                <c:pt idx="550">
                  <c:v>492</c:v>
                </c:pt>
                <c:pt idx="551">
                  <c:v>492</c:v>
                </c:pt>
                <c:pt idx="552">
                  <c:v>492</c:v>
                </c:pt>
                <c:pt idx="553">
                  <c:v>492</c:v>
                </c:pt>
                <c:pt idx="554">
                  <c:v>492</c:v>
                </c:pt>
                <c:pt idx="555">
                  <c:v>492</c:v>
                </c:pt>
                <c:pt idx="556">
                  <c:v>492</c:v>
                </c:pt>
                <c:pt idx="557">
                  <c:v>492</c:v>
                </c:pt>
                <c:pt idx="558">
                  <c:v>492</c:v>
                </c:pt>
                <c:pt idx="559">
                  <c:v>492</c:v>
                </c:pt>
                <c:pt idx="560">
                  <c:v>492</c:v>
                </c:pt>
                <c:pt idx="561">
                  <c:v>492</c:v>
                </c:pt>
                <c:pt idx="562">
                  <c:v>492</c:v>
                </c:pt>
                <c:pt idx="563">
                  <c:v>492</c:v>
                </c:pt>
                <c:pt idx="564">
                  <c:v>492</c:v>
                </c:pt>
                <c:pt idx="565">
                  <c:v>492</c:v>
                </c:pt>
                <c:pt idx="566">
                  <c:v>492</c:v>
                </c:pt>
                <c:pt idx="567">
                  <c:v>492</c:v>
                </c:pt>
                <c:pt idx="568">
                  <c:v>492</c:v>
                </c:pt>
                <c:pt idx="569">
                  <c:v>492</c:v>
                </c:pt>
                <c:pt idx="570">
                  <c:v>492</c:v>
                </c:pt>
                <c:pt idx="571">
                  <c:v>492</c:v>
                </c:pt>
                <c:pt idx="572">
                  <c:v>492</c:v>
                </c:pt>
                <c:pt idx="573">
                  <c:v>492</c:v>
                </c:pt>
                <c:pt idx="574">
                  <c:v>492</c:v>
                </c:pt>
                <c:pt idx="575">
                  <c:v>492</c:v>
                </c:pt>
                <c:pt idx="576">
                  <c:v>492</c:v>
                </c:pt>
                <c:pt idx="577">
                  <c:v>492</c:v>
                </c:pt>
                <c:pt idx="578">
                  <c:v>492</c:v>
                </c:pt>
                <c:pt idx="579">
                  <c:v>492</c:v>
                </c:pt>
                <c:pt idx="580">
                  <c:v>492</c:v>
                </c:pt>
                <c:pt idx="581">
                  <c:v>492</c:v>
                </c:pt>
                <c:pt idx="582">
                  <c:v>492</c:v>
                </c:pt>
                <c:pt idx="583">
                  <c:v>492</c:v>
                </c:pt>
                <c:pt idx="584">
                  <c:v>492</c:v>
                </c:pt>
                <c:pt idx="585">
                  <c:v>492</c:v>
                </c:pt>
                <c:pt idx="586">
                  <c:v>492</c:v>
                </c:pt>
                <c:pt idx="587">
                  <c:v>492</c:v>
                </c:pt>
                <c:pt idx="588">
                  <c:v>492</c:v>
                </c:pt>
                <c:pt idx="589">
                  <c:v>492</c:v>
                </c:pt>
                <c:pt idx="590">
                  <c:v>492</c:v>
                </c:pt>
                <c:pt idx="591">
                  <c:v>492</c:v>
                </c:pt>
                <c:pt idx="592">
                  <c:v>492</c:v>
                </c:pt>
                <c:pt idx="593">
                  <c:v>492</c:v>
                </c:pt>
                <c:pt idx="594">
                  <c:v>492</c:v>
                </c:pt>
                <c:pt idx="595">
                  <c:v>492</c:v>
                </c:pt>
                <c:pt idx="596">
                  <c:v>492</c:v>
                </c:pt>
                <c:pt idx="597">
                  <c:v>492</c:v>
                </c:pt>
                <c:pt idx="598">
                  <c:v>492</c:v>
                </c:pt>
                <c:pt idx="599">
                  <c:v>492</c:v>
                </c:pt>
                <c:pt idx="600">
                  <c:v>492</c:v>
                </c:pt>
                <c:pt idx="601">
                  <c:v>492</c:v>
                </c:pt>
                <c:pt idx="602">
                  <c:v>492</c:v>
                </c:pt>
                <c:pt idx="603">
                  <c:v>492</c:v>
                </c:pt>
                <c:pt idx="604">
                  <c:v>492</c:v>
                </c:pt>
                <c:pt idx="605">
                  <c:v>492</c:v>
                </c:pt>
                <c:pt idx="606">
                  <c:v>492</c:v>
                </c:pt>
                <c:pt idx="607">
                  <c:v>492</c:v>
                </c:pt>
                <c:pt idx="608">
                  <c:v>492</c:v>
                </c:pt>
                <c:pt idx="609">
                  <c:v>492</c:v>
                </c:pt>
                <c:pt idx="610">
                  <c:v>492</c:v>
                </c:pt>
                <c:pt idx="611">
                  <c:v>492</c:v>
                </c:pt>
                <c:pt idx="612">
                  <c:v>492</c:v>
                </c:pt>
                <c:pt idx="613">
                  <c:v>492</c:v>
                </c:pt>
                <c:pt idx="614">
                  <c:v>492</c:v>
                </c:pt>
                <c:pt idx="615">
                  <c:v>492</c:v>
                </c:pt>
                <c:pt idx="616">
                  <c:v>492</c:v>
                </c:pt>
                <c:pt idx="617">
                  <c:v>492</c:v>
                </c:pt>
                <c:pt idx="618">
                  <c:v>492</c:v>
                </c:pt>
                <c:pt idx="619">
                  <c:v>492</c:v>
                </c:pt>
                <c:pt idx="620">
                  <c:v>492</c:v>
                </c:pt>
                <c:pt idx="621">
                  <c:v>492</c:v>
                </c:pt>
                <c:pt idx="622">
                  <c:v>492</c:v>
                </c:pt>
                <c:pt idx="623">
                  <c:v>492</c:v>
                </c:pt>
                <c:pt idx="624">
                  <c:v>492</c:v>
                </c:pt>
                <c:pt idx="625">
                  <c:v>492</c:v>
                </c:pt>
                <c:pt idx="626">
                  <c:v>492</c:v>
                </c:pt>
                <c:pt idx="627">
                  <c:v>492</c:v>
                </c:pt>
                <c:pt idx="628">
                  <c:v>492</c:v>
                </c:pt>
                <c:pt idx="629">
                  <c:v>492</c:v>
                </c:pt>
                <c:pt idx="630">
                  <c:v>492</c:v>
                </c:pt>
                <c:pt idx="631">
                  <c:v>492</c:v>
                </c:pt>
                <c:pt idx="632">
                  <c:v>492</c:v>
                </c:pt>
                <c:pt idx="633">
                  <c:v>492</c:v>
                </c:pt>
                <c:pt idx="634">
                  <c:v>492</c:v>
                </c:pt>
                <c:pt idx="635">
                  <c:v>492</c:v>
                </c:pt>
                <c:pt idx="636">
                  <c:v>492</c:v>
                </c:pt>
                <c:pt idx="637">
                  <c:v>492</c:v>
                </c:pt>
                <c:pt idx="638">
                  <c:v>492</c:v>
                </c:pt>
                <c:pt idx="639">
                  <c:v>492</c:v>
                </c:pt>
                <c:pt idx="640">
                  <c:v>492</c:v>
                </c:pt>
                <c:pt idx="641">
                  <c:v>492</c:v>
                </c:pt>
                <c:pt idx="642">
                  <c:v>492</c:v>
                </c:pt>
                <c:pt idx="643">
                  <c:v>492</c:v>
                </c:pt>
                <c:pt idx="644">
                  <c:v>492</c:v>
                </c:pt>
                <c:pt idx="645">
                  <c:v>492</c:v>
                </c:pt>
                <c:pt idx="646">
                  <c:v>492</c:v>
                </c:pt>
                <c:pt idx="647">
                  <c:v>492</c:v>
                </c:pt>
                <c:pt idx="648">
                  <c:v>492</c:v>
                </c:pt>
                <c:pt idx="649">
                  <c:v>492</c:v>
                </c:pt>
                <c:pt idx="650">
                  <c:v>492</c:v>
                </c:pt>
                <c:pt idx="651">
                  <c:v>492</c:v>
                </c:pt>
                <c:pt idx="652">
                  <c:v>492</c:v>
                </c:pt>
                <c:pt idx="653">
                  <c:v>492</c:v>
                </c:pt>
                <c:pt idx="654">
                  <c:v>492</c:v>
                </c:pt>
                <c:pt idx="655">
                  <c:v>492</c:v>
                </c:pt>
                <c:pt idx="656">
                  <c:v>492</c:v>
                </c:pt>
                <c:pt idx="657">
                  <c:v>492</c:v>
                </c:pt>
                <c:pt idx="658">
                  <c:v>492</c:v>
                </c:pt>
                <c:pt idx="659">
                  <c:v>492</c:v>
                </c:pt>
                <c:pt idx="660">
                  <c:v>492</c:v>
                </c:pt>
                <c:pt idx="661">
                  <c:v>492</c:v>
                </c:pt>
                <c:pt idx="662">
                  <c:v>492</c:v>
                </c:pt>
                <c:pt idx="663">
                  <c:v>492</c:v>
                </c:pt>
                <c:pt idx="664">
                  <c:v>492</c:v>
                </c:pt>
                <c:pt idx="665">
                  <c:v>492</c:v>
                </c:pt>
                <c:pt idx="666">
                  <c:v>492</c:v>
                </c:pt>
                <c:pt idx="667">
                  <c:v>492</c:v>
                </c:pt>
                <c:pt idx="668">
                  <c:v>492</c:v>
                </c:pt>
                <c:pt idx="669">
                  <c:v>492</c:v>
                </c:pt>
                <c:pt idx="670">
                  <c:v>492</c:v>
                </c:pt>
                <c:pt idx="671">
                  <c:v>492</c:v>
                </c:pt>
                <c:pt idx="672">
                  <c:v>492</c:v>
                </c:pt>
                <c:pt idx="673">
                  <c:v>492</c:v>
                </c:pt>
                <c:pt idx="674">
                  <c:v>492</c:v>
                </c:pt>
                <c:pt idx="675">
                  <c:v>492</c:v>
                </c:pt>
                <c:pt idx="676">
                  <c:v>492</c:v>
                </c:pt>
                <c:pt idx="677">
                  <c:v>492</c:v>
                </c:pt>
                <c:pt idx="678">
                  <c:v>492</c:v>
                </c:pt>
                <c:pt idx="679">
                  <c:v>492</c:v>
                </c:pt>
                <c:pt idx="680">
                  <c:v>492</c:v>
                </c:pt>
                <c:pt idx="681">
                  <c:v>492</c:v>
                </c:pt>
                <c:pt idx="682">
                  <c:v>492</c:v>
                </c:pt>
                <c:pt idx="683">
                  <c:v>492</c:v>
                </c:pt>
                <c:pt idx="684">
                  <c:v>492</c:v>
                </c:pt>
                <c:pt idx="685">
                  <c:v>492</c:v>
                </c:pt>
                <c:pt idx="686">
                  <c:v>492</c:v>
                </c:pt>
                <c:pt idx="687">
                  <c:v>492</c:v>
                </c:pt>
                <c:pt idx="688">
                  <c:v>492</c:v>
                </c:pt>
                <c:pt idx="689">
                  <c:v>492</c:v>
                </c:pt>
                <c:pt idx="690">
                  <c:v>492</c:v>
                </c:pt>
                <c:pt idx="691">
                  <c:v>492</c:v>
                </c:pt>
                <c:pt idx="692">
                  <c:v>492</c:v>
                </c:pt>
                <c:pt idx="693">
                  <c:v>492</c:v>
                </c:pt>
                <c:pt idx="694">
                  <c:v>492</c:v>
                </c:pt>
                <c:pt idx="695">
                  <c:v>492</c:v>
                </c:pt>
                <c:pt idx="696">
                  <c:v>492</c:v>
                </c:pt>
                <c:pt idx="697">
                  <c:v>492</c:v>
                </c:pt>
                <c:pt idx="698">
                  <c:v>492</c:v>
                </c:pt>
                <c:pt idx="699">
                  <c:v>492</c:v>
                </c:pt>
                <c:pt idx="700">
                  <c:v>492</c:v>
                </c:pt>
                <c:pt idx="701">
                  <c:v>492</c:v>
                </c:pt>
                <c:pt idx="702">
                  <c:v>492</c:v>
                </c:pt>
                <c:pt idx="703">
                  <c:v>492</c:v>
                </c:pt>
                <c:pt idx="704">
                  <c:v>492</c:v>
                </c:pt>
                <c:pt idx="705">
                  <c:v>492</c:v>
                </c:pt>
                <c:pt idx="706">
                  <c:v>492</c:v>
                </c:pt>
                <c:pt idx="707">
                  <c:v>492</c:v>
                </c:pt>
                <c:pt idx="708">
                  <c:v>492</c:v>
                </c:pt>
                <c:pt idx="709">
                  <c:v>492</c:v>
                </c:pt>
                <c:pt idx="710">
                  <c:v>492</c:v>
                </c:pt>
                <c:pt idx="711">
                  <c:v>492</c:v>
                </c:pt>
                <c:pt idx="712">
                  <c:v>492</c:v>
                </c:pt>
                <c:pt idx="713">
                  <c:v>492</c:v>
                </c:pt>
                <c:pt idx="714">
                  <c:v>492</c:v>
                </c:pt>
                <c:pt idx="715">
                  <c:v>492</c:v>
                </c:pt>
                <c:pt idx="716">
                  <c:v>492</c:v>
                </c:pt>
                <c:pt idx="717">
                  <c:v>492</c:v>
                </c:pt>
                <c:pt idx="718">
                  <c:v>492</c:v>
                </c:pt>
                <c:pt idx="719">
                  <c:v>492</c:v>
                </c:pt>
                <c:pt idx="720">
                  <c:v>492</c:v>
                </c:pt>
                <c:pt idx="721">
                  <c:v>492</c:v>
                </c:pt>
                <c:pt idx="722">
                  <c:v>492</c:v>
                </c:pt>
                <c:pt idx="723">
                  <c:v>492</c:v>
                </c:pt>
                <c:pt idx="724">
                  <c:v>492</c:v>
                </c:pt>
                <c:pt idx="725">
                  <c:v>492</c:v>
                </c:pt>
                <c:pt idx="726">
                  <c:v>492</c:v>
                </c:pt>
                <c:pt idx="727">
                  <c:v>492</c:v>
                </c:pt>
                <c:pt idx="728">
                  <c:v>492</c:v>
                </c:pt>
                <c:pt idx="729">
                  <c:v>492</c:v>
                </c:pt>
                <c:pt idx="730">
                  <c:v>492</c:v>
                </c:pt>
                <c:pt idx="731">
                  <c:v>492</c:v>
                </c:pt>
                <c:pt idx="732">
                  <c:v>492</c:v>
                </c:pt>
                <c:pt idx="733">
                  <c:v>492</c:v>
                </c:pt>
                <c:pt idx="734">
                  <c:v>492</c:v>
                </c:pt>
                <c:pt idx="735">
                  <c:v>492</c:v>
                </c:pt>
                <c:pt idx="736">
                  <c:v>492</c:v>
                </c:pt>
                <c:pt idx="737">
                  <c:v>492</c:v>
                </c:pt>
                <c:pt idx="738">
                  <c:v>492</c:v>
                </c:pt>
                <c:pt idx="739">
                  <c:v>492</c:v>
                </c:pt>
                <c:pt idx="740">
                  <c:v>492</c:v>
                </c:pt>
                <c:pt idx="741">
                  <c:v>492</c:v>
                </c:pt>
                <c:pt idx="742">
                  <c:v>492</c:v>
                </c:pt>
                <c:pt idx="743">
                  <c:v>492</c:v>
                </c:pt>
                <c:pt idx="744">
                  <c:v>492</c:v>
                </c:pt>
                <c:pt idx="745">
                  <c:v>492</c:v>
                </c:pt>
                <c:pt idx="746">
                  <c:v>492</c:v>
                </c:pt>
                <c:pt idx="747">
                  <c:v>492</c:v>
                </c:pt>
                <c:pt idx="748">
                  <c:v>492</c:v>
                </c:pt>
                <c:pt idx="749">
                  <c:v>492</c:v>
                </c:pt>
                <c:pt idx="750">
                  <c:v>492</c:v>
                </c:pt>
                <c:pt idx="751">
                  <c:v>492</c:v>
                </c:pt>
                <c:pt idx="752">
                  <c:v>492</c:v>
                </c:pt>
                <c:pt idx="753">
                  <c:v>492</c:v>
                </c:pt>
                <c:pt idx="754">
                  <c:v>492</c:v>
                </c:pt>
                <c:pt idx="755">
                  <c:v>492</c:v>
                </c:pt>
                <c:pt idx="756">
                  <c:v>492</c:v>
                </c:pt>
                <c:pt idx="757">
                  <c:v>492</c:v>
                </c:pt>
                <c:pt idx="758">
                  <c:v>492</c:v>
                </c:pt>
                <c:pt idx="759">
                  <c:v>492</c:v>
                </c:pt>
                <c:pt idx="760">
                  <c:v>492</c:v>
                </c:pt>
                <c:pt idx="761">
                  <c:v>492</c:v>
                </c:pt>
                <c:pt idx="762">
                  <c:v>492</c:v>
                </c:pt>
                <c:pt idx="763">
                  <c:v>492</c:v>
                </c:pt>
                <c:pt idx="764">
                  <c:v>492</c:v>
                </c:pt>
                <c:pt idx="765">
                  <c:v>492</c:v>
                </c:pt>
                <c:pt idx="766">
                  <c:v>492</c:v>
                </c:pt>
                <c:pt idx="767">
                  <c:v>492</c:v>
                </c:pt>
                <c:pt idx="768">
                  <c:v>492</c:v>
                </c:pt>
                <c:pt idx="769">
                  <c:v>492</c:v>
                </c:pt>
                <c:pt idx="770">
                  <c:v>492</c:v>
                </c:pt>
                <c:pt idx="771">
                  <c:v>492</c:v>
                </c:pt>
                <c:pt idx="772">
                  <c:v>492</c:v>
                </c:pt>
                <c:pt idx="773">
                  <c:v>492</c:v>
                </c:pt>
                <c:pt idx="774">
                  <c:v>492</c:v>
                </c:pt>
                <c:pt idx="775">
                  <c:v>492</c:v>
                </c:pt>
                <c:pt idx="776">
                  <c:v>492</c:v>
                </c:pt>
                <c:pt idx="777">
                  <c:v>492</c:v>
                </c:pt>
                <c:pt idx="778">
                  <c:v>492</c:v>
                </c:pt>
                <c:pt idx="779">
                  <c:v>492</c:v>
                </c:pt>
                <c:pt idx="780">
                  <c:v>492</c:v>
                </c:pt>
                <c:pt idx="781">
                  <c:v>492</c:v>
                </c:pt>
                <c:pt idx="782">
                  <c:v>492</c:v>
                </c:pt>
                <c:pt idx="783">
                  <c:v>492</c:v>
                </c:pt>
                <c:pt idx="784">
                  <c:v>492</c:v>
                </c:pt>
                <c:pt idx="785">
                  <c:v>492</c:v>
                </c:pt>
                <c:pt idx="786">
                  <c:v>492</c:v>
                </c:pt>
                <c:pt idx="787">
                  <c:v>492</c:v>
                </c:pt>
                <c:pt idx="788">
                  <c:v>492</c:v>
                </c:pt>
                <c:pt idx="789">
                  <c:v>492</c:v>
                </c:pt>
                <c:pt idx="790">
                  <c:v>492</c:v>
                </c:pt>
                <c:pt idx="791">
                  <c:v>492</c:v>
                </c:pt>
                <c:pt idx="792">
                  <c:v>492</c:v>
                </c:pt>
                <c:pt idx="793">
                  <c:v>492</c:v>
                </c:pt>
                <c:pt idx="794">
                  <c:v>492</c:v>
                </c:pt>
                <c:pt idx="795">
                  <c:v>492</c:v>
                </c:pt>
                <c:pt idx="796">
                  <c:v>492</c:v>
                </c:pt>
                <c:pt idx="797">
                  <c:v>492</c:v>
                </c:pt>
                <c:pt idx="798">
                  <c:v>492</c:v>
                </c:pt>
                <c:pt idx="799">
                  <c:v>492</c:v>
                </c:pt>
                <c:pt idx="800">
                  <c:v>492</c:v>
                </c:pt>
                <c:pt idx="801">
                  <c:v>492</c:v>
                </c:pt>
                <c:pt idx="802">
                  <c:v>492</c:v>
                </c:pt>
                <c:pt idx="803">
                  <c:v>492</c:v>
                </c:pt>
                <c:pt idx="804">
                  <c:v>492</c:v>
                </c:pt>
                <c:pt idx="805">
                  <c:v>492</c:v>
                </c:pt>
                <c:pt idx="806">
                  <c:v>492</c:v>
                </c:pt>
                <c:pt idx="807">
                  <c:v>492</c:v>
                </c:pt>
                <c:pt idx="808">
                  <c:v>492</c:v>
                </c:pt>
                <c:pt idx="809">
                  <c:v>492</c:v>
                </c:pt>
                <c:pt idx="810">
                  <c:v>492</c:v>
                </c:pt>
                <c:pt idx="811">
                  <c:v>492</c:v>
                </c:pt>
                <c:pt idx="812">
                  <c:v>492</c:v>
                </c:pt>
                <c:pt idx="813">
                  <c:v>492</c:v>
                </c:pt>
                <c:pt idx="814">
                  <c:v>492</c:v>
                </c:pt>
                <c:pt idx="815">
                  <c:v>492</c:v>
                </c:pt>
                <c:pt idx="816">
                  <c:v>492</c:v>
                </c:pt>
                <c:pt idx="817">
                  <c:v>492</c:v>
                </c:pt>
                <c:pt idx="818">
                  <c:v>492</c:v>
                </c:pt>
                <c:pt idx="819">
                  <c:v>492</c:v>
                </c:pt>
                <c:pt idx="820">
                  <c:v>492</c:v>
                </c:pt>
                <c:pt idx="821">
                  <c:v>492</c:v>
                </c:pt>
                <c:pt idx="822">
                  <c:v>492</c:v>
                </c:pt>
                <c:pt idx="823">
                  <c:v>492</c:v>
                </c:pt>
                <c:pt idx="824">
                  <c:v>492</c:v>
                </c:pt>
                <c:pt idx="825">
                  <c:v>492</c:v>
                </c:pt>
                <c:pt idx="826">
                  <c:v>492</c:v>
                </c:pt>
                <c:pt idx="827">
                  <c:v>492</c:v>
                </c:pt>
                <c:pt idx="828">
                  <c:v>492</c:v>
                </c:pt>
                <c:pt idx="829">
                  <c:v>492</c:v>
                </c:pt>
                <c:pt idx="830">
                  <c:v>492</c:v>
                </c:pt>
                <c:pt idx="831">
                  <c:v>492</c:v>
                </c:pt>
                <c:pt idx="832">
                  <c:v>492</c:v>
                </c:pt>
                <c:pt idx="833">
                  <c:v>492</c:v>
                </c:pt>
                <c:pt idx="834">
                  <c:v>492</c:v>
                </c:pt>
                <c:pt idx="835">
                  <c:v>492</c:v>
                </c:pt>
                <c:pt idx="836">
                  <c:v>492</c:v>
                </c:pt>
                <c:pt idx="837">
                  <c:v>492</c:v>
                </c:pt>
                <c:pt idx="838">
                  <c:v>492</c:v>
                </c:pt>
                <c:pt idx="839">
                  <c:v>492</c:v>
                </c:pt>
                <c:pt idx="840">
                  <c:v>492</c:v>
                </c:pt>
                <c:pt idx="841">
                  <c:v>492</c:v>
                </c:pt>
                <c:pt idx="842">
                  <c:v>492</c:v>
                </c:pt>
                <c:pt idx="843">
                  <c:v>492</c:v>
                </c:pt>
                <c:pt idx="844">
                  <c:v>492</c:v>
                </c:pt>
                <c:pt idx="845">
                  <c:v>492</c:v>
                </c:pt>
                <c:pt idx="846">
                  <c:v>492</c:v>
                </c:pt>
                <c:pt idx="847">
                  <c:v>492</c:v>
                </c:pt>
                <c:pt idx="848">
                  <c:v>492</c:v>
                </c:pt>
                <c:pt idx="849">
                  <c:v>492</c:v>
                </c:pt>
                <c:pt idx="850">
                  <c:v>492</c:v>
                </c:pt>
                <c:pt idx="851">
                  <c:v>492</c:v>
                </c:pt>
                <c:pt idx="852">
                  <c:v>492</c:v>
                </c:pt>
                <c:pt idx="853">
                  <c:v>492</c:v>
                </c:pt>
                <c:pt idx="854">
                  <c:v>492</c:v>
                </c:pt>
                <c:pt idx="855">
                  <c:v>492</c:v>
                </c:pt>
                <c:pt idx="856">
                  <c:v>492</c:v>
                </c:pt>
                <c:pt idx="857">
                  <c:v>492</c:v>
                </c:pt>
                <c:pt idx="858">
                  <c:v>492</c:v>
                </c:pt>
                <c:pt idx="859">
                  <c:v>492</c:v>
                </c:pt>
                <c:pt idx="860">
                  <c:v>492</c:v>
                </c:pt>
                <c:pt idx="861">
                  <c:v>492</c:v>
                </c:pt>
                <c:pt idx="862">
                  <c:v>492</c:v>
                </c:pt>
                <c:pt idx="863">
                  <c:v>492</c:v>
                </c:pt>
                <c:pt idx="864">
                  <c:v>492</c:v>
                </c:pt>
                <c:pt idx="865">
                  <c:v>492</c:v>
                </c:pt>
                <c:pt idx="866">
                  <c:v>492</c:v>
                </c:pt>
                <c:pt idx="867">
                  <c:v>492</c:v>
                </c:pt>
                <c:pt idx="868">
                  <c:v>492</c:v>
                </c:pt>
                <c:pt idx="869">
                  <c:v>492</c:v>
                </c:pt>
                <c:pt idx="870">
                  <c:v>492</c:v>
                </c:pt>
                <c:pt idx="871">
                  <c:v>492</c:v>
                </c:pt>
                <c:pt idx="872">
                  <c:v>492</c:v>
                </c:pt>
                <c:pt idx="873">
                  <c:v>492</c:v>
                </c:pt>
                <c:pt idx="874">
                  <c:v>492</c:v>
                </c:pt>
                <c:pt idx="875">
                  <c:v>492</c:v>
                </c:pt>
                <c:pt idx="876">
                  <c:v>492</c:v>
                </c:pt>
                <c:pt idx="877">
                  <c:v>492</c:v>
                </c:pt>
                <c:pt idx="878">
                  <c:v>492</c:v>
                </c:pt>
                <c:pt idx="879">
                  <c:v>492</c:v>
                </c:pt>
                <c:pt idx="880">
                  <c:v>492</c:v>
                </c:pt>
                <c:pt idx="881">
                  <c:v>492</c:v>
                </c:pt>
                <c:pt idx="882">
                  <c:v>492</c:v>
                </c:pt>
                <c:pt idx="883">
                  <c:v>492</c:v>
                </c:pt>
                <c:pt idx="884">
                  <c:v>492</c:v>
                </c:pt>
                <c:pt idx="885">
                  <c:v>492</c:v>
                </c:pt>
                <c:pt idx="886">
                  <c:v>492</c:v>
                </c:pt>
                <c:pt idx="887">
                  <c:v>492</c:v>
                </c:pt>
                <c:pt idx="888">
                  <c:v>492</c:v>
                </c:pt>
                <c:pt idx="889">
                  <c:v>492</c:v>
                </c:pt>
                <c:pt idx="890">
                  <c:v>492</c:v>
                </c:pt>
                <c:pt idx="891">
                  <c:v>492</c:v>
                </c:pt>
                <c:pt idx="892">
                  <c:v>492</c:v>
                </c:pt>
                <c:pt idx="893">
                  <c:v>492</c:v>
                </c:pt>
                <c:pt idx="894">
                  <c:v>492</c:v>
                </c:pt>
                <c:pt idx="895">
                  <c:v>492</c:v>
                </c:pt>
                <c:pt idx="896">
                  <c:v>492</c:v>
                </c:pt>
                <c:pt idx="897">
                  <c:v>492</c:v>
                </c:pt>
                <c:pt idx="898">
                  <c:v>492</c:v>
                </c:pt>
                <c:pt idx="899">
                  <c:v>492</c:v>
                </c:pt>
                <c:pt idx="900">
                  <c:v>492</c:v>
                </c:pt>
                <c:pt idx="901">
                  <c:v>492</c:v>
                </c:pt>
                <c:pt idx="902">
                  <c:v>492</c:v>
                </c:pt>
                <c:pt idx="903">
                  <c:v>492</c:v>
                </c:pt>
                <c:pt idx="904">
                  <c:v>492</c:v>
                </c:pt>
                <c:pt idx="905">
                  <c:v>492</c:v>
                </c:pt>
                <c:pt idx="906">
                  <c:v>492</c:v>
                </c:pt>
                <c:pt idx="907">
                  <c:v>492</c:v>
                </c:pt>
                <c:pt idx="908">
                  <c:v>492</c:v>
                </c:pt>
                <c:pt idx="909">
                  <c:v>492</c:v>
                </c:pt>
                <c:pt idx="910">
                  <c:v>492</c:v>
                </c:pt>
                <c:pt idx="911">
                  <c:v>492</c:v>
                </c:pt>
                <c:pt idx="912">
                  <c:v>492</c:v>
                </c:pt>
                <c:pt idx="913">
                  <c:v>492</c:v>
                </c:pt>
                <c:pt idx="914">
                  <c:v>492</c:v>
                </c:pt>
                <c:pt idx="915">
                  <c:v>492</c:v>
                </c:pt>
                <c:pt idx="916">
                  <c:v>492</c:v>
                </c:pt>
                <c:pt idx="917">
                  <c:v>492</c:v>
                </c:pt>
                <c:pt idx="918">
                  <c:v>492</c:v>
                </c:pt>
                <c:pt idx="919">
                  <c:v>492</c:v>
                </c:pt>
                <c:pt idx="920">
                  <c:v>492</c:v>
                </c:pt>
                <c:pt idx="921">
                  <c:v>492</c:v>
                </c:pt>
                <c:pt idx="922">
                  <c:v>492</c:v>
                </c:pt>
                <c:pt idx="923">
                  <c:v>492</c:v>
                </c:pt>
                <c:pt idx="924">
                  <c:v>492</c:v>
                </c:pt>
                <c:pt idx="925">
                  <c:v>492</c:v>
                </c:pt>
                <c:pt idx="926">
                  <c:v>492</c:v>
                </c:pt>
                <c:pt idx="927">
                  <c:v>492</c:v>
                </c:pt>
                <c:pt idx="928">
                  <c:v>492</c:v>
                </c:pt>
                <c:pt idx="929">
                  <c:v>492</c:v>
                </c:pt>
                <c:pt idx="930">
                  <c:v>492</c:v>
                </c:pt>
                <c:pt idx="931">
                  <c:v>492</c:v>
                </c:pt>
                <c:pt idx="932">
                  <c:v>492</c:v>
                </c:pt>
                <c:pt idx="933">
                  <c:v>492</c:v>
                </c:pt>
                <c:pt idx="934">
                  <c:v>492</c:v>
                </c:pt>
                <c:pt idx="935">
                  <c:v>492</c:v>
                </c:pt>
                <c:pt idx="936">
                  <c:v>492</c:v>
                </c:pt>
                <c:pt idx="937">
                  <c:v>492</c:v>
                </c:pt>
                <c:pt idx="938">
                  <c:v>492</c:v>
                </c:pt>
                <c:pt idx="939">
                  <c:v>492</c:v>
                </c:pt>
                <c:pt idx="940">
                  <c:v>492</c:v>
                </c:pt>
                <c:pt idx="941">
                  <c:v>492</c:v>
                </c:pt>
                <c:pt idx="942">
                  <c:v>492</c:v>
                </c:pt>
                <c:pt idx="943">
                  <c:v>492</c:v>
                </c:pt>
                <c:pt idx="944">
                  <c:v>492</c:v>
                </c:pt>
                <c:pt idx="945">
                  <c:v>492</c:v>
                </c:pt>
                <c:pt idx="946">
                  <c:v>492</c:v>
                </c:pt>
                <c:pt idx="947">
                  <c:v>492</c:v>
                </c:pt>
                <c:pt idx="948">
                  <c:v>492</c:v>
                </c:pt>
                <c:pt idx="949">
                  <c:v>492</c:v>
                </c:pt>
                <c:pt idx="950">
                  <c:v>492</c:v>
                </c:pt>
                <c:pt idx="951">
                  <c:v>492</c:v>
                </c:pt>
                <c:pt idx="952">
                  <c:v>492</c:v>
                </c:pt>
                <c:pt idx="953">
                  <c:v>492</c:v>
                </c:pt>
                <c:pt idx="954">
                  <c:v>492</c:v>
                </c:pt>
                <c:pt idx="955">
                  <c:v>492</c:v>
                </c:pt>
                <c:pt idx="956">
                  <c:v>492</c:v>
                </c:pt>
                <c:pt idx="957">
                  <c:v>492</c:v>
                </c:pt>
                <c:pt idx="958">
                  <c:v>492</c:v>
                </c:pt>
                <c:pt idx="959">
                  <c:v>492</c:v>
                </c:pt>
                <c:pt idx="960">
                  <c:v>492</c:v>
                </c:pt>
                <c:pt idx="961">
                  <c:v>492</c:v>
                </c:pt>
                <c:pt idx="962">
                  <c:v>492</c:v>
                </c:pt>
                <c:pt idx="963">
                  <c:v>492</c:v>
                </c:pt>
                <c:pt idx="964">
                  <c:v>492</c:v>
                </c:pt>
                <c:pt idx="965">
                  <c:v>492</c:v>
                </c:pt>
                <c:pt idx="966">
                  <c:v>492</c:v>
                </c:pt>
                <c:pt idx="967">
                  <c:v>492</c:v>
                </c:pt>
                <c:pt idx="968">
                  <c:v>492</c:v>
                </c:pt>
                <c:pt idx="969">
                  <c:v>492</c:v>
                </c:pt>
                <c:pt idx="970">
                  <c:v>492</c:v>
                </c:pt>
                <c:pt idx="971">
                  <c:v>492</c:v>
                </c:pt>
                <c:pt idx="972">
                  <c:v>492</c:v>
                </c:pt>
                <c:pt idx="973">
                  <c:v>492</c:v>
                </c:pt>
                <c:pt idx="974">
                  <c:v>492</c:v>
                </c:pt>
                <c:pt idx="975">
                  <c:v>492</c:v>
                </c:pt>
                <c:pt idx="976">
                  <c:v>492</c:v>
                </c:pt>
                <c:pt idx="977">
                  <c:v>492</c:v>
                </c:pt>
                <c:pt idx="978">
                  <c:v>492</c:v>
                </c:pt>
                <c:pt idx="979">
                  <c:v>492</c:v>
                </c:pt>
                <c:pt idx="980">
                  <c:v>492</c:v>
                </c:pt>
                <c:pt idx="981">
                  <c:v>492</c:v>
                </c:pt>
                <c:pt idx="982">
                  <c:v>492</c:v>
                </c:pt>
                <c:pt idx="983">
                  <c:v>492</c:v>
                </c:pt>
                <c:pt idx="984">
                  <c:v>492</c:v>
                </c:pt>
                <c:pt idx="985">
                  <c:v>492</c:v>
                </c:pt>
                <c:pt idx="986">
                  <c:v>492</c:v>
                </c:pt>
                <c:pt idx="987">
                  <c:v>492</c:v>
                </c:pt>
                <c:pt idx="988">
                  <c:v>492</c:v>
                </c:pt>
                <c:pt idx="989">
                  <c:v>492</c:v>
                </c:pt>
                <c:pt idx="990">
                  <c:v>492</c:v>
                </c:pt>
                <c:pt idx="991">
                  <c:v>492</c:v>
                </c:pt>
                <c:pt idx="992">
                  <c:v>492</c:v>
                </c:pt>
                <c:pt idx="993">
                  <c:v>492</c:v>
                </c:pt>
                <c:pt idx="994">
                  <c:v>492</c:v>
                </c:pt>
                <c:pt idx="995">
                  <c:v>492</c:v>
                </c:pt>
                <c:pt idx="996">
                  <c:v>492</c:v>
                </c:pt>
                <c:pt idx="997">
                  <c:v>492</c:v>
                </c:pt>
                <c:pt idx="998">
                  <c:v>492</c:v>
                </c:pt>
                <c:pt idx="999">
                  <c:v>492</c:v>
                </c:pt>
                <c:pt idx="1000">
                  <c:v>492</c:v>
                </c:pt>
                <c:pt idx="1001">
                  <c:v>492</c:v>
                </c:pt>
                <c:pt idx="1002">
                  <c:v>492</c:v>
                </c:pt>
                <c:pt idx="1003">
                  <c:v>492</c:v>
                </c:pt>
                <c:pt idx="1004">
                  <c:v>492</c:v>
                </c:pt>
                <c:pt idx="1005">
                  <c:v>492</c:v>
                </c:pt>
                <c:pt idx="1006">
                  <c:v>492</c:v>
                </c:pt>
                <c:pt idx="1007">
                  <c:v>492</c:v>
                </c:pt>
                <c:pt idx="1008">
                  <c:v>492</c:v>
                </c:pt>
                <c:pt idx="1009">
                  <c:v>492</c:v>
                </c:pt>
                <c:pt idx="1010">
                  <c:v>492</c:v>
                </c:pt>
                <c:pt idx="1011">
                  <c:v>492</c:v>
                </c:pt>
                <c:pt idx="1012">
                  <c:v>492</c:v>
                </c:pt>
                <c:pt idx="1013">
                  <c:v>492</c:v>
                </c:pt>
                <c:pt idx="1014">
                  <c:v>492</c:v>
                </c:pt>
                <c:pt idx="1015">
                  <c:v>492</c:v>
                </c:pt>
                <c:pt idx="1016">
                  <c:v>492</c:v>
                </c:pt>
                <c:pt idx="1017">
                  <c:v>492</c:v>
                </c:pt>
                <c:pt idx="1018">
                  <c:v>492</c:v>
                </c:pt>
                <c:pt idx="1019">
                  <c:v>492</c:v>
                </c:pt>
                <c:pt idx="1020">
                  <c:v>492</c:v>
                </c:pt>
                <c:pt idx="1021">
                  <c:v>492</c:v>
                </c:pt>
                <c:pt idx="1022">
                  <c:v>492</c:v>
                </c:pt>
                <c:pt idx="1023">
                  <c:v>492</c:v>
                </c:pt>
                <c:pt idx="1024">
                  <c:v>492</c:v>
                </c:pt>
                <c:pt idx="1025">
                  <c:v>492</c:v>
                </c:pt>
                <c:pt idx="1026">
                  <c:v>492</c:v>
                </c:pt>
                <c:pt idx="1027">
                  <c:v>492</c:v>
                </c:pt>
                <c:pt idx="1028">
                  <c:v>492</c:v>
                </c:pt>
                <c:pt idx="1029">
                  <c:v>492</c:v>
                </c:pt>
                <c:pt idx="1030">
                  <c:v>492</c:v>
                </c:pt>
                <c:pt idx="1031">
                  <c:v>492</c:v>
                </c:pt>
                <c:pt idx="1032">
                  <c:v>492</c:v>
                </c:pt>
                <c:pt idx="1033">
                  <c:v>492</c:v>
                </c:pt>
                <c:pt idx="1034">
                  <c:v>492</c:v>
                </c:pt>
                <c:pt idx="1035">
                  <c:v>492</c:v>
                </c:pt>
                <c:pt idx="1036">
                  <c:v>492</c:v>
                </c:pt>
                <c:pt idx="1037">
                  <c:v>492</c:v>
                </c:pt>
                <c:pt idx="1038">
                  <c:v>492</c:v>
                </c:pt>
                <c:pt idx="1039">
                  <c:v>492</c:v>
                </c:pt>
                <c:pt idx="1040">
                  <c:v>492</c:v>
                </c:pt>
                <c:pt idx="1041">
                  <c:v>492</c:v>
                </c:pt>
                <c:pt idx="1042">
                  <c:v>492</c:v>
                </c:pt>
                <c:pt idx="1043">
                  <c:v>492</c:v>
                </c:pt>
                <c:pt idx="1044">
                  <c:v>492</c:v>
                </c:pt>
                <c:pt idx="1045">
                  <c:v>492</c:v>
                </c:pt>
                <c:pt idx="1046">
                  <c:v>492</c:v>
                </c:pt>
                <c:pt idx="1047">
                  <c:v>492</c:v>
                </c:pt>
                <c:pt idx="1048">
                  <c:v>492</c:v>
                </c:pt>
                <c:pt idx="1049">
                  <c:v>492</c:v>
                </c:pt>
                <c:pt idx="1050">
                  <c:v>492</c:v>
                </c:pt>
                <c:pt idx="1051">
                  <c:v>492</c:v>
                </c:pt>
                <c:pt idx="1052">
                  <c:v>492</c:v>
                </c:pt>
                <c:pt idx="1053">
                  <c:v>492</c:v>
                </c:pt>
                <c:pt idx="1054">
                  <c:v>492</c:v>
                </c:pt>
                <c:pt idx="1055">
                  <c:v>492</c:v>
                </c:pt>
                <c:pt idx="1056">
                  <c:v>492</c:v>
                </c:pt>
                <c:pt idx="1057">
                  <c:v>492</c:v>
                </c:pt>
                <c:pt idx="1058">
                  <c:v>492</c:v>
                </c:pt>
                <c:pt idx="1059">
                  <c:v>492</c:v>
                </c:pt>
                <c:pt idx="1060">
                  <c:v>492</c:v>
                </c:pt>
                <c:pt idx="1061">
                  <c:v>492</c:v>
                </c:pt>
                <c:pt idx="1062">
                  <c:v>492</c:v>
                </c:pt>
                <c:pt idx="1063">
                  <c:v>492</c:v>
                </c:pt>
                <c:pt idx="1064">
                  <c:v>492</c:v>
                </c:pt>
                <c:pt idx="1065">
                  <c:v>492</c:v>
                </c:pt>
                <c:pt idx="1066">
                  <c:v>492</c:v>
                </c:pt>
                <c:pt idx="1067">
                  <c:v>492</c:v>
                </c:pt>
                <c:pt idx="1068">
                  <c:v>492</c:v>
                </c:pt>
                <c:pt idx="1069">
                  <c:v>492</c:v>
                </c:pt>
                <c:pt idx="1070">
                  <c:v>492</c:v>
                </c:pt>
                <c:pt idx="1071">
                  <c:v>492</c:v>
                </c:pt>
                <c:pt idx="1072">
                  <c:v>492</c:v>
                </c:pt>
                <c:pt idx="1073">
                  <c:v>492</c:v>
                </c:pt>
                <c:pt idx="1074">
                  <c:v>492</c:v>
                </c:pt>
                <c:pt idx="1075">
                  <c:v>492</c:v>
                </c:pt>
                <c:pt idx="1076">
                  <c:v>492</c:v>
                </c:pt>
                <c:pt idx="1077">
                  <c:v>492</c:v>
                </c:pt>
                <c:pt idx="1078">
                  <c:v>492</c:v>
                </c:pt>
                <c:pt idx="1079">
                  <c:v>492</c:v>
                </c:pt>
                <c:pt idx="1080">
                  <c:v>492</c:v>
                </c:pt>
                <c:pt idx="1081">
                  <c:v>492</c:v>
                </c:pt>
                <c:pt idx="1082">
                  <c:v>492</c:v>
                </c:pt>
                <c:pt idx="1083">
                  <c:v>492</c:v>
                </c:pt>
                <c:pt idx="1084">
                  <c:v>492</c:v>
                </c:pt>
                <c:pt idx="1085">
                  <c:v>492</c:v>
                </c:pt>
                <c:pt idx="1086">
                  <c:v>492</c:v>
                </c:pt>
                <c:pt idx="1087">
                  <c:v>492</c:v>
                </c:pt>
                <c:pt idx="1088">
                  <c:v>492</c:v>
                </c:pt>
                <c:pt idx="1089">
                  <c:v>492</c:v>
                </c:pt>
                <c:pt idx="1090">
                  <c:v>492</c:v>
                </c:pt>
                <c:pt idx="1091">
                  <c:v>492</c:v>
                </c:pt>
                <c:pt idx="1092">
                  <c:v>492</c:v>
                </c:pt>
                <c:pt idx="1093">
                  <c:v>492</c:v>
                </c:pt>
                <c:pt idx="1094">
                  <c:v>492</c:v>
                </c:pt>
                <c:pt idx="1095">
                  <c:v>492</c:v>
                </c:pt>
                <c:pt idx="1096">
                  <c:v>492</c:v>
                </c:pt>
                <c:pt idx="1097">
                  <c:v>492</c:v>
                </c:pt>
                <c:pt idx="1098">
                  <c:v>492</c:v>
                </c:pt>
                <c:pt idx="1099">
                  <c:v>492</c:v>
                </c:pt>
                <c:pt idx="1100">
                  <c:v>492</c:v>
                </c:pt>
                <c:pt idx="1101">
                  <c:v>492</c:v>
                </c:pt>
                <c:pt idx="1102">
                  <c:v>492</c:v>
                </c:pt>
                <c:pt idx="1103">
                  <c:v>492</c:v>
                </c:pt>
                <c:pt idx="1104">
                  <c:v>492</c:v>
                </c:pt>
                <c:pt idx="1105">
                  <c:v>492</c:v>
                </c:pt>
                <c:pt idx="1106">
                  <c:v>492</c:v>
                </c:pt>
                <c:pt idx="1107">
                  <c:v>492</c:v>
                </c:pt>
                <c:pt idx="1108">
                  <c:v>492</c:v>
                </c:pt>
                <c:pt idx="1109">
                  <c:v>492</c:v>
                </c:pt>
                <c:pt idx="1110">
                  <c:v>492</c:v>
                </c:pt>
                <c:pt idx="1111">
                  <c:v>492</c:v>
                </c:pt>
                <c:pt idx="1112">
                  <c:v>492</c:v>
                </c:pt>
                <c:pt idx="1113">
                  <c:v>492</c:v>
                </c:pt>
                <c:pt idx="1114">
                  <c:v>492</c:v>
                </c:pt>
                <c:pt idx="1115">
                  <c:v>492</c:v>
                </c:pt>
                <c:pt idx="1116">
                  <c:v>492</c:v>
                </c:pt>
                <c:pt idx="1117">
                  <c:v>492</c:v>
                </c:pt>
                <c:pt idx="1118">
                  <c:v>492</c:v>
                </c:pt>
                <c:pt idx="1119">
                  <c:v>492</c:v>
                </c:pt>
                <c:pt idx="1120">
                  <c:v>492</c:v>
                </c:pt>
                <c:pt idx="1121">
                  <c:v>492</c:v>
                </c:pt>
                <c:pt idx="1122">
                  <c:v>492</c:v>
                </c:pt>
                <c:pt idx="1123">
                  <c:v>492</c:v>
                </c:pt>
                <c:pt idx="1124">
                  <c:v>492</c:v>
                </c:pt>
                <c:pt idx="1125">
                  <c:v>492</c:v>
                </c:pt>
                <c:pt idx="1126">
                  <c:v>492</c:v>
                </c:pt>
                <c:pt idx="1127">
                  <c:v>492</c:v>
                </c:pt>
                <c:pt idx="1128">
                  <c:v>492</c:v>
                </c:pt>
                <c:pt idx="1129">
                  <c:v>492</c:v>
                </c:pt>
                <c:pt idx="1130">
                  <c:v>492</c:v>
                </c:pt>
                <c:pt idx="1131">
                  <c:v>492</c:v>
                </c:pt>
                <c:pt idx="1132">
                  <c:v>492</c:v>
                </c:pt>
                <c:pt idx="1133">
                  <c:v>492</c:v>
                </c:pt>
                <c:pt idx="1134">
                  <c:v>492</c:v>
                </c:pt>
                <c:pt idx="1135">
                  <c:v>492</c:v>
                </c:pt>
                <c:pt idx="1136">
                  <c:v>492</c:v>
                </c:pt>
                <c:pt idx="1137">
                  <c:v>492</c:v>
                </c:pt>
                <c:pt idx="1138">
                  <c:v>492</c:v>
                </c:pt>
                <c:pt idx="1139">
                  <c:v>492</c:v>
                </c:pt>
                <c:pt idx="1140">
                  <c:v>492</c:v>
                </c:pt>
                <c:pt idx="1141">
                  <c:v>492</c:v>
                </c:pt>
                <c:pt idx="1142">
                  <c:v>492</c:v>
                </c:pt>
                <c:pt idx="1143">
                  <c:v>492</c:v>
                </c:pt>
                <c:pt idx="1144">
                  <c:v>492</c:v>
                </c:pt>
                <c:pt idx="1145">
                  <c:v>492</c:v>
                </c:pt>
                <c:pt idx="1146">
                  <c:v>492</c:v>
                </c:pt>
                <c:pt idx="1147">
                  <c:v>492</c:v>
                </c:pt>
                <c:pt idx="1148">
                  <c:v>492</c:v>
                </c:pt>
                <c:pt idx="1149">
                  <c:v>492</c:v>
                </c:pt>
                <c:pt idx="1150">
                  <c:v>492</c:v>
                </c:pt>
                <c:pt idx="1151">
                  <c:v>492</c:v>
                </c:pt>
                <c:pt idx="1152">
                  <c:v>492</c:v>
                </c:pt>
                <c:pt idx="1153">
                  <c:v>492</c:v>
                </c:pt>
                <c:pt idx="1154">
                  <c:v>492</c:v>
                </c:pt>
                <c:pt idx="1155">
                  <c:v>492</c:v>
                </c:pt>
                <c:pt idx="1156">
                  <c:v>492</c:v>
                </c:pt>
                <c:pt idx="1157">
                  <c:v>492</c:v>
                </c:pt>
                <c:pt idx="1158">
                  <c:v>492</c:v>
                </c:pt>
                <c:pt idx="1159">
                  <c:v>492</c:v>
                </c:pt>
                <c:pt idx="1160">
                  <c:v>492</c:v>
                </c:pt>
                <c:pt idx="1161">
                  <c:v>492</c:v>
                </c:pt>
                <c:pt idx="1162">
                  <c:v>492</c:v>
                </c:pt>
                <c:pt idx="1163">
                  <c:v>492</c:v>
                </c:pt>
                <c:pt idx="1164">
                  <c:v>492</c:v>
                </c:pt>
                <c:pt idx="1165">
                  <c:v>492</c:v>
                </c:pt>
                <c:pt idx="1166">
                  <c:v>492</c:v>
                </c:pt>
                <c:pt idx="1167">
                  <c:v>492</c:v>
                </c:pt>
                <c:pt idx="1168">
                  <c:v>492</c:v>
                </c:pt>
                <c:pt idx="1169">
                  <c:v>492</c:v>
                </c:pt>
                <c:pt idx="1170">
                  <c:v>492</c:v>
                </c:pt>
                <c:pt idx="1171">
                  <c:v>492</c:v>
                </c:pt>
                <c:pt idx="1172">
                  <c:v>492</c:v>
                </c:pt>
                <c:pt idx="1173">
                  <c:v>492</c:v>
                </c:pt>
                <c:pt idx="1174">
                  <c:v>492</c:v>
                </c:pt>
                <c:pt idx="1175">
                  <c:v>492</c:v>
                </c:pt>
                <c:pt idx="1176">
                  <c:v>492</c:v>
                </c:pt>
                <c:pt idx="1177">
                  <c:v>492</c:v>
                </c:pt>
                <c:pt idx="1178">
                  <c:v>492</c:v>
                </c:pt>
                <c:pt idx="1179">
                  <c:v>492</c:v>
                </c:pt>
                <c:pt idx="1180">
                  <c:v>492</c:v>
                </c:pt>
                <c:pt idx="1181">
                  <c:v>492</c:v>
                </c:pt>
                <c:pt idx="1182">
                  <c:v>492</c:v>
                </c:pt>
                <c:pt idx="1183">
                  <c:v>492</c:v>
                </c:pt>
                <c:pt idx="1184">
                  <c:v>492</c:v>
                </c:pt>
                <c:pt idx="1185">
                  <c:v>492</c:v>
                </c:pt>
                <c:pt idx="1186">
                  <c:v>492</c:v>
                </c:pt>
                <c:pt idx="1187">
                  <c:v>492</c:v>
                </c:pt>
                <c:pt idx="1188">
                  <c:v>492</c:v>
                </c:pt>
                <c:pt idx="1189">
                  <c:v>492</c:v>
                </c:pt>
                <c:pt idx="1190">
                  <c:v>492</c:v>
                </c:pt>
                <c:pt idx="1191">
                  <c:v>492</c:v>
                </c:pt>
                <c:pt idx="1192">
                  <c:v>492</c:v>
                </c:pt>
                <c:pt idx="1193">
                  <c:v>492</c:v>
                </c:pt>
                <c:pt idx="1194">
                  <c:v>492</c:v>
                </c:pt>
                <c:pt idx="1195">
                  <c:v>492</c:v>
                </c:pt>
                <c:pt idx="1196">
                  <c:v>492</c:v>
                </c:pt>
                <c:pt idx="1197">
                  <c:v>492</c:v>
                </c:pt>
                <c:pt idx="1198">
                  <c:v>492</c:v>
                </c:pt>
                <c:pt idx="1199">
                  <c:v>492</c:v>
                </c:pt>
                <c:pt idx="1200">
                  <c:v>492</c:v>
                </c:pt>
                <c:pt idx="1201">
                  <c:v>492</c:v>
                </c:pt>
                <c:pt idx="1202">
                  <c:v>492</c:v>
                </c:pt>
                <c:pt idx="1203">
                  <c:v>492</c:v>
                </c:pt>
                <c:pt idx="1204">
                  <c:v>492</c:v>
                </c:pt>
                <c:pt idx="1205">
                  <c:v>492</c:v>
                </c:pt>
                <c:pt idx="1206">
                  <c:v>492</c:v>
                </c:pt>
                <c:pt idx="1207">
                  <c:v>492</c:v>
                </c:pt>
                <c:pt idx="1208">
                  <c:v>492</c:v>
                </c:pt>
                <c:pt idx="1209">
                  <c:v>492</c:v>
                </c:pt>
                <c:pt idx="1210">
                  <c:v>492</c:v>
                </c:pt>
                <c:pt idx="1211">
                  <c:v>492</c:v>
                </c:pt>
                <c:pt idx="1212">
                  <c:v>492</c:v>
                </c:pt>
                <c:pt idx="1213">
                  <c:v>492</c:v>
                </c:pt>
                <c:pt idx="1214">
                  <c:v>492</c:v>
                </c:pt>
                <c:pt idx="1215">
                  <c:v>492</c:v>
                </c:pt>
                <c:pt idx="1216">
                  <c:v>492</c:v>
                </c:pt>
                <c:pt idx="1217">
                  <c:v>492</c:v>
                </c:pt>
                <c:pt idx="1218">
                  <c:v>492</c:v>
                </c:pt>
                <c:pt idx="1219">
                  <c:v>492</c:v>
                </c:pt>
                <c:pt idx="1220">
                  <c:v>492</c:v>
                </c:pt>
                <c:pt idx="1221">
                  <c:v>492</c:v>
                </c:pt>
                <c:pt idx="1222">
                  <c:v>492</c:v>
                </c:pt>
                <c:pt idx="1223">
                  <c:v>492</c:v>
                </c:pt>
                <c:pt idx="1224">
                  <c:v>492</c:v>
                </c:pt>
                <c:pt idx="1225">
                  <c:v>492</c:v>
                </c:pt>
                <c:pt idx="1226">
                  <c:v>492</c:v>
                </c:pt>
                <c:pt idx="1227">
                  <c:v>492</c:v>
                </c:pt>
                <c:pt idx="1228">
                  <c:v>492</c:v>
                </c:pt>
                <c:pt idx="1229">
                  <c:v>492</c:v>
                </c:pt>
                <c:pt idx="1230">
                  <c:v>492</c:v>
                </c:pt>
                <c:pt idx="1231">
                  <c:v>492</c:v>
                </c:pt>
                <c:pt idx="1232">
                  <c:v>492</c:v>
                </c:pt>
                <c:pt idx="1233">
                  <c:v>492</c:v>
                </c:pt>
                <c:pt idx="1234">
                  <c:v>492</c:v>
                </c:pt>
                <c:pt idx="1235">
                  <c:v>492</c:v>
                </c:pt>
                <c:pt idx="1236">
                  <c:v>492</c:v>
                </c:pt>
                <c:pt idx="1237">
                  <c:v>492</c:v>
                </c:pt>
                <c:pt idx="1238">
                  <c:v>492</c:v>
                </c:pt>
                <c:pt idx="1239">
                  <c:v>492</c:v>
                </c:pt>
                <c:pt idx="1240">
                  <c:v>492</c:v>
                </c:pt>
                <c:pt idx="1241">
                  <c:v>492</c:v>
                </c:pt>
                <c:pt idx="1242">
                  <c:v>492</c:v>
                </c:pt>
                <c:pt idx="1243">
                  <c:v>492</c:v>
                </c:pt>
                <c:pt idx="1244">
                  <c:v>492</c:v>
                </c:pt>
                <c:pt idx="1245">
                  <c:v>492</c:v>
                </c:pt>
                <c:pt idx="1246">
                  <c:v>492</c:v>
                </c:pt>
                <c:pt idx="1247">
                  <c:v>492</c:v>
                </c:pt>
                <c:pt idx="1248">
                  <c:v>492</c:v>
                </c:pt>
                <c:pt idx="1249">
                  <c:v>492</c:v>
                </c:pt>
                <c:pt idx="1250">
                  <c:v>492</c:v>
                </c:pt>
                <c:pt idx="1251">
                  <c:v>492</c:v>
                </c:pt>
                <c:pt idx="1252">
                  <c:v>492</c:v>
                </c:pt>
                <c:pt idx="1253">
                  <c:v>492</c:v>
                </c:pt>
                <c:pt idx="1254">
                  <c:v>492</c:v>
                </c:pt>
                <c:pt idx="1255">
                  <c:v>492</c:v>
                </c:pt>
                <c:pt idx="1256">
                  <c:v>492</c:v>
                </c:pt>
                <c:pt idx="1257">
                  <c:v>492</c:v>
                </c:pt>
                <c:pt idx="1258">
                  <c:v>492</c:v>
                </c:pt>
                <c:pt idx="1259">
                  <c:v>492</c:v>
                </c:pt>
                <c:pt idx="1260">
                  <c:v>492</c:v>
                </c:pt>
                <c:pt idx="1261">
                  <c:v>492</c:v>
                </c:pt>
                <c:pt idx="1262">
                  <c:v>492</c:v>
                </c:pt>
                <c:pt idx="1263">
                  <c:v>492</c:v>
                </c:pt>
                <c:pt idx="1264">
                  <c:v>492</c:v>
                </c:pt>
                <c:pt idx="1265">
                  <c:v>492</c:v>
                </c:pt>
                <c:pt idx="1266">
                  <c:v>492</c:v>
                </c:pt>
                <c:pt idx="1267">
                  <c:v>492</c:v>
                </c:pt>
                <c:pt idx="1268">
                  <c:v>492</c:v>
                </c:pt>
                <c:pt idx="1269">
                  <c:v>492</c:v>
                </c:pt>
                <c:pt idx="1270">
                  <c:v>492</c:v>
                </c:pt>
                <c:pt idx="1271">
                  <c:v>492</c:v>
                </c:pt>
                <c:pt idx="1272">
                  <c:v>492</c:v>
                </c:pt>
                <c:pt idx="1273">
                  <c:v>492</c:v>
                </c:pt>
                <c:pt idx="1274">
                  <c:v>492</c:v>
                </c:pt>
                <c:pt idx="1275">
                  <c:v>492</c:v>
                </c:pt>
                <c:pt idx="1276">
                  <c:v>492</c:v>
                </c:pt>
                <c:pt idx="1277">
                  <c:v>492</c:v>
                </c:pt>
                <c:pt idx="1278">
                  <c:v>492</c:v>
                </c:pt>
                <c:pt idx="1279">
                  <c:v>492</c:v>
                </c:pt>
                <c:pt idx="1280">
                  <c:v>492</c:v>
                </c:pt>
                <c:pt idx="1281">
                  <c:v>492</c:v>
                </c:pt>
                <c:pt idx="1282">
                  <c:v>492</c:v>
                </c:pt>
                <c:pt idx="1283">
                  <c:v>492</c:v>
                </c:pt>
                <c:pt idx="1284">
                  <c:v>492</c:v>
                </c:pt>
                <c:pt idx="1285">
                  <c:v>492</c:v>
                </c:pt>
                <c:pt idx="1286">
                  <c:v>492</c:v>
                </c:pt>
                <c:pt idx="1287">
                  <c:v>492</c:v>
                </c:pt>
                <c:pt idx="1288">
                  <c:v>492</c:v>
                </c:pt>
                <c:pt idx="1289">
                  <c:v>492</c:v>
                </c:pt>
                <c:pt idx="1290">
                  <c:v>492</c:v>
                </c:pt>
                <c:pt idx="1291">
                  <c:v>492</c:v>
                </c:pt>
                <c:pt idx="1292">
                  <c:v>492</c:v>
                </c:pt>
                <c:pt idx="1293">
                  <c:v>492</c:v>
                </c:pt>
                <c:pt idx="1294">
                  <c:v>492</c:v>
                </c:pt>
                <c:pt idx="1295">
                  <c:v>492</c:v>
                </c:pt>
                <c:pt idx="1296">
                  <c:v>492</c:v>
                </c:pt>
                <c:pt idx="1297">
                  <c:v>492</c:v>
                </c:pt>
                <c:pt idx="1298">
                  <c:v>492</c:v>
                </c:pt>
                <c:pt idx="1299">
                  <c:v>492</c:v>
                </c:pt>
                <c:pt idx="1300">
                  <c:v>492</c:v>
                </c:pt>
                <c:pt idx="1301">
                  <c:v>492</c:v>
                </c:pt>
                <c:pt idx="1302">
                  <c:v>492</c:v>
                </c:pt>
                <c:pt idx="1303">
                  <c:v>492</c:v>
                </c:pt>
                <c:pt idx="1304">
                  <c:v>492</c:v>
                </c:pt>
                <c:pt idx="1305">
                  <c:v>492</c:v>
                </c:pt>
                <c:pt idx="1306">
                  <c:v>492</c:v>
                </c:pt>
                <c:pt idx="1307">
                  <c:v>492</c:v>
                </c:pt>
                <c:pt idx="1308">
                  <c:v>492</c:v>
                </c:pt>
                <c:pt idx="1309">
                  <c:v>492</c:v>
                </c:pt>
                <c:pt idx="1310">
                  <c:v>492</c:v>
                </c:pt>
                <c:pt idx="1311">
                  <c:v>492</c:v>
                </c:pt>
                <c:pt idx="1312">
                  <c:v>492</c:v>
                </c:pt>
                <c:pt idx="1313">
                  <c:v>492</c:v>
                </c:pt>
                <c:pt idx="1314">
                  <c:v>492</c:v>
                </c:pt>
                <c:pt idx="1315">
                  <c:v>492</c:v>
                </c:pt>
                <c:pt idx="1316">
                  <c:v>492</c:v>
                </c:pt>
                <c:pt idx="1317">
                  <c:v>492</c:v>
                </c:pt>
                <c:pt idx="1318">
                  <c:v>492</c:v>
                </c:pt>
                <c:pt idx="1319">
                  <c:v>492</c:v>
                </c:pt>
                <c:pt idx="1320">
                  <c:v>492</c:v>
                </c:pt>
                <c:pt idx="1321">
                  <c:v>492</c:v>
                </c:pt>
                <c:pt idx="1322">
                  <c:v>492</c:v>
                </c:pt>
                <c:pt idx="1323">
                  <c:v>492</c:v>
                </c:pt>
                <c:pt idx="1324">
                  <c:v>492</c:v>
                </c:pt>
                <c:pt idx="1325">
                  <c:v>492</c:v>
                </c:pt>
                <c:pt idx="1326">
                  <c:v>492</c:v>
                </c:pt>
                <c:pt idx="1327">
                  <c:v>492</c:v>
                </c:pt>
                <c:pt idx="1328">
                  <c:v>492</c:v>
                </c:pt>
                <c:pt idx="1329">
                  <c:v>492</c:v>
                </c:pt>
                <c:pt idx="1330">
                  <c:v>492</c:v>
                </c:pt>
                <c:pt idx="1331">
                  <c:v>492</c:v>
                </c:pt>
                <c:pt idx="1332">
                  <c:v>492</c:v>
                </c:pt>
                <c:pt idx="1333">
                  <c:v>492</c:v>
                </c:pt>
                <c:pt idx="1334">
                  <c:v>492</c:v>
                </c:pt>
                <c:pt idx="1335">
                  <c:v>492</c:v>
                </c:pt>
                <c:pt idx="1336">
                  <c:v>492</c:v>
                </c:pt>
                <c:pt idx="1337">
                  <c:v>492</c:v>
                </c:pt>
                <c:pt idx="1338">
                  <c:v>492</c:v>
                </c:pt>
                <c:pt idx="1339">
                  <c:v>492</c:v>
                </c:pt>
                <c:pt idx="1340">
                  <c:v>492</c:v>
                </c:pt>
                <c:pt idx="1341">
                  <c:v>492</c:v>
                </c:pt>
                <c:pt idx="1342">
                  <c:v>492</c:v>
                </c:pt>
                <c:pt idx="1343">
                  <c:v>492</c:v>
                </c:pt>
                <c:pt idx="1344">
                  <c:v>492</c:v>
                </c:pt>
                <c:pt idx="1345">
                  <c:v>492</c:v>
                </c:pt>
                <c:pt idx="1346">
                  <c:v>492</c:v>
                </c:pt>
                <c:pt idx="1347">
                  <c:v>492</c:v>
                </c:pt>
                <c:pt idx="1348">
                  <c:v>492</c:v>
                </c:pt>
                <c:pt idx="1349">
                  <c:v>492</c:v>
                </c:pt>
                <c:pt idx="1350">
                  <c:v>492</c:v>
                </c:pt>
                <c:pt idx="1351">
                  <c:v>492</c:v>
                </c:pt>
                <c:pt idx="1352">
                  <c:v>492</c:v>
                </c:pt>
                <c:pt idx="1353">
                  <c:v>492</c:v>
                </c:pt>
                <c:pt idx="1354">
                  <c:v>492</c:v>
                </c:pt>
                <c:pt idx="1355">
                  <c:v>492</c:v>
                </c:pt>
                <c:pt idx="1356">
                  <c:v>492</c:v>
                </c:pt>
                <c:pt idx="1357">
                  <c:v>492</c:v>
                </c:pt>
                <c:pt idx="1358">
                  <c:v>492</c:v>
                </c:pt>
                <c:pt idx="1359">
                  <c:v>492</c:v>
                </c:pt>
                <c:pt idx="1360">
                  <c:v>492</c:v>
                </c:pt>
                <c:pt idx="1361">
                  <c:v>492</c:v>
                </c:pt>
                <c:pt idx="1362">
                  <c:v>492</c:v>
                </c:pt>
                <c:pt idx="1363">
                  <c:v>492</c:v>
                </c:pt>
                <c:pt idx="1364">
                  <c:v>492</c:v>
                </c:pt>
                <c:pt idx="1365">
                  <c:v>492</c:v>
                </c:pt>
                <c:pt idx="1366">
                  <c:v>492</c:v>
                </c:pt>
                <c:pt idx="1367">
                  <c:v>492</c:v>
                </c:pt>
                <c:pt idx="1368">
                  <c:v>492</c:v>
                </c:pt>
                <c:pt idx="1369">
                  <c:v>492</c:v>
                </c:pt>
                <c:pt idx="1370">
                  <c:v>492</c:v>
                </c:pt>
                <c:pt idx="1371">
                  <c:v>492</c:v>
                </c:pt>
                <c:pt idx="1372">
                  <c:v>492</c:v>
                </c:pt>
                <c:pt idx="1373">
                  <c:v>492</c:v>
                </c:pt>
                <c:pt idx="1374">
                  <c:v>492</c:v>
                </c:pt>
                <c:pt idx="1375">
                  <c:v>492</c:v>
                </c:pt>
                <c:pt idx="1376">
                  <c:v>492</c:v>
                </c:pt>
                <c:pt idx="1377">
                  <c:v>492</c:v>
                </c:pt>
                <c:pt idx="1378">
                  <c:v>492</c:v>
                </c:pt>
                <c:pt idx="1379">
                  <c:v>492</c:v>
                </c:pt>
                <c:pt idx="1380">
                  <c:v>492</c:v>
                </c:pt>
                <c:pt idx="1381">
                  <c:v>492</c:v>
                </c:pt>
                <c:pt idx="1382">
                  <c:v>492</c:v>
                </c:pt>
                <c:pt idx="1383">
                  <c:v>492</c:v>
                </c:pt>
                <c:pt idx="1384">
                  <c:v>492</c:v>
                </c:pt>
                <c:pt idx="1385">
                  <c:v>492</c:v>
                </c:pt>
                <c:pt idx="1386">
                  <c:v>492</c:v>
                </c:pt>
                <c:pt idx="1387">
                  <c:v>492</c:v>
                </c:pt>
                <c:pt idx="1388">
                  <c:v>492</c:v>
                </c:pt>
                <c:pt idx="1389">
                  <c:v>492</c:v>
                </c:pt>
                <c:pt idx="1390">
                  <c:v>492</c:v>
                </c:pt>
                <c:pt idx="1391">
                  <c:v>492</c:v>
                </c:pt>
                <c:pt idx="1392">
                  <c:v>492</c:v>
                </c:pt>
                <c:pt idx="1393">
                  <c:v>492</c:v>
                </c:pt>
                <c:pt idx="1394">
                  <c:v>492</c:v>
                </c:pt>
                <c:pt idx="1395">
                  <c:v>492</c:v>
                </c:pt>
                <c:pt idx="1396">
                  <c:v>492</c:v>
                </c:pt>
                <c:pt idx="1397">
                  <c:v>492</c:v>
                </c:pt>
                <c:pt idx="1398">
                  <c:v>492</c:v>
                </c:pt>
                <c:pt idx="1399">
                  <c:v>492</c:v>
                </c:pt>
                <c:pt idx="1400">
                  <c:v>492</c:v>
                </c:pt>
                <c:pt idx="1401">
                  <c:v>492</c:v>
                </c:pt>
                <c:pt idx="1402">
                  <c:v>492</c:v>
                </c:pt>
                <c:pt idx="1403">
                  <c:v>492</c:v>
                </c:pt>
                <c:pt idx="1404">
                  <c:v>492</c:v>
                </c:pt>
                <c:pt idx="1405">
                  <c:v>492</c:v>
                </c:pt>
                <c:pt idx="1406">
                  <c:v>492</c:v>
                </c:pt>
                <c:pt idx="1407">
                  <c:v>492</c:v>
                </c:pt>
                <c:pt idx="1408">
                  <c:v>492</c:v>
                </c:pt>
                <c:pt idx="1409">
                  <c:v>492</c:v>
                </c:pt>
                <c:pt idx="1410">
                  <c:v>492</c:v>
                </c:pt>
                <c:pt idx="1411">
                  <c:v>492</c:v>
                </c:pt>
                <c:pt idx="1412">
                  <c:v>492</c:v>
                </c:pt>
                <c:pt idx="1413">
                  <c:v>492</c:v>
                </c:pt>
                <c:pt idx="1414">
                  <c:v>492</c:v>
                </c:pt>
                <c:pt idx="1415">
                  <c:v>492</c:v>
                </c:pt>
                <c:pt idx="1416">
                  <c:v>492</c:v>
                </c:pt>
                <c:pt idx="1417">
                  <c:v>492</c:v>
                </c:pt>
                <c:pt idx="1418">
                  <c:v>492</c:v>
                </c:pt>
                <c:pt idx="1419">
                  <c:v>492</c:v>
                </c:pt>
                <c:pt idx="1420">
                  <c:v>492</c:v>
                </c:pt>
                <c:pt idx="1421">
                  <c:v>492</c:v>
                </c:pt>
                <c:pt idx="1422">
                  <c:v>492</c:v>
                </c:pt>
                <c:pt idx="1423">
                  <c:v>492</c:v>
                </c:pt>
                <c:pt idx="1424">
                  <c:v>492</c:v>
                </c:pt>
                <c:pt idx="1425">
                  <c:v>492</c:v>
                </c:pt>
                <c:pt idx="1426">
                  <c:v>492</c:v>
                </c:pt>
                <c:pt idx="1427">
                  <c:v>492</c:v>
                </c:pt>
                <c:pt idx="1428">
                  <c:v>492</c:v>
                </c:pt>
                <c:pt idx="1429">
                  <c:v>492</c:v>
                </c:pt>
                <c:pt idx="1430">
                  <c:v>492</c:v>
                </c:pt>
                <c:pt idx="1431">
                  <c:v>492</c:v>
                </c:pt>
                <c:pt idx="1432">
                  <c:v>492</c:v>
                </c:pt>
                <c:pt idx="1433">
                  <c:v>492</c:v>
                </c:pt>
                <c:pt idx="1434">
                  <c:v>492</c:v>
                </c:pt>
                <c:pt idx="1435">
                  <c:v>492</c:v>
                </c:pt>
                <c:pt idx="1436">
                  <c:v>492</c:v>
                </c:pt>
                <c:pt idx="1437">
                  <c:v>492</c:v>
                </c:pt>
                <c:pt idx="1438">
                  <c:v>492</c:v>
                </c:pt>
                <c:pt idx="1439">
                  <c:v>492</c:v>
                </c:pt>
                <c:pt idx="1440">
                  <c:v>492</c:v>
                </c:pt>
                <c:pt idx="1441">
                  <c:v>492</c:v>
                </c:pt>
                <c:pt idx="1442">
                  <c:v>492</c:v>
                </c:pt>
                <c:pt idx="1443">
                  <c:v>492</c:v>
                </c:pt>
                <c:pt idx="1444">
                  <c:v>492</c:v>
                </c:pt>
                <c:pt idx="1445">
                  <c:v>492</c:v>
                </c:pt>
                <c:pt idx="1446">
                  <c:v>492</c:v>
                </c:pt>
                <c:pt idx="1447">
                  <c:v>492</c:v>
                </c:pt>
                <c:pt idx="1448">
                  <c:v>492</c:v>
                </c:pt>
                <c:pt idx="1449">
                  <c:v>492</c:v>
                </c:pt>
                <c:pt idx="1450">
                  <c:v>492</c:v>
                </c:pt>
                <c:pt idx="1451">
                  <c:v>492</c:v>
                </c:pt>
                <c:pt idx="1452">
                  <c:v>492</c:v>
                </c:pt>
                <c:pt idx="1453">
                  <c:v>492</c:v>
                </c:pt>
                <c:pt idx="1454">
                  <c:v>492</c:v>
                </c:pt>
                <c:pt idx="1455">
                  <c:v>492</c:v>
                </c:pt>
                <c:pt idx="1456">
                  <c:v>492</c:v>
                </c:pt>
                <c:pt idx="1457">
                  <c:v>492</c:v>
                </c:pt>
                <c:pt idx="1458">
                  <c:v>492</c:v>
                </c:pt>
                <c:pt idx="1459">
                  <c:v>492</c:v>
                </c:pt>
                <c:pt idx="1460">
                  <c:v>492</c:v>
                </c:pt>
                <c:pt idx="1461">
                  <c:v>492</c:v>
                </c:pt>
                <c:pt idx="1462">
                  <c:v>492</c:v>
                </c:pt>
                <c:pt idx="1463">
                  <c:v>492</c:v>
                </c:pt>
                <c:pt idx="1464">
                  <c:v>492</c:v>
                </c:pt>
                <c:pt idx="1465">
                  <c:v>492</c:v>
                </c:pt>
                <c:pt idx="1466">
                  <c:v>492</c:v>
                </c:pt>
                <c:pt idx="1467">
                  <c:v>492</c:v>
                </c:pt>
                <c:pt idx="1468">
                  <c:v>492</c:v>
                </c:pt>
                <c:pt idx="1469">
                  <c:v>492</c:v>
                </c:pt>
                <c:pt idx="1470">
                  <c:v>492</c:v>
                </c:pt>
                <c:pt idx="1471">
                  <c:v>492</c:v>
                </c:pt>
                <c:pt idx="1472">
                  <c:v>492</c:v>
                </c:pt>
                <c:pt idx="1473">
                  <c:v>492</c:v>
                </c:pt>
                <c:pt idx="1474">
                  <c:v>492</c:v>
                </c:pt>
                <c:pt idx="1475">
                  <c:v>492</c:v>
                </c:pt>
                <c:pt idx="1476">
                  <c:v>492</c:v>
                </c:pt>
                <c:pt idx="1477">
                  <c:v>492</c:v>
                </c:pt>
                <c:pt idx="1478">
                  <c:v>492</c:v>
                </c:pt>
                <c:pt idx="1479">
                  <c:v>492</c:v>
                </c:pt>
                <c:pt idx="1480">
                  <c:v>492</c:v>
                </c:pt>
                <c:pt idx="1481">
                  <c:v>492</c:v>
                </c:pt>
                <c:pt idx="1482">
                  <c:v>492</c:v>
                </c:pt>
                <c:pt idx="1483">
                  <c:v>492</c:v>
                </c:pt>
                <c:pt idx="1484">
                  <c:v>492</c:v>
                </c:pt>
                <c:pt idx="1485">
                  <c:v>492</c:v>
                </c:pt>
                <c:pt idx="1486">
                  <c:v>492</c:v>
                </c:pt>
                <c:pt idx="1487">
                  <c:v>492</c:v>
                </c:pt>
                <c:pt idx="1488">
                  <c:v>492</c:v>
                </c:pt>
                <c:pt idx="1489">
                  <c:v>492</c:v>
                </c:pt>
                <c:pt idx="1490">
                  <c:v>492</c:v>
                </c:pt>
                <c:pt idx="1491">
                  <c:v>492</c:v>
                </c:pt>
                <c:pt idx="1492">
                  <c:v>492</c:v>
                </c:pt>
                <c:pt idx="1493">
                  <c:v>492</c:v>
                </c:pt>
                <c:pt idx="1494">
                  <c:v>492</c:v>
                </c:pt>
                <c:pt idx="1495">
                  <c:v>492</c:v>
                </c:pt>
                <c:pt idx="1496">
                  <c:v>492</c:v>
                </c:pt>
                <c:pt idx="1497">
                  <c:v>492</c:v>
                </c:pt>
                <c:pt idx="1498">
                  <c:v>492</c:v>
                </c:pt>
                <c:pt idx="1499">
                  <c:v>492</c:v>
                </c:pt>
                <c:pt idx="1500">
                  <c:v>492</c:v>
                </c:pt>
                <c:pt idx="1501">
                  <c:v>492</c:v>
                </c:pt>
                <c:pt idx="1502">
                  <c:v>492</c:v>
                </c:pt>
                <c:pt idx="1503">
                  <c:v>492</c:v>
                </c:pt>
                <c:pt idx="1504">
                  <c:v>492</c:v>
                </c:pt>
                <c:pt idx="1505">
                  <c:v>492</c:v>
                </c:pt>
                <c:pt idx="1506">
                  <c:v>492</c:v>
                </c:pt>
                <c:pt idx="1507">
                  <c:v>492</c:v>
                </c:pt>
                <c:pt idx="1508">
                  <c:v>492</c:v>
                </c:pt>
                <c:pt idx="1509">
                  <c:v>492</c:v>
                </c:pt>
                <c:pt idx="1510">
                  <c:v>492</c:v>
                </c:pt>
                <c:pt idx="1511">
                  <c:v>492</c:v>
                </c:pt>
                <c:pt idx="1512">
                  <c:v>492</c:v>
                </c:pt>
                <c:pt idx="1513">
                  <c:v>492</c:v>
                </c:pt>
                <c:pt idx="1514">
                  <c:v>492</c:v>
                </c:pt>
                <c:pt idx="1515">
                  <c:v>492</c:v>
                </c:pt>
                <c:pt idx="1516">
                  <c:v>492</c:v>
                </c:pt>
                <c:pt idx="1517">
                  <c:v>492</c:v>
                </c:pt>
                <c:pt idx="1518">
                  <c:v>492</c:v>
                </c:pt>
                <c:pt idx="1519">
                  <c:v>492</c:v>
                </c:pt>
                <c:pt idx="1520">
                  <c:v>492</c:v>
                </c:pt>
                <c:pt idx="1521">
                  <c:v>492</c:v>
                </c:pt>
                <c:pt idx="1522">
                  <c:v>492</c:v>
                </c:pt>
                <c:pt idx="1523">
                  <c:v>492</c:v>
                </c:pt>
                <c:pt idx="1524">
                  <c:v>492</c:v>
                </c:pt>
                <c:pt idx="1525">
                  <c:v>492</c:v>
                </c:pt>
                <c:pt idx="1526">
                  <c:v>492</c:v>
                </c:pt>
                <c:pt idx="1527">
                  <c:v>492</c:v>
                </c:pt>
                <c:pt idx="1528">
                  <c:v>492</c:v>
                </c:pt>
                <c:pt idx="1529">
                  <c:v>492</c:v>
                </c:pt>
                <c:pt idx="1530">
                  <c:v>492</c:v>
                </c:pt>
                <c:pt idx="1531">
                  <c:v>492</c:v>
                </c:pt>
                <c:pt idx="1532">
                  <c:v>492</c:v>
                </c:pt>
                <c:pt idx="1533">
                  <c:v>492</c:v>
                </c:pt>
                <c:pt idx="1534">
                  <c:v>492</c:v>
                </c:pt>
                <c:pt idx="1535">
                  <c:v>492</c:v>
                </c:pt>
                <c:pt idx="1536">
                  <c:v>492</c:v>
                </c:pt>
                <c:pt idx="1537">
                  <c:v>492</c:v>
                </c:pt>
                <c:pt idx="1538">
                  <c:v>492</c:v>
                </c:pt>
                <c:pt idx="1539">
                  <c:v>492</c:v>
                </c:pt>
                <c:pt idx="1540">
                  <c:v>492</c:v>
                </c:pt>
                <c:pt idx="1541">
                  <c:v>492</c:v>
                </c:pt>
                <c:pt idx="1542">
                  <c:v>492</c:v>
                </c:pt>
                <c:pt idx="1543">
                  <c:v>492</c:v>
                </c:pt>
                <c:pt idx="1544">
                  <c:v>492</c:v>
                </c:pt>
                <c:pt idx="1545">
                  <c:v>492</c:v>
                </c:pt>
                <c:pt idx="1546">
                  <c:v>492</c:v>
                </c:pt>
                <c:pt idx="1547">
                  <c:v>492</c:v>
                </c:pt>
                <c:pt idx="1548">
                  <c:v>492</c:v>
                </c:pt>
                <c:pt idx="1549">
                  <c:v>492</c:v>
                </c:pt>
                <c:pt idx="1550">
                  <c:v>492</c:v>
                </c:pt>
                <c:pt idx="1551">
                  <c:v>492</c:v>
                </c:pt>
                <c:pt idx="1552">
                  <c:v>492</c:v>
                </c:pt>
                <c:pt idx="1553">
                  <c:v>492</c:v>
                </c:pt>
                <c:pt idx="1554">
                  <c:v>492</c:v>
                </c:pt>
                <c:pt idx="1555">
                  <c:v>492</c:v>
                </c:pt>
                <c:pt idx="1556">
                  <c:v>492</c:v>
                </c:pt>
                <c:pt idx="1557">
                  <c:v>492</c:v>
                </c:pt>
                <c:pt idx="1558">
                  <c:v>492</c:v>
                </c:pt>
                <c:pt idx="1559">
                  <c:v>492</c:v>
                </c:pt>
                <c:pt idx="1560">
                  <c:v>492</c:v>
                </c:pt>
                <c:pt idx="1561">
                  <c:v>492</c:v>
                </c:pt>
                <c:pt idx="1562">
                  <c:v>492</c:v>
                </c:pt>
                <c:pt idx="1563">
                  <c:v>492</c:v>
                </c:pt>
                <c:pt idx="1564">
                  <c:v>492</c:v>
                </c:pt>
                <c:pt idx="1565">
                  <c:v>492</c:v>
                </c:pt>
                <c:pt idx="1566">
                  <c:v>492</c:v>
                </c:pt>
                <c:pt idx="1567">
                  <c:v>492</c:v>
                </c:pt>
                <c:pt idx="1568">
                  <c:v>492</c:v>
                </c:pt>
                <c:pt idx="1569">
                  <c:v>492</c:v>
                </c:pt>
                <c:pt idx="1570">
                  <c:v>492</c:v>
                </c:pt>
                <c:pt idx="1571">
                  <c:v>492</c:v>
                </c:pt>
                <c:pt idx="1572">
                  <c:v>492</c:v>
                </c:pt>
                <c:pt idx="1573">
                  <c:v>492</c:v>
                </c:pt>
                <c:pt idx="1574">
                  <c:v>492</c:v>
                </c:pt>
                <c:pt idx="1575">
                  <c:v>492</c:v>
                </c:pt>
                <c:pt idx="1576">
                  <c:v>492</c:v>
                </c:pt>
                <c:pt idx="1577">
                  <c:v>492</c:v>
                </c:pt>
                <c:pt idx="1578">
                  <c:v>492</c:v>
                </c:pt>
                <c:pt idx="1579">
                  <c:v>492</c:v>
                </c:pt>
                <c:pt idx="1580">
                  <c:v>492</c:v>
                </c:pt>
                <c:pt idx="1581">
                  <c:v>492</c:v>
                </c:pt>
                <c:pt idx="1582">
                  <c:v>492</c:v>
                </c:pt>
                <c:pt idx="1583">
                  <c:v>492</c:v>
                </c:pt>
                <c:pt idx="1584">
                  <c:v>492</c:v>
                </c:pt>
                <c:pt idx="1585">
                  <c:v>492</c:v>
                </c:pt>
                <c:pt idx="1586">
                  <c:v>492</c:v>
                </c:pt>
                <c:pt idx="1587">
                  <c:v>492</c:v>
                </c:pt>
                <c:pt idx="1588">
                  <c:v>492</c:v>
                </c:pt>
                <c:pt idx="1589">
                  <c:v>492</c:v>
                </c:pt>
                <c:pt idx="1590">
                  <c:v>492</c:v>
                </c:pt>
                <c:pt idx="1591">
                  <c:v>492</c:v>
                </c:pt>
                <c:pt idx="1592">
                  <c:v>492</c:v>
                </c:pt>
                <c:pt idx="1593">
                  <c:v>492</c:v>
                </c:pt>
                <c:pt idx="1594">
                  <c:v>492</c:v>
                </c:pt>
                <c:pt idx="1595">
                  <c:v>492</c:v>
                </c:pt>
                <c:pt idx="1596">
                  <c:v>492</c:v>
                </c:pt>
                <c:pt idx="1597">
                  <c:v>492</c:v>
                </c:pt>
                <c:pt idx="1598">
                  <c:v>492</c:v>
                </c:pt>
                <c:pt idx="1599">
                  <c:v>492</c:v>
                </c:pt>
                <c:pt idx="1600">
                  <c:v>492</c:v>
                </c:pt>
                <c:pt idx="1601">
                  <c:v>492</c:v>
                </c:pt>
                <c:pt idx="1602">
                  <c:v>492</c:v>
                </c:pt>
                <c:pt idx="1603">
                  <c:v>492</c:v>
                </c:pt>
                <c:pt idx="1604">
                  <c:v>492</c:v>
                </c:pt>
                <c:pt idx="1605">
                  <c:v>492</c:v>
                </c:pt>
                <c:pt idx="1606">
                  <c:v>492</c:v>
                </c:pt>
                <c:pt idx="1607">
                  <c:v>492</c:v>
                </c:pt>
                <c:pt idx="1608">
                  <c:v>492</c:v>
                </c:pt>
                <c:pt idx="1609">
                  <c:v>492</c:v>
                </c:pt>
                <c:pt idx="1610">
                  <c:v>492</c:v>
                </c:pt>
                <c:pt idx="1611">
                  <c:v>492</c:v>
                </c:pt>
                <c:pt idx="1612">
                  <c:v>492</c:v>
                </c:pt>
                <c:pt idx="1613">
                  <c:v>492</c:v>
                </c:pt>
                <c:pt idx="1614">
                  <c:v>492</c:v>
                </c:pt>
                <c:pt idx="1615">
                  <c:v>492</c:v>
                </c:pt>
                <c:pt idx="1616">
                  <c:v>492</c:v>
                </c:pt>
                <c:pt idx="1617">
                  <c:v>492</c:v>
                </c:pt>
                <c:pt idx="1618">
                  <c:v>492</c:v>
                </c:pt>
                <c:pt idx="1619">
                  <c:v>492</c:v>
                </c:pt>
                <c:pt idx="1620">
                  <c:v>492</c:v>
                </c:pt>
                <c:pt idx="1621">
                  <c:v>492</c:v>
                </c:pt>
                <c:pt idx="1622">
                  <c:v>492</c:v>
                </c:pt>
                <c:pt idx="1623">
                  <c:v>492</c:v>
                </c:pt>
                <c:pt idx="1624">
                  <c:v>492</c:v>
                </c:pt>
                <c:pt idx="1625">
                  <c:v>492</c:v>
                </c:pt>
                <c:pt idx="1626">
                  <c:v>492</c:v>
                </c:pt>
                <c:pt idx="1627">
                  <c:v>492</c:v>
                </c:pt>
                <c:pt idx="1628">
                  <c:v>492</c:v>
                </c:pt>
                <c:pt idx="1629">
                  <c:v>492</c:v>
                </c:pt>
                <c:pt idx="1630">
                  <c:v>492</c:v>
                </c:pt>
                <c:pt idx="1631">
                  <c:v>492</c:v>
                </c:pt>
                <c:pt idx="1632">
                  <c:v>492</c:v>
                </c:pt>
                <c:pt idx="1633">
                  <c:v>492</c:v>
                </c:pt>
                <c:pt idx="1634">
                  <c:v>492</c:v>
                </c:pt>
                <c:pt idx="1635">
                  <c:v>492</c:v>
                </c:pt>
                <c:pt idx="1636">
                  <c:v>492</c:v>
                </c:pt>
                <c:pt idx="1637">
                  <c:v>492</c:v>
                </c:pt>
                <c:pt idx="1638">
                  <c:v>492</c:v>
                </c:pt>
                <c:pt idx="1639">
                  <c:v>492</c:v>
                </c:pt>
                <c:pt idx="1640">
                  <c:v>492</c:v>
                </c:pt>
                <c:pt idx="1641">
                  <c:v>492</c:v>
                </c:pt>
                <c:pt idx="1642">
                  <c:v>492</c:v>
                </c:pt>
                <c:pt idx="1643">
                  <c:v>492</c:v>
                </c:pt>
                <c:pt idx="1644">
                  <c:v>492</c:v>
                </c:pt>
                <c:pt idx="1645">
                  <c:v>492</c:v>
                </c:pt>
                <c:pt idx="1646">
                  <c:v>492</c:v>
                </c:pt>
                <c:pt idx="1647">
                  <c:v>492</c:v>
                </c:pt>
                <c:pt idx="1648">
                  <c:v>492</c:v>
                </c:pt>
                <c:pt idx="1649">
                  <c:v>492</c:v>
                </c:pt>
                <c:pt idx="1650">
                  <c:v>492</c:v>
                </c:pt>
                <c:pt idx="1651">
                  <c:v>492</c:v>
                </c:pt>
                <c:pt idx="1652">
                  <c:v>492</c:v>
                </c:pt>
                <c:pt idx="1653">
                  <c:v>492</c:v>
                </c:pt>
                <c:pt idx="1654">
                  <c:v>492</c:v>
                </c:pt>
                <c:pt idx="1655">
                  <c:v>492</c:v>
                </c:pt>
                <c:pt idx="1656">
                  <c:v>492</c:v>
                </c:pt>
                <c:pt idx="1657">
                  <c:v>492</c:v>
                </c:pt>
                <c:pt idx="1658">
                  <c:v>492</c:v>
                </c:pt>
                <c:pt idx="1659">
                  <c:v>492</c:v>
                </c:pt>
                <c:pt idx="1660">
                  <c:v>492</c:v>
                </c:pt>
                <c:pt idx="1661">
                  <c:v>492</c:v>
                </c:pt>
                <c:pt idx="1662">
                  <c:v>492</c:v>
                </c:pt>
                <c:pt idx="1663">
                  <c:v>492</c:v>
                </c:pt>
                <c:pt idx="1664">
                  <c:v>492</c:v>
                </c:pt>
                <c:pt idx="1665">
                  <c:v>492</c:v>
                </c:pt>
                <c:pt idx="1666">
                  <c:v>492</c:v>
                </c:pt>
                <c:pt idx="1667">
                  <c:v>492</c:v>
                </c:pt>
                <c:pt idx="1668">
                  <c:v>492</c:v>
                </c:pt>
                <c:pt idx="1669">
                  <c:v>492</c:v>
                </c:pt>
                <c:pt idx="1670">
                  <c:v>492</c:v>
                </c:pt>
                <c:pt idx="1671">
                  <c:v>492</c:v>
                </c:pt>
                <c:pt idx="1672">
                  <c:v>492</c:v>
                </c:pt>
                <c:pt idx="1673">
                  <c:v>492</c:v>
                </c:pt>
                <c:pt idx="1674">
                  <c:v>492</c:v>
                </c:pt>
                <c:pt idx="1675">
                  <c:v>492</c:v>
                </c:pt>
                <c:pt idx="1676">
                  <c:v>492</c:v>
                </c:pt>
                <c:pt idx="1677">
                  <c:v>492</c:v>
                </c:pt>
                <c:pt idx="1678">
                  <c:v>492</c:v>
                </c:pt>
                <c:pt idx="1679">
                  <c:v>492</c:v>
                </c:pt>
                <c:pt idx="1680">
                  <c:v>492</c:v>
                </c:pt>
                <c:pt idx="1681">
                  <c:v>492</c:v>
                </c:pt>
                <c:pt idx="1682">
                  <c:v>492</c:v>
                </c:pt>
                <c:pt idx="1683">
                  <c:v>492</c:v>
                </c:pt>
                <c:pt idx="1684">
                  <c:v>492</c:v>
                </c:pt>
                <c:pt idx="1685">
                  <c:v>492</c:v>
                </c:pt>
                <c:pt idx="1686">
                  <c:v>492</c:v>
                </c:pt>
                <c:pt idx="1687">
                  <c:v>492</c:v>
                </c:pt>
                <c:pt idx="1688">
                  <c:v>492</c:v>
                </c:pt>
                <c:pt idx="1689">
                  <c:v>492</c:v>
                </c:pt>
                <c:pt idx="1690">
                  <c:v>492</c:v>
                </c:pt>
                <c:pt idx="1691">
                  <c:v>492</c:v>
                </c:pt>
                <c:pt idx="1692">
                  <c:v>492</c:v>
                </c:pt>
                <c:pt idx="1693">
                  <c:v>492</c:v>
                </c:pt>
                <c:pt idx="1694">
                  <c:v>492</c:v>
                </c:pt>
                <c:pt idx="1695">
                  <c:v>492</c:v>
                </c:pt>
                <c:pt idx="1696">
                  <c:v>492</c:v>
                </c:pt>
                <c:pt idx="1697">
                  <c:v>492</c:v>
                </c:pt>
                <c:pt idx="1698">
                  <c:v>492</c:v>
                </c:pt>
                <c:pt idx="1699">
                  <c:v>492</c:v>
                </c:pt>
                <c:pt idx="1700">
                  <c:v>492</c:v>
                </c:pt>
                <c:pt idx="1701">
                  <c:v>492</c:v>
                </c:pt>
                <c:pt idx="1702">
                  <c:v>492</c:v>
                </c:pt>
                <c:pt idx="1703">
                  <c:v>492</c:v>
                </c:pt>
                <c:pt idx="1704">
                  <c:v>492</c:v>
                </c:pt>
                <c:pt idx="1705">
                  <c:v>492</c:v>
                </c:pt>
                <c:pt idx="1706">
                  <c:v>492</c:v>
                </c:pt>
                <c:pt idx="1707">
                  <c:v>492</c:v>
                </c:pt>
                <c:pt idx="1708">
                  <c:v>492</c:v>
                </c:pt>
                <c:pt idx="1709">
                  <c:v>492</c:v>
                </c:pt>
                <c:pt idx="1710">
                  <c:v>492</c:v>
                </c:pt>
                <c:pt idx="1711">
                  <c:v>492</c:v>
                </c:pt>
                <c:pt idx="1712">
                  <c:v>492</c:v>
                </c:pt>
                <c:pt idx="1713">
                  <c:v>492</c:v>
                </c:pt>
                <c:pt idx="1714">
                  <c:v>492</c:v>
                </c:pt>
                <c:pt idx="1715">
                  <c:v>492</c:v>
                </c:pt>
                <c:pt idx="1716">
                  <c:v>492</c:v>
                </c:pt>
                <c:pt idx="1717">
                  <c:v>492</c:v>
                </c:pt>
                <c:pt idx="1718">
                  <c:v>492</c:v>
                </c:pt>
                <c:pt idx="1719">
                  <c:v>492</c:v>
                </c:pt>
                <c:pt idx="1720">
                  <c:v>492</c:v>
                </c:pt>
                <c:pt idx="1721">
                  <c:v>492</c:v>
                </c:pt>
                <c:pt idx="1722">
                  <c:v>492</c:v>
                </c:pt>
                <c:pt idx="1723">
                  <c:v>492</c:v>
                </c:pt>
                <c:pt idx="1724">
                  <c:v>492</c:v>
                </c:pt>
                <c:pt idx="1725">
                  <c:v>492</c:v>
                </c:pt>
                <c:pt idx="1726">
                  <c:v>492</c:v>
                </c:pt>
                <c:pt idx="1727">
                  <c:v>492</c:v>
                </c:pt>
                <c:pt idx="1728">
                  <c:v>492</c:v>
                </c:pt>
                <c:pt idx="1729">
                  <c:v>492</c:v>
                </c:pt>
                <c:pt idx="1730">
                  <c:v>492</c:v>
                </c:pt>
                <c:pt idx="1731">
                  <c:v>492</c:v>
                </c:pt>
                <c:pt idx="1732">
                  <c:v>492</c:v>
                </c:pt>
                <c:pt idx="1733">
                  <c:v>492</c:v>
                </c:pt>
                <c:pt idx="1734">
                  <c:v>492</c:v>
                </c:pt>
                <c:pt idx="1735">
                  <c:v>492</c:v>
                </c:pt>
                <c:pt idx="1736">
                  <c:v>492</c:v>
                </c:pt>
                <c:pt idx="1737">
                  <c:v>492</c:v>
                </c:pt>
                <c:pt idx="1738">
                  <c:v>492</c:v>
                </c:pt>
                <c:pt idx="1739">
                  <c:v>492</c:v>
                </c:pt>
                <c:pt idx="1740">
                  <c:v>492</c:v>
                </c:pt>
                <c:pt idx="1741">
                  <c:v>492</c:v>
                </c:pt>
                <c:pt idx="1742">
                  <c:v>492</c:v>
                </c:pt>
                <c:pt idx="1743">
                  <c:v>492</c:v>
                </c:pt>
                <c:pt idx="1744">
                  <c:v>492</c:v>
                </c:pt>
                <c:pt idx="1745">
                  <c:v>492</c:v>
                </c:pt>
                <c:pt idx="1746">
                  <c:v>492</c:v>
                </c:pt>
                <c:pt idx="1747">
                  <c:v>492</c:v>
                </c:pt>
                <c:pt idx="1748">
                  <c:v>492</c:v>
                </c:pt>
                <c:pt idx="1749">
                  <c:v>492</c:v>
                </c:pt>
                <c:pt idx="1750">
                  <c:v>492</c:v>
                </c:pt>
                <c:pt idx="1751">
                  <c:v>492</c:v>
                </c:pt>
                <c:pt idx="1752">
                  <c:v>492</c:v>
                </c:pt>
                <c:pt idx="1753">
                  <c:v>492</c:v>
                </c:pt>
                <c:pt idx="1754">
                  <c:v>492</c:v>
                </c:pt>
                <c:pt idx="1755">
                  <c:v>492</c:v>
                </c:pt>
                <c:pt idx="1756">
                  <c:v>492</c:v>
                </c:pt>
                <c:pt idx="1757">
                  <c:v>492</c:v>
                </c:pt>
                <c:pt idx="1758">
                  <c:v>492</c:v>
                </c:pt>
                <c:pt idx="1759">
                  <c:v>492</c:v>
                </c:pt>
                <c:pt idx="1760">
                  <c:v>492</c:v>
                </c:pt>
                <c:pt idx="1761">
                  <c:v>492</c:v>
                </c:pt>
                <c:pt idx="1762">
                  <c:v>492</c:v>
                </c:pt>
                <c:pt idx="1763">
                  <c:v>492</c:v>
                </c:pt>
                <c:pt idx="1764">
                  <c:v>492</c:v>
                </c:pt>
                <c:pt idx="1765">
                  <c:v>492</c:v>
                </c:pt>
                <c:pt idx="1766">
                  <c:v>492</c:v>
                </c:pt>
                <c:pt idx="1767">
                  <c:v>492</c:v>
                </c:pt>
                <c:pt idx="1768">
                  <c:v>492</c:v>
                </c:pt>
                <c:pt idx="1769">
                  <c:v>492</c:v>
                </c:pt>
                <c:pt idx="1770">
                  <c:v>492</c:v>
                </c:pt>
                <c:pt idx="1771">
                  <c:v>492</c:v>
                </c:pt>
                <c:pt idx="1772">
                  <c:v>492</c:v>
                </c:pt>
                <c:pt idx="1773">
                  <c:v>492</c:v>
                </c:pt>
                <c:pt idx="1774">
                  <c:v>492</c:v>
                </c:pt>
                <c:pt idx="1775">
                  <c:v>492</c:v>
                </c:pt>
                <c:pt idx="1776">
                  <c:v>492</c:v>
                </c:pt>
                <c:pt idx="1777">
                  <c:v>492</c:v>
                </c:pt>
                <c:pt idx="1778">
                  <c:v>492</c:v>
                </c:pt>
                <c:pt idx="1779">
                  <c:v>492</c:v>
                </c:pt>
                <c:pt idx="1780">
                  <c:v>492</c:v>
                </c:pt>
                <c:pt idx="1781">
                  <c:v>492</c:v>
                </c:pt>
                <c:pt idx="1782">
                  <c:v>492</c:v>
                </c:pt>
                <c:pt idx="1783">
                  <c:v>492</c:v>
                </c:pt>
                <c:pt idx="1784">
                  <c:v>492</c:v>
                </c:pt>
                <c:pt idx="1785">
                  <c:v>492</c:v>
                </c:pt>
                <c:pt idx="1786">
                  <c:v>492</c:v>
                </c:pt>
                <c:pt idx="1787">
                  <c:v>492</c:v>
                </c:pt>
                <c:pt idx="1788">
                  <c:v>492</c:v>
                </c:pt>
                <c:pt idx="1789">
                  <c:v>492</c:v>
                </c:pt>
                <c:pt idx="1790">
                  <c:v>492</c:v>
                </c:pt>
                <c:pt idx="1791">
                  <c:v>492</c:v>
                </c:pt>
                <c:pt idx="1792">
                  <c:v>492</c:v>
                </c:pt>
                <c:pt idx="1793">
                  <c:v>492</c:v>
                </c:pt>
                <c:pt idx="1794">
                  <c:v>492</c:v>
                </c:pt>
                <c:pt idx="1795">
                  <c:v>492</c:v>
                </c:pt>
                <c:pt idx="1796">
                  <c:v>492</c:v>
                </c:pt>
                <c:pt idx="1797">
                  <c:v>492</c:v>
                </c:pt>
                <c:pt idx="1798">
                  <c:v>492</c:v>
                </c:pt>
                <c:pt idx="1799">
                  <c:v>492</c:v>
                </c:pt>
                <c:pt idx="1800">
                  <c:v>492</c:v>
                </c:pt>
                <c:pt idx="1801">
                  <c:v>492</c:v>
                </c:pt>
                <c:pt idx="1802">
                  <c:v>492</c:v>
                </c:pt>
                <c:pt idx="1803">
                  <c:v>492</c:v>
                </c:pt>
                <c:pt idx="1804">
                  <c:v>492</c:v>
                </c:pt>
                <c:pt idx="1805">
                  <c:v>492</c:v>
                </c:pt>
                <c:pt idx="1806">
                  <c:v>492</c:v>
                </c:pt>
                <c:pt idx="1807">
                  <c:v>492</c:v>
                </c:pt>
                <c:pt idx="1808">
                  <c:v>492</c:v>
                </c:pt>
                <c:pt idx="1809">
                  <c:v>492</c:v>
                </c:pt>
                <c:pt idx="1810">
                  <c:v>492</c:v>
                </c:pt>
                <c:pt idx="1811">
                  <c:v>492</c:v>
                </c:pt>
                <c:pt idx="1812">
                  <c:v>492</c:v>
                </c:pt>
                <c:pt idx="1813">
                  <c:v>492</c:v>
                </c:pt>
                <c:pt idx="1814">
                  <c:v>492</c:v>
                </c:pt>
                <c:pt idx="1815">
                  <c:v>492</c:v>
                </c:pt>
                <c:pt idx="1816">
                  <c:v>492</c:v>
                </c:pt>
                <c:pt idx="1817">
                  <c:v>492</c:v>
                </c:pt>
                <c:pt idx="1818">
                  <c:v>492</c:v>
                </c:pt>
                <c:pt idx="1819">
                  <c:v>492</c:v>
                </c:pt>
                <c:pt idx="1820">
                  <c:v>492</c:v>
                </c:pt>
                <c:pt idx="1821">
                  <c:v>492</c:v>
                </c:pt>
                <c:pt idx="1822">
                  <c:v>492</c:v>
                </c:pt>
                <c:pt idx="1823">
                  <c:v>492</c:v>
                </c:pt>
                <c:pt idx="1824">
                  <c:v>492</c:v>
                </c:pt>
                <c:pt idx="1825">
                  <c:v>492</c:v>
                </c:pt>
                <c:pt idx="1826">
                  <c:v>492</c:v>
                </c:pt>
                <c:pt idx="1827">
                  <c:v>492</c:v>
                </c:pt>
                <c:pt idx="1828">
                  <c:v>492</c:v>
                </c:pt>
                <c:pt idx="1829">
                  <c:v>492</c:v>
                </c:pt>
                <c:pt idx="1830">
                  <c:v>492</c:v>
                </c:pt>
                <c:pt idx="1831">
                  <c:v>492</c:v>
                </c:pt>
                <c:pt idx="1832">
                  <c:v>492</c:v>
                </c:pt>
                <c:pt idx="1833">
                  <c:v>492</c:v>
                </c:pt>
                <c:pt idx="1834">
                  <c:v>492</c:v>
                </c:pt>
                <c:pt idx="1835">
                  <c:v>492</c:v>
                </c:pt>
                <c:pt idx="1836">
                  <c:v>492</c:v>
                </c:pt>
                <c:pt idx="1837">
                  <c:v>492</c:v>
                </c:pt>
                <c:pt idx="1838">
                  <c:v>492</c:v>
                </c:pt>
                <c:pt idx="1839">
                  <c:v>492</c:v>
                </c:pt>
                <c:pt idx="1840">
                  <c:v>492</c:v>
                </c:pt>
                <c:pt idx="1841">
                  <c:v>492</c:v>
                </c:pt>
                <c:pt idx="1842">
                  <c:v>492</c:v>
                </c:pt>
                <c:pt idx="1843">
                  <c:v>492</c:v>
                </c:pt>
                <c:pt idx="1844">
                  <c:v>492</c:v>
                </c:pt>
                <c:pt idx="1845">
                  <c:v>492</c:v>
                </c:pt>
                <c:pt idx="1846">
                  <c:v>492</c:v>
                </c:pt>
                <c:pt idx="1847">
                  <c:v>492</c:v>
                </c:pt>
                <c:pt idx="1848">
                  <c:v>492</c:v>
                </c:pt>
                <c:pt idx="1849">
                  <c:v>492</c:v>
                </c:pt>
                <c:pt idx="1850">
                  <c:v>492</c:v>
                </c:pt>
                <c:pt idx="1851">
                  <c:v>492</c:v>
                </c:pt>
                <c:pt idx="1852">
                  <c:v>492</c:v>
                </c:pt>
                <c:pt idx="1853">
                  <c:v>492</c:v>
                </c:pt>
                <c:pt idx="1854">
                  <c:v>492</c:v>
                </c:pt>
                <c:pt idx="1855">
                  <c:v>492</c:v>
                </c:pt>
                <c:pt idx="1856">
                  <c:v>492</c:v>
                </c:pt>
                <c:pt idx="1857">
                  <c:v>492</c:v>
                </c:pt>
                <c:pt idx="1858">
                  <c:v>492</c:v>
                </c:pt>
                <c:pt idx="1859">
                  <c:v>492</c:v>
                </c:pt>
                <c:pt idx="1860">
                  <c:v>492</c:v>
                </c:pt>
                <c:pt idx="1861">
                  <c:v>492</c:v>
                </c:pt>
                <c:pt idx="1862">
                  <c:v>492</c:v>
                </c:pt>
                <c:pt idx="1863">
                  <c:v>492</c:v>
                </c:pt>
                <c:pt idx="1864">
                  <c:v>492</c:v>
                </c:pt>
                <c:pt idx="1865">
                  <c:v>492</c:v>
                </c:pt>
                <c:pt idx="1866">
                  <c:v>492</c:v>
                </c:pt>
                <c:pt idx="1867">
                  <c:v>492</c:v>
                </c:pt>
                <c:pt idx="1868">
                  <c:v>492</c:v>
                </c:pt>
                <c:pt idx="1869">
                  <c:v>492</c:v>
                </c:pt>
                <c:pt idx="1870">
                  <c:v>492</c:v>
                </c:pt>
                <c:pt idx="1871">
                  <c:v>492</c:v>
                </c:pt>
                <c:pt idx="1872">
                  <c:v>492</c:v>
                </c:pt>
                <c:pt idx="1873">
                  <c:v>492</c:v>
                </c:pt>
                <c:pt idx="1874">
                  <c:v>492</c:v>
                </c:pt>
                <c:pt idx="1875">
                  <c:v>492</c:v>
                </c:pt>
                <c:pt idx="1876">
                  <c:v>492</c:v>
                </c:pt>
                <c:pt idx="1877">
                  <c:v>492</c:v>
                </c:pt>
                <c:pt idx="1878">
                  <c:v>492</c:v>
                </c:pt>
                <c:pt idx="1879">
                  <c:v>492</c:v>
                </c:pt>
                <c:pt idx="1880">
                  <c:v>492</c:v>
                </c:pt>
                <c:pt idx="1881">
                  <c:v>492</c:v>
                </c:pt>
                <c:pt idx="1882">
                  <c:v>492</c:v>
                </c:pt>
                <c:pt idx="1883">
                  <c:v>492</c:v>
                </c:pt>
                <c:pt idx="1884">
                  <c:v>492</c:v>
                </c:pt>
                <c:pt idx="1885">
                  <c:v>492</c:v>
                </c:pt>
                <c:pt idx="1886">
                  <c:v>492</c:v>
                </c:pt>
                <c:pt idx="1887">
                  <c:v>492</c:v>
                </c:pt>
                <c:pt idx="1888">
                  <c:v>492</c:v>
                </c:pt>
                <c:pt idx="1889">
                  <c:v>492</c:v>
                </c:pt>
                <c:pt idx="1890">
                  <c:v>492</c:v>
                </c:pt>
                <c:pt idx="1891">
                  <c:v>492</c:v>
                </c:pt>
                <c:pt idx="1892">
                  <c:v>492</c:v>
                </c:pt>
                <c:pt idx="1893">
                  <c:v>492</c:v>
                </c:pt>
                <c:pt idx="1894">
                  <c:v>492</c:v>
                </c:pt>
                <c:pt idx="1895">
                  <c:v>492</c:v>
                </c:pt>
                <c:pt idx="1896">
                  <c:v>492</c:v>
                </c:pt>
                <c:pt idx="1897">
                  <c:v>492</c:v>
                </c:pt>
                <c:pt idx="1898">
                  <c:v>492</c:v>
                </c:pt>
                <c:pt idx="1899">
                  <c:v>492</c:v>
                </c:pt>
                <c:pt idx="1900">
                  <c:v>492</c:v>
                </c:pt>
                <c:pt idx="1901">
                  <c:v>492</c:v>
                </c:pt>
                <c:pt idx="1902">
                  <c:v>492</c:v>
                </c:pt>
                <c:pt idx="1903">
                  <c:v>492</c:v>
                </c:pt>
                <c:pt idx="1904">
                  <c:v>492</c:v>
                </c:pt>
                <c:pt idx="1905">
                  <c:v>492</c:v>
                </c:pt>
                <c:pt idx="1906">
                  <c:v>492</c:v>
                </c:pt>
                <c:pt idx="1907">
                  <c:v>492</c:v>
                </c:pt>
                <c:pt idx="1908">
                  <c:v>492</c:v>
                </c:pt>
                <c:pt idx="1909">
                  <c:v>492</c:v>
                </c:pt>
                <c:pt idx="1910">
                  <c:v>492</c:v>
                </c:pt>
                <c:pt idx="1911">
                  <c:v>492</c:v>
                </c:pt>
                <c:pt idx="1912">
                  <c:v>492</c:v>
                </c:pt>
                <c:pt idx="1913">
                  <c:v>492</c:v>
                </c:pt>
                <c:pt idx="1914">
                  <c:v>492</c:v>
                </c:pt>
                <c:pt idx="1915">
                  <c:v>492</c:v>
                </c:pt>
                <c:pt idx="1916">
                  <c:v>492</c:v>
                </c:pt>
                <c:pt idx="1917">
                  <c:v>492</c:v>
                </c:pt>
                <c:pt idx="1918">
                  <c:v>492</c:v>
                </c:pt>
                <c:pt idx="1919">
                  <c:v>492</c:v>
                </c:pt>
                <c:pt idx="1920">
                  <c:v>492</c:v>
                </c:pt>
                <c:pt idx="1921">
                  <c:v>492</c:v>
                </c:pt>
                <c:pt idx="1922">
                  <c:v>492</c:v>
                </c:pt>
                <c:pt idx="1923">
                  <c:v>492</c:v>
                </c:pt>
                <c:pt idx="1924">
                  <c:v>492</c:v>
                </c:pt>
                <c:pt idx="1925">
                  <c:v>492</c:v>
                </c:pt>
                <c:pt idx="1926">
                  <c:v>492</c:v>
                </c:pt>
                <c:pt idx="1927">
                  <c:v>492</c:v>
                </c:pt>
                <c:pt idx="1928">
                  <c:v>492</c:v>
                </c:pt>
                <c:pt idx="1929">
                  <c:v>492</c:v>
                </c:pt>
                <c:pt idx="1930">
                  <c:v>492</c:v>
                </c:pt>
                <c:pt idx="1931">
                  <c:v>492</c:v>
                </c:pt>
                <c:pt idx="1932">
                  <c:v>492</c:v>
                </c:pt>
                <c:pt idx="1933">
                  <c:v>492</c:v>
                </c:pt>
                <c:pt idx="1934">
                  <c:v>492</c:v>
                </c:pt>
                <c:pt idx="1935">
                  <c:v>492</c:v>
                </c:pt>
                <c:pt idx="1936">
                  <c:v>492</c:v>
                </c:pt>
                <c:pt idx="1937">
                  <c:v>492</c:v>
                </c:pt>
                <c:pt idx="1938">
                  <c:v>492</c:v>
                </c:pt>
                <c:pt idx="1939">
                  <c:v>492</c:v>
                </c:pt>
                <c:pt idx="1940">
                  <c:v>492</c:v>
                </c:pt>
                <c:pt idx="1941">
                  <c:v>492</c:v>
                </c:pt>
                <c:pt idx="1942">
                  <c:v>492</c:v>
                </c:pt>
                <c:pt idx="1943">
                  <c:v>492</c:v>
                </c:pt>
                <c:pt idx="1944">
                  <c:v>492</c:v>
                </c:pt>
                <c:pt idx="1945">
                  <c:v>492</c:v>
                </c:pt>
                <c:pt idx="1946">
                  <c:v>492</c:v>
                </c:pt>
                <c:pt idx="1947">
                  <c:v>492</c:v>
                </c:pt>
                <c:pt idx="1948">
                  <c:v>492</c:v>
                </c:pt>
                <c:pt idx="1949">
                  <c:v>492</c:v>
                </c:pt>
                <c:pt idx="1950">
                  <c:v>492</c:v>
                </c:pt>
                <c:pt idx="1951">
                  <c:v>492</c:v>
                </c:pt>
                <c:pt idx="1952">
                  <c:v>492</c:v>
                </c:pt>
                <c:pt idx="1953">
                  <c:v>492</c:v>
                </c:pt>
                <c:pt idx="1954">
                  <c:v>492</c:v>
                </c:pt>
                <c:pt idx="1955">
                  <c:v>492</c:v>
                </c:pt>
                <c:pt idx="1956">
                  <c:v>492</c:v>
                </c:pt>
                <c:pt idx="1957">
                  <c:v>492</c:v>
                </c:pt>
                <c:pt idx="1958">
                  <c:v>492</c:v>
                </c:pt>
                <c:pt idx="1959">
                  <c:v>492</c:v>
                </c:pt>
                <c:pt idx="1960">
                  <c:v>492</c:v>
                </c:pt>
                <c:pt idx="1961">
                  <c:v>492</c:v>
                </c:pt>
                <c:pt idx="1962">
                  <c:v>492</c:v>
                </c:pt>
                <c:pt idx="1963">
                  <c:v>492</c:v>
                </c:pt>
                <c:pt idx="1964">
                  <c:v>492</c:v>
                </c:pt>
                <c:pt idx="1965">
                  <c:v>492</c:v>
                </c:pt>
                <c:pt idx="1966">
                  <c:v>492</c:v>
                </c:pt>
                <c:pt idx="1967">
                  <c:v>492</c:v>
                </c:pt>
                <c:pt idx="1968">
                  <c:v>492</c:v>
                </c:pt>
                <c:pt idx="1969">
                  <c:v>492</c:v>
                </c:pt>
                <c:pt idx="1970">
                  <c:v>492</c:v>
                </c:pt>
                <c:pt idx="1971">
                  <c:v>492</c:v>
                </c:pt>
                <c:pt idx="1972">
                  <c:v>492</c:v>
                </c:pt>
                <c:pt idx="1973">
                  <c:v>492</c:v>
                </c:pt>
                <c:pt idx="1974">
                  <c:v>492</c:v>
                </c:pt>
                <c:pt idx="1975">
                  <c:v>492</c:v>
                </c:pt>
                <c:pt idx="1976">
                  <c:v>492</c:v>
                </c:pt>
                <c:pt idx="1977">
                  <c:v>492</c:v>
                </c:pt>
                <c:pt idx="1978">
                  <c:v>492</c:v>
                </c:pt>
                <c:pt idx="1979">
                  <c:v>492</c:v>
                </c:pt>
                <c:pt idx="1980">
                  <c:v>492</c:v>
                </c:pt>
                <c:pt idx="1981">
                  <c:v>492</c:v>
                </c:pt>
                <c:pt idx="1982">
                  <c:v>492</c:v>
                </c:pt>
                <c:pt idx="1983">
                  <c:v>492</c:v>
                </c:pt>
                <c:pt idx="1984">
                  <c:v>492</c:v>
                </c:pt>
                <c:pt idx="1985">
                  <c:v>492</c:v>
                </c:pt>
                <c:pt idx="1986">
                  <c:v>492</c:v>
                </c:pt>
                <c:pt idx="1987">
                  <c:v>492</c:v>
                </c:pt>
                <c:pt idx="1988">
                  <c:v>492</c:v>
                </c:pt>
                <c:pt idx="1989">
                  <c:v>492</c:v>
                </c:pt>
                <c:pt idx="1990">
                  <c:v>492</c:v>
                </c:pt>
                <c:pt idx="1991">
                  <c:v>492</c:v>
                </c:pt>
                <c:pt idx="1992">
                  <c:v>492</c:v>
                </c:pt>
                <c:pt idx="1993">
                  <c:v>492</c:v>
                </c:pt>
                <c:pt idx="1994">
                  <c:v>492</c:v>
                </c:pt>
                <c:pt idx="1995">
                  <c:v>492</c:v>
                </c:pt>
                <c:pt idx="1996">
                  <c:v>492</c:v>
                </c:pt>
                <c:pt idx="1997">
                  <c:v>492</c:v>
                </c:pt>
                <c:pt idx="1998">
                  <c:v>492</c:v>
                </c:pt>
                <c:pt idx="1999">
                  <c:v>492</c:v>
                </c:pt>
                <c:pt idx="2000">
                  <c:v>492</c:v>
                </c:pt>
                <c:pt idx="2001">
                  <c:v>492</c:v>
                </c:pt>
                <c:pt idx="2002">
                  <c:v>492</c:v>
                </c:pt>
                <c:pt idx="2003">
                  <c:v>492</c:v>
                </c:pt>
                <c:pt idx="2004">
                  <c:v>492</c:v>
                </c:pt>
                <c:pt idx="2005">
                  <c:v>492</c:v>
                </c:pt>
                <c:pt idx="2006">
                  <c:v>492</c:v>
                </c:pt>
                <c:pt idx="2007">
                  <c:v>492</c:v>
                </c:pt>
                <c:pt idx="2008">
                  <c:v>492</c:v>
                </c:pt>
                <c:pt idx="2009">
                  <c:v>492</c:v>
                </c:pt>
                <c:pt idx="2010">
                  <c:v>492</c:v>
                </c:pt>
                <c:pt idx="2011">
                  <c:v>492</c:v>
                </c:pt>
                <c:pt idx="2012">
                  <c:v>492</c:v>
                </c:pt>
                <c:pt idx="2013">
                  <c:v>492</c:v>
                </c:pt>
                <c:pt idx="2014">
                  <c:v>492</c:v>
                </c:pt>
                <c:pt idx="2015">
                  <c:v>492</c:v>
                </c:pt>
                <c:pt idx="2016">
                  <c:v>492</c:v>
                </c:pt>
                <c:pt idx="2017">
                  <c:v>492</c:v>
                </c:pt>
                <c:pt idx="2018">
                  <c:v>492</c:v>
                </c:pt>
                <c:pt idx="2019">
                  <c:v>492</c:v>
                </c:pt>
                <c:pt idx="2020">
                  <c:v>492</c:v>
                </c:pt>
                <c:pt idx="2021">
                  <c:v>492</c:v>
                </c:pt>
                <c:pt idx="2022">
                  <c:v>492</c:v>
                </c:pt>
                <c:pt idx="2023">
                  <c:v>492</c:v>
                </c:pt>
                <c:pt idx="2024">
                  <c:v>492</c:v>
                </c:pt>
                <c:pt idx="2025">
                  <c:v>492</c:v>
                </c:pt>
                <c:pt idx="2026">
                  <c:v>492</c:v>
                </c:pt>
                <c:pt idx="2027">
                  <c:v>492</c:v>
                </c:pt>
                <c:pt idx="2028">
                  <c:v>492</c:v>
                </c:pt>
                <c:pt idx="2029">
                  <c:v>492</c:v>
                </c:pt>
                <c:pt idx="2030">
                  <c:v>492</c:v>
                </c:pt>
                <c:pt idx="2031">
                  <c:v>492</c:v>
                </c:pt>
                <c:pt idx="2032">
                  <c:v>492</c:v>
                </c:pt>
                <c:pt idx="2033">
                  <c:v>492</c:v>
                </c:pt>
                <c:pt idx="2034">
                  <c:v>492</c:v>
                </c:pt>
                <c:pt idx="2035">
                  <c:v>492</c:v>
                </c:pt>
                <c:pt idx="2036">
                  <c:v>492</c:v>
                </c:pt>
                <c:pt idx="2037">
                  <c:v>492</c:v>
                </c:pt>
                <c:pt idx="2038">
                  <c:v>492</c:v>
                </c:pt>
                <c:pt idx="2039">
                  <c:v>492</c:v>
                </c:pt>
                <c:pt idx="2040">
                  <c:v>492</c:v>
                </c:pt>
                <c:pt idx="2041">
                  <c:v>492</c:v>
                </c:pt>
                <c:pt idx="2042">
                  <c:v>492</c:v>
                </c:pt>
                <c:pt idx="2043">
                  <c:v>492</c:v>
                </c:pt>
                <c:pt idx="2044">
                  <c:v>492</c:v>
                </c:pt>
                <c:pt idx="2045">
                  <c:v>492</c:v>
                </c:pt>
                <c:pt idx="2046">
                  <c:v>492</c:v>
                </c:pt>
                <c:pt idx="2047">
                  <c:v>492</c:v>
                </c:pt>
                <c:pt idx="2048">
                  <c:v>492</c:v>
                </c:pt>
                <c:pt idx="2049">
                  <c:v>492</c:v>
                </c:pt>
                <c:pt idx="2050">
                  <c:v>492</c:v>
                </c:pt>
                <c:pt idx="2051">
                  <c:v>492</c:v>
                </c:pt>
                <c:pt idx="2052">
                  <c:v>492</c:v>
                </c:pt>
                <c:pt idx="2053">
                  <c:v>492</c:v>
                </c:pt>
                <c:pt idx="2054">
                  <c:v>492</c:v>
                </c:pt>
                <c:pt idx="2055">
                  <c:v>492</c:v>
                </c:pt>
                <c:pt idx="2056">
                  <c:v>492</c:v>
                </c:pt>
                <c:pt idx="2057">
                  <c:v>492</c:v>
                </c:pt>
                <c:pt idx="2058">
                  <c:v>492</c:v>
                </c:pt>
                <c:pt idx="2059">
                  <c:v>492</c:v>
                </c:pt>
                <c:pt idx="2060">
                  <c:v>492</c:v>
                </c:pt>
                <c:pt idx="2061">
                  <c:v>492</c:v>
                </c:pt>
                <c:pt idx="2062">
                  <c:v>492</c:v>
                </c:pt>
                <c:pt idx="2063">
                  <c:v>492</c:v>
                </c:pt>
                <c:pt idx="2064">
                  <c:v>492</c:v>
                </c:pt>
                <c:pt idx="2065">
                  <c:v>492</c:v>
                </c:pt>
                <c:pt idx="2066">
                  <c:v>492</c:v>
                </c:pt>
                <c:pt idx="2067">
                  <c:v>492</c:v>
                </c:pt>
                <c:pt idx="2068">
                  <c:v>492</c:v>
                </c:pt>
                <c:pt idx="2069">
                  <c:v>492</c:v>
                </c:pt>
                <c:pt idx="2070">
                  <c:v>492</c:v>
                </c:pt>
                <c:pt idx="2071">
                  <c:v>492</c:v>
                </c:pt>
                <c:pt idx="2072">
                  <c:v>492</c:v>
                </c:pt>
                <c:pt idx="2073">
                  <c:v>492</c:v>
                </c:pt>
                <c:pt idx="2074">
                  <c:v>492</c:v>
                </c:pt>
                <c:pt idx="2075">
                  <c:v>492</c:v>
                </c:pt>
                <c:pt idx="2076">
                  <c:v>492</c:v>
                </c:pt>
                <c:pt idx="2077">
                  <c:v>492</c:v>
                </c:pt>
                <c:pt idx="2078">
                  <c:v>492</c:v>
                </c:pt>
                <c:pt idx="2079">
                  <c:v>492</c:v>
                </c:pt>
                <c:pt idx="2080">
                  <c:v>492</c:v>
                </c:pt>
                <c:pt idx="2081">
                  <c:v>492</c:v>
                </c:pt>
                <c:pt idx="2082">
                  <c:v>492</c:v>
                </c:pt>
                <c:pt idx="2083">
                  <c:v>492</c:v>
                </c:pt>
                <c:pt idx="2084">
                  <c:v>492</c:v>
                </c:pt>
                <c:pt idx="2085">
                  <c:v>492</c:v>
                </c:pt>
                <c:pt idx="2086">
                  <c:v>492</c:v>
                </c:pt>
                <c:pt idx="2087">
                  <c:v>492</c:v>
                </c:pt>
                <c:pt idx="2088">
                  <c:v>492</c:v>
                </c:pt>
                <c:pt idx="2089">
                  <c:v>492</c:v>
                </c:pt>
                <c:pt idx="2090">
                  <c:v>492</c:v>
                </c:pt>
                <c:pt idx="2091">
                  <c:v>492</c:v>
                </c:pt>
                <c:pt idx="2092">
                  <c:v>492</c:v>
                </c:pt>
                <c:pt idx="2093">
                  <c:v>492</c:v>
                </c:pt>
                <c:pt idx="2094">
                  <c:v>492</c:v>
                </c:pt>
                <c:pt idx="2095">
                  <c:v>492</c:v>
                </c:pt>
                <c:pt idx="2096">
                  <c:v>492</c:v>
                </c:pt>
                <c:pt idx="2097">
                  <c:v>492</c:v>
                </c:pt>
                <c:pt idx="2098">
                  <c:v>492</c:v>
                </c:pt>
                <c:pt idx="2099">
                  <c:v>492</c:v>
                </c:pt>
                <c:pt idx="2100">
                  <c:v>492</c:v>
                </c:pt>
                <c:pt idx="2101">
                  <c:v>492</c:v>
                </c:pt>
                <c:pt idx="2102">
                  <c:v>492</c:v>
                </c:pt>
                <c:pt idx="2103">
                  <c:v>492</c:v>
                </c:pt>
                <c:pt idx="2104">
                  <c:v>492</c:v>
                </c:pt>
                <c:pt idx="2105">
                  <c:v>492</c:v>
                </c:pt>
                <c:pt idx="2106">
                  <c:v>492</c:v>
                </c:pt>
                <c:pt idx="2107">
                  <c:v>492</c:v>
                </c:pt>
                <c:pt idx="2108">
                  <c:v>492</c:v>
                </c:pt>
                <c:pt idx="2109">
                  <c:v>492</c:v>
                </c:pt>
                <c:pt idx="2110">
                  <c:v>492</c:v>
                </c:pt>
                <c:pt idx="2111">
                  <c:v>492</c:v>
                </c:pt>
                <c:pt idx="2112">
                  <c:v>492</c:v>
                </c:pt>
                <c:pt idx="2113">
                  <c:v>492</c:v>
                </c:pt>
                <c:pt idx="2114">
                  <c:v>492</c:v>
                </c:pt>
                <c:pt idx="2115">
                  <c:v>492</c:v>
                </c:pt>
                <c:pt idx="2116">
                  <c:v>492</c:v>
                </c:pt>
                <c:pt idx="2117">
                  <c:v>492</c:v>
                </c:pt>
                <c:pt idx="2118">
                  <c:v>492</c:v>
                </c:pt>
                <c:pt idx="2119">
                  <c:v>492</c:v>
                </c:pt>
                <c:pt idx="2120">
                  <c:v>492</c:v>
                </c:pt>
                <c:pt idx="2121">
                  <c:v>492</c:v>
                </c:pt>
                <c:pt idx="2122">
                  <c:v>492</c:v>
                </c:pt>
                <c:pt idx="2123">
                  <c:v>492</c:v>
                </c:pt>
                <c:pt idx="2124">
                  <c:v>492</c:v>
                </c:pt>
                <c:pt idx="2125">
                  <c:v>492</c:v>
                </c:pt>
                <c:pt idx="2126">
                  <c:v>492</c:v>
                </c:pt>
                <c:pt idx="2127">
                  <c:v>492</c:v>
                </c:pt>
                <c:pt idx="2128">
                  <c:v>492</c:v>
                </c:pt>
                <c:pt idx="2129">
                  <c:v>492</c:v>
                </c:pt>
                <c:pt idx="2130">
                  <c:v>492</c:v>
                </c:pt>
                <c:pt idx="2131">
                  <c:v>492</c:v>
                </c:pt>
                <c:pt idx="2132">
                  <c:v>492</c:v>
                </c:pt>
                <c:pt idx="2133">
                  <c:v>492</c:v>
                </c:pt>
                <c:pt idx="2134">
                  <c:v>492</c:v>
                </c:pt>
                <c:pt idx="2135">
                  <c:v>492</c:v>
                </c:pt>
                <c:pt idx="2136">
                  <c:v>492</c:v>
                </c:pt>
                <c:pt idx="2137">
                  <c:v>492</c:v>
                </c:pt>
                <c:pt idx="2138">
                  <c:v>492</c:v>
                </c:pt>
                <c:pt idx="2139">
                  <c:v>492</c:v>
                </c:pt>
                <c:pt idx="2140">
                  <c:v>492</c:v>
                </c:pt>
                <c:pt idx="2141">
                  <c:v>492</c:v>
                </c:pt>
                <c:pt idx="2142">
                  <c:v>492</c:v>
                </c:pt>
                <c:pt idx="2143">
                  <c:v>492</c:v>
                </c:pt>
                <c:pt idx="2144">
                  <c:v>492</c:v>
                </c:pt>
                <c:pt idx="2145">
                  <c:v>492</c:v>
                </c:pt>
                <c:pt idx="2146">
                  <c:v>492</c:v>
                </c:pt>
                <c:pt idx="2147">
                  <c:v>492</c:v>
                </c:pt>
                <c:pt idx="2148">
                  <c:v>492</c:v>
                </c:pt>
                <c:pt idx="2149">
                  <c:v>492</c:v>
                </c:pt>
                <c:pt idx="2150">
                  <c:v>492</c:v>
                </c:pt>
                <c:pt idx="2151">
                  <c:v>492</c:v>
                </c:pt>
                <c:pt idx="2152">
                  <c:v>492</c:v>
                </c:pt>
                <c:pt idx="2153">
                  <c:v>492</c:v>
                </c:pt>
                <c:pt idx="2154">
                  <c:v>492</c:v>
                </c:pt>
                <c:pt idx="2155">
                  <c:v>492</c:v>
                </c:pt>
                <c:pt idx="2156">
                  <c:v>492</c:v>
                </c:pt>
                <c:pt idx="2157">
                  <c:v>492</c:v>
                </c:pt>
                <c:pt idx="2158">
                  <c:v>492</c:v>
                </c:pt>
                <c:pt idx="2159">
                  <c:v>492</c:v>
                </c:pt>
                <c:pt idx="2160">
                  <c:v>492</c:v>
                </c:pt>
                <c:pt idx="2161">
                  <c:v>492</c:v>
                </c:pt>
                <c:pt idx="2162">
                  <c:v>492</c:v>
                </c:pt>
                <c:pt idx="2163">
                  <c:v>492</c:v>
                </c:pt>
                <c:pt idx="2164">
                  <c:v>492</c:v>
                </c:pt>
                <c:pt idx="2165">
                  <c:v>492</c:v>
                </c:pt>
                <c:pt idx="2166">
                  <c:v>492</c:v>
                </c:pt>
                <c:pt idx="2167">
                  <c:v>492</c:v>
                </c:pt>
                <c:pt idx="2168">
                  <c:v>492</c:v>
                </c:pt>
                <c:pt idx="2169">
                  <c:v>492</c:v>
                </c:pt>
                <c:pt idx="2170">
                  <c:v>492</c:v>
                </c:pt>
                <c:pt idx="2171">
                  <c:v>492</c:v>
                </c:pt>
                <c:pt idx="2172">
                  <c:v>492</c:v>
                </c:pt>
                <c:pt idx="2173">
                  <c:v>492</c:v>
                </c:pt>
                <c:pt idx="2174">
                  <c:v>492</c:v>
                </c:pt>
                <c:pt idx="2175">
                  <c:v>492</c:v>
                </c:pt>
                <c:pt idx="2176">
                  <c:v>492</c:v>
                </c:pt>
                <c:pt idx="2177">
                  <c:v>492</c:v>
                </c:pt>
                <c:pt idx="2178">
                  <c:v>492</c:v>
                </c:pt>
                <c:pt idx="2179">
                  <c:v>492</c:v>
                </c:pt>
                <c:pt idx="2180">
                  <c:v>492</c:v>
                </c:pt>
                <c:pt idx="2181">
                  <c:v>492</c:v>
                </c:pt>
                <c:pt idx="2182">
                  <c:v>492</c:v>
                </c:pt>
                <c:pt idx="2183">
                  <c:v>492</c:v>
                </c:pt>
                <c:pt idx="2184">
                  <c:v>492</c:v>
                </c:pt>
                <c:pt idx="2185">
                  <c:v>492</c:v>
                </c:pt>
                <c:pt idx="2186">
                  <c:v>492</c:v>
                </c:pt>
                <c:pt idx="2187">
                  <c:v>492</c:v>
                </c:pt>
                <c:pt idx="2188">
                  <c:v>492</c:v>
                </c:pt>
                <c:pt idx="2189">
                  <c:v>492</c:v>
                </c:pt>
                <c:pt idx="2190">
                  <c:v>492</c:v>
                </c:pt>
                <c:pt idx="2191">
                  <c:v>492</c:v>
                </c:pt>
                <c:pt idx="2192">
                  <c:v>492</c:v>
                </c:pt>
                <c:pt idx="2193">
                  <c:v>492</c:v>
                </c:pt>
                <c:pt idx="2194">
                  <c:v>492</c:v>
                </c:pt>
                <c:pt idx="2195">
                  <c:v>492</c:v>
                </c:pt>
                <c:pt idx="2196">
                  <c:v>492</c:v>
                </c:pt>
                <c:pt idx="2197">
                  <c:v>492</c:v>
                </c:pt>
                <c:pt idx="2198">
                  <c:v>492</c:v>
                </c:pt>
                <c:pt idx="2199">
                  <c:v>492</c:v>
                </c:pt>
                <c:pt idx="2200">
                  <c:v>492</c:v>
                </c:pt>
                <c:pt idx="2201">
                  <c:v>492</c:v>
                </c:pt>
                <c:pt idx="2202">
                  <c:v>492</c:v>
                </c:pt>
                <c:pt idx="2203">
                  <c:v>492</c:v>
                </c:pt>
                <c:pt idx="2204">
                  <c:v>492</c:v>
                </c:pt>
                <c:pt idx="2205">
                  <c:v>492</c:v>
                </c:pt>
                <c:pt idx="2206">
                  <c:v>492</c:v>
                </c:pt>
                <c:pt idx="2207">
                  <c:v>492</c:v>
                </c:pt>
                <c:pt idx="2208">
                  <c:v>492</c:v>
                </c:pt>
                <c:pt idx="2209">
                  <c:v>492</c:v>
                </c:pt>
                <c:pt idx="2210">
                  <c:v>492</c:v>
                </c:pt>
                <c:pt idx="2211">
                  <c:v>492</c:v>
                </c:pt>
                <c:pt idx="2212">
                  <c:v>492</c:v>
                </c:pt>
                <c:pt idx="2213">
                  <c:v>492</c:v>
                </c:pt>
                <c:pt idx="2214">
                  <c:v>492</c:v>
                </c:pt>
                <c:pt idx="2215">
                  <c:v>492</c:v>
                </c:pt>
                <c:pt idx="2216">
                  <c:v>492</c:v>
                </c:pt>
                <c:pt idx="2217">
                  <c:v>492</c:v>
                </c:pt>
                <c:pt idx="2218">
                  <c:v>492</c:v>
                </c:pt>
                <c:pt idx="2219">
                  <c:v>492</c:v>
                </c:pt>
                <c:pt idx="2220">
                  <c:v>492</c:v>
                </c:pt>
                <c:pt idx="2221">
                  <c:v>492</c:v>
                </c:pt>
                <c:pt idx="2222">
                  <c:v>492</c:v>
                </c:pt>
                <c:pt idx="2223">
                  <c:v>492</c:v>
                </c:pt>
                <c:pt idx="2224">
                  <c:v>492</c:v>
                </c:pt>
                <c:pt idx="2225">
                  <c:v>492</c:v>
                </c:pt>
                <c:pt idx="2226">
                  <c:v>492</c:v>
                </c:pt>
                <c:pt idx="2227">
                  <c:v>492</c:v>
                </c:pt>
                <c:pt idx="2228">
                  <c:v>492</c:v>
                </c:pt>
                <c:pt idx="2229">
                  <c:v>492</c:v>
                </c:pt>
                <c:pt idx="2230">
                  <c:v>492</c:v>
                </c:pt>
                <c:pt idx="2231">
                  <c:v>492</c:v>
                </c:pt>
                <c:pt idx="2232">
                  <c:v>492</c:v>
                </c:pt>
                <c:pt idx="2233">
                  <c:v>492</c:v>
                </c:pt>
                <c:pt idx="2234">
                  <c:v>492</c:v>
                </c:pt>
                <c:pt idx="2235">
                  <c:v>492</c:v>
                </c:pt>
                <c:pt idx="2236">
                  <c:v>492</c:v>
                </c:pt>
                <c:pt idx="2237">
                  <c:v>492</c:v>
                </c:pt>
                <c:pt idx="2238">
                  <c:v>492</c:v>
                </c:pt>
                <c:pt idx="2239">
                  <c:v>492</c:v>
                </c:pt>
                <c:pt idx="2240">
                  <c:v>492</c:v>
                </c:pt>
                <c:pt idx="2241">
                  <c:v>492</c:v>
                </c:pt>
                <c:pt idx="2242">
                  <c:v>492</c:v>
                </c:pt>
                <c:pt idx="2243">
                  <c:v>492</c:v>
                </c:pt>
                <c:pt idx="2244">
                  <c:v>492</c:v>
                </c:pt>
                <c:pt idx="2245">
                  <c:v>492</c:v>
                </c:pt>
                <c:pt idx="2246">
                  <c:v>492</c:v>
                </c:pt>
                <c:pt idx="2247">
                  <c:v>492</c:v>
                </c:pt>
                <c:pt idx="2248">
                  <c:v>492</c:v>
                </c:pt>
                <c:pt idx="2249">
                  <c:v>492</c:v>
                </c:pt>
                <c:pt idx="2250">
                  <c:v>492</c:v>
                </c:pt>
                <c:pt idx="2251">
                  <c:v>492</c:v>
                </c:pt>
                <c:pt idx="2252">
                  <c:v>492</c:v>
                </c:pt>
                <c:pt idx="2253">
                  <c:v>492</c:v>
                </c:pt>
                <c:pt idx="2254">
                  <c:v>492</c:v>
                </c:pt>
                <c:pt idx="2255">
                  <c:v>492</c:v>
                </c:pt>
                <c:pt idx="2256">
                  <c:v>492</c:v>
                </c:pt>
                <c:pt idx="2257">
                  <c:v>492</c:v>
                </c:pt>
                <c:pt idx="2258">
                  <c:v>492</c:v>
                </c:pt>
                <c:pt idx="2259">
                  <c:v>492</c:v>
                </c:pt>
                <c:pt idx="2260">
                  <c:v>492</c:v>
                </c:pt>
                <c:pt idx="2261">
                  <c:v>492</c:v>
                </c:pt>
                <c:pt idx="2262">
                  <c:v>492</c:v>
                </c:pt>
                <c:pt idx="2263">
                  <c:v>492</c:v>
                </c:pt>
                <c:pt idx="2264">
                  <c:v>492</c:v>
                </c:pt>
                <c:pt idx="2265">
                  <c:v>492</c:v>
                </c:pt>
                <c:pt idx="2266">
                  <c:v>492</c:v>
                </c:pt>
                <c:pt idx="2267">
                  <c:v>492</c:v>
                </c:pt>
                <c:pt idx="2268">
                  <c:v>492</c:v>
                </c:pt>
                <c:pt idx="2269">
                  <c:v>492</c:v>
                </c:pt>
                <c:pt idx="2270">
                  <c:v>492</c:v>
                </c:pt>
                <c:pt idx="2271">
                  <c:v>492</c:v>
                </c:pt>
                <c:pt idx="2272">
                  <c:v>492</c:v>
                </c:pt>
                <c:pt idx="2273">
                  <c:v>492</c:v>
                </c:pt>
                <c:pt idx="2274">
                  <c:v>492</c:v>
                </c:pt>
                <c:pt idx="2275">
                  <c:v>492</c:v>
                </c:pt>
                <c:pt idx="2276">
                  <c:v>492</c:v>
                </c:pt>
                <c:pt idx="2277">
                  <c:v>492</c:v>
                </c:pt>
                <c:pt idx="2278">
                  <c:v>492</c:v>
                </c:pt>
                <c:pt idx="2279">
                  <c:v>492</c:v>
                </c:pt>
                <c:pt idx="2280">
                  <c:v>492</c:v>
                </c:pt>
                <c:pt idx="2281">
                  <c:v>492</c:v>
                </c:pt>
                <c:pt idx="2282">
                  <c:v>492</c:v>
                </c:pt>
                <c:pt idx="2283">
                  <c:v>492</c:v>
                </c:pt>
                <c:pt idx="2284">
                  <c:v>492</c:v>
                </c:pt>
                <c:pt idx="2285">
                  <c:v>492</c:v>
                </c:pt>
                <c:pt idx="2286">
                  <c:v>492</c:v>
                </c:pt>
                <c:pt idx="2287">
                  <c:v>492</c:v>
                </c:pt>
                <c:pt idx="2288">
                  <c:v>492</c:v>
                </c:pt>
                <c:pt idx="2289">
                  <c:v>492</c:v>
                </c:pt>
                <c:pt idx="2290">
                  <c:v>492</c:v>
                </c:pt>
                <c:pt idx="2291">
                  <c:v>492</c:v>
                </c:pt>
                <c:pt idx="2292">
                  <c:v>492</c:v>
                </c:pt>
                <c:pt idx="2293">
                  <c:v>492</c:v>
                </c:pt>
                <c:pt idx="2294">
                  <c:v>492</c:v>
                </c:pt>
                <c:pt idx="2295">
                  <c:v>492</c:v>
                </c:pt>
                <c:pt idx="2296">
                  <c:v>492</c:v>
                </c:pt>
                <c:pt idx="2297">
                  <c:v>492</c:v>
                </c:pt>
                <c:pt idx="2298">
                  <c:v>492</c:v>
                </c:pt>
                <c:pt idx="2299">
                  <c:v>492</c:v>
                </c:pt>
                <c:pt idx="2300">
                  <c:v>492</c:v>
                </c:pt>
                <c:pt idx="2301">
                  <c:v>492</c:v>
                </c:pt>
                <c:pt idx="2302">
                  <c:v>492</c:v>
                </c:pt>
                <c:pt idx="2303">
                  <c:v>492</c:v>
                </c:pt>
                <c:pt idx="2304">
                  <c:v>492</c:v>
                </c:pt>
                <c:pt idx="2305">
                  <c:v>492</c:v>
                </c:pt>
                <c:pt idx="2306">
                  <c:v>492</c:v>
                </c:pt>
                <c:pt idx="2307">
                  <c:v>492</c:v>
                </c:pt>
                <c:pt idx="2308">
                  <c:v>492</c:v>
                </c:pt>
                <c:pt idx="2309">
                  <c:v>492</c:v>
                </c:pt>
                <c:pt idx="2310">
                  <c:v>492</c:v>
                </c:pt>
                <c:pt idx="2311">
                  <c:v>492</c:v>
                </c:pt>
                <c:pt idx="2312">
                  <c:v>492</c:v>
                </c:pt>
                <c:pt idx="2313">
                  <c:v>492</c:v>
                </c:pt>
                <c:pt idx="2314">
                  <c:v>492</c:v>
                </c:pt>
                <c:pt idx="2315">
                  <c:v>492</c:v>
                </c:pt>
                <c:pt idx="2316">
                  <c:v>492</c:v>
                </c:pt>
                <c:pt idx="2317">
                  <c:v>492</c:v>
                </c:pt>
                <c:pt idx="2318">
                  <c:v>492</c:v>
                </c:pt>
                <c:pt idx="2319">
                  <c:v>492</c:v>
                </c:pt>
                <c:pt idx="2320">
                  <c:v>492</c:v>
                </c:pt>
                <c:pt idx="2321">
                  <c:v>492</c:v>
                </c:pt>
                <c:pt idx="2322">
                  <c:v>492</c:v>
                </c:pt>
                <c:pt idx="2323">
                  <c:v>492</c:v>
                </c:pt>
                <c:pt idx="2324">
                  <c:v>492</c:v>
                </c:pt>
                <c:pt idx="2325">
                  <c:v>492</c:v>
                </c:pt>
                <c:pt idx="2326">
                  <c:v>492</c:v>
                </c:pt>
                <c:pt idx="2327">
                  <c:v>492</c:v>
                </c:pt>
                <c:pt idx="2328">
                  <c:v>492</c:v>
                </c:pt>
                <c:pt idx="2329">
                  <c:v>492</c:v>
                </c:pt>
                <c:pt idx="2330">
                  <c:v>492</c:v>
                </c:pt>
                <c:pt idx="2331">
                  <c:v>492</c:v>
                </c:pt>
                <c:pt idx="2332">
                  <c:v>492</c:v>
                </c:pt>
                <c:pt idx="2333">
                  <c:v>492</c:v>
                </c:pt>
                <c:pt idx="2334">
                  <c:v>492</c:v>
                </c:pt>
                <c:pt idx="2335">
                  <c:v>492</c:v>
                </c:pt>
                <c:pt idx="2336">
                  <c:v>492</c:v>
                </c:pt>
                <c:pt idx="2337">
                  <c:v>492</c:v>
                </c:pt>
                <c:pt idx="2338">
                  <c:v>492</c:v>
                </c:pt>
                <c:pt idx="2339">
                  <c:v>492</c:v>
                </c:pt>
                <c:pt idx="2340">
                  <c:v>492</c:v>
                </c:pt>
                <c:pt idx="2341">
                  <c:v>492</c:v>
                </c:pt>
                <c:pt idx="2342">
                  <c:v>492</c:v>
                </c:pt>
                <c:pt idx="2343">
                  <c:v>492</c:v>
                </c:pt>
                <c:pt idx="2344">
                  <c:v>492</c:v>
                </c:pt>
                <c:pt idx="2345">
                  <c:v>492</c:v>
                </c:pt>
                <c:pt idx="2346">
                  <c:v>492</c:v>
                </c:pt>
                <c:pt idx="2347">
                  <c:v>492</c:v>
                </c:pt>
                <c:pt idx="2348">
                  <c:v>492</c:v>
                </c:pt>
                <c:pt idx="2349">
                  <c:v>492</c:v>
                </c:pt>
                <c:pt idx="2350">
                  <c:v>492</c:v>
                </c:pt>
                <c:pt idx="2351">
                  <c:v>492</c:v>
                </c:pt>
                <c:pt idx="2352">
                  <c:v>492</c:v>
                </c:pt>
                <c:pt idx="2353">
                  <c:v>492</c:v>
                </c:pt>
                <c:pt idx="2354">
                  <c:v>492</c:v>
                </c:pt>
                <c:pt idx="2355">
                  <c:v>492</c:v>
                </c:pt>
                <c:pt idx="2356">
                  <c:v>492</c:v>
                </c:pt>
                <c:pt idx="2357">
                  <c:v>492</c:v>
                </c:pt>
                <c:pt idx="2358">
                  <c:v>492</c:v>
                </c:pt>
                <c:pt idx="2359">
                  <c:v>492</c:v>
                </c:pt>
                <c:pt idx="2360">
                  <c:v>492</c:v>
                </c:pt>
                <c:pt idx="2361">
                  <c:v>492</c:v>
                </c:pt>
                <c:pt idx="2362">
                  <c:v>492</c:v>
                </c:pt>
                <c:pt idx="2363">
                  <c:v>492</c:v>
                </c:pt>
                <c:pt idx="2364">
                  <c:v>492</c:v>
                </c:pt>
                <c:pt idx="2365">
                  <c:v>492</c:v>
                </c:pt>
                <c:pt idx="2366">
                  <c:v>492</c:v>
                </c:pt>
                <c:pt idx="2367">
                  <c:v>492</c:v>
                </c:pt>
                <c:pt idx="2368">
                  <c:v>492</c:v>
                </c:pt>
                <c:pt idx="2369">
                  <c:v>492</c:v>
                </c:pt>
                <c:pt idx="2370">
                  <c:v>492</c:v>
                </c:pt>
                <c:pt idx="2371">
                  <c:v>492</c:v>
                </c:pt>
                <c:pt idx="2372">
                  <c:v>492</c:v>
                </c:pt>
                <c:pt idx="2373">
                  <c:v>492</c:v>
                </c:pt>
                <c:pt idx="2374">
                  <c:v>492</c:v>
                </c:pt>
                <c:pt idx="2375">
                  <c:v>492</c:v>
                </c:pt>
                <c:pt idx="2376">
                  <c:v>492</c:v>
                </c:pt>
                <c:pt idx="2377">
                  <c:v>492</c:v>
                </c:pt>
                <c:pt idx="2378">
                  <c:v>492</c:v>
                </c:pt>
                <c:pt idx="2379">
                  <c:v>492</c:v>
                </c:pt>
                <c:pt idx="2380">
                  <c:v>492</c:v>
                </c:pt>
                <c:pt idx="2381">
                  <c:v>492</c:v>
                </c:pt>
                <c:pt idx="2382">
                  <c:v>492</c:v>
                </c:pt>
                <c:pt idx="2383">
                  <c:v>492</c:v>
                </c:pt>
                <c:pt idx="2384">
                  <c:v>492</c:v>
                </c:pt>
                <c:pt idx="2385">
                  <c:v>492</c:v>
                </c:pt>
                <c:pt idx="2386">
                  <c:v>492</c:v>
                </c:pt>
                <c:pt idx="2387">
                  <c:v>492</c:v>
                </c:pt>
                <c:pt idx="2388">
                  <c:v>492</c:v>
                </c:pt>
                <c:pt idx="2389">
                  <c:v>492</c:v>
                </c:pt>
                <c:pt idx="2390">
                  <c:v>492</c:v>
                </c:pt>
                <c:pt idx="2391">
                  <c:v>492</c:v>
                </c:pt>
                <c:pt idx="2392">
                  <c:v>492</c:v>
                </c:pt>
                <c:pt idx="2393">
                  <c:v>492</c:v>
                </c:pt>
                <c:pt idx="2394">
                  <c:v>492</c:v>
                </c:pt>
                <c:pt idx="2395">
                  <c:v>492</c:v>
                </c:pt>
                <c:pt idx="2396">
                  <c:v>492</c:v>
                </c:pt>
                <c:pt idx="2397">
                  <c:v>492</c:v>
                </c:pt>
                <c:pt idx="2398">
                  <c:v>492</c:v>
                </c:pt>
                <c:pt idx="2399">
                  <c:v>492</c:v>
                </c:pt>
                <c:pt idx="2400">
                  <c:v>492</c:v>
                </c:pt>
                <c:pt idx="2401">
                  <c:v>492</c:v>
                </c:pt>
                <c:pt idx="2402">
                  <c:v>492</c:v>
                </c:pt>
                <c:pt idx="2403">
                  <c:v>492</c:v>
                </c:pt>
                <c:pt idx="2404">
                  <c:v>492</c:v>
                </c:pt>
                <c:pt idx="2405">
                  <c:v>492</c:v>
                </c:pt>
                <c:pt idx="2406">
                  <c:v>492</c:v>
                </c:pt>
                <c:pt idx="2407">
                  <c:v>492</c:v>
                </c:pt>
                <c:pt idx="2408">
                  <c:v>492</c:v>
                </c:pt>
                <c:pt idx="2409">
                  <c:v>492</c:v>
                </c:pt>
                <c:pt idx="2410">
                  <c:v>492</c:v>
                </c:pt>
                <c:pt idx="2411">
                  <c:v>492</c:v>
                </c:pt>
                <c:pt idx="2412">
                  <c:v>492</c:v>
                </c:pt>
                <c:pt idx="2413">
                  <c:v>492</c:v>
                </c:pt>
                <c:pt idx="2414">
                  <c:v>492</c:v>
                </c:pt>
                <c:pt idx="2415">
                  <c:v>492</c:v>
                </c:pt>
                <c:pt idx="2416">
                  <c:v>492</c:v>
                </c:pt>
                <c:pt idx="2417">
                  <c:v>492</c:v>
                </c:pt>
                <c:pt idx="2418">
                  <c:v>492</c:v>
                </c:pt>
                <c:pt idx="2419">
                  <c:v>492</c:v>
                </c:pt>
                <c:pt idx="2420">
                  <c:v>492</c:v>
                </c:pt>
                <c:pt idx="2421">
                  <c:v>492</c:v>
                </c:pt>
                <c:pt idx="2422">
                  <c:v>492</c:v>
                </c:pt>
                <c:pt idx="2423">
                  <c:v>492</c:v>
                </c:pt>
                <c:pt idx="2424">
                  <c:v>492</c:v>
                </c:pt>
                <c:pt idx="2425">
                  <c:v>492</c:v>
                </c:pt>
                <c:pt idx="2426">
                  <c:v>492</c:v>
                </c:pt>
                <c:pt idx="2427">
                  <c:v>492</c:v>
                </c:pt>
                <c:pt idx="2428">
                  <c:v>492</c:v>
                </c:pt>
                <c:pt idx="2429">
                  <c:v>492</c:v>
                </c:pt>
                <c:pt idx="2430">
                  <c:v>492</c:v>
                </c:pt>
                <c:pt idx="2431">
                  <c:v>492</c:v>
                </c:pt>
                <c:pt idx="2432">
                  <c:v>492</c:v>
                </c:pt>
                <c:pt idx="2433">
                  <c:v>492</c:v>
                </c:pt>
                <c:pt idx="2434">
                  <c:v>492</c:v>
                </c:pt>
                <c:pt idx="2435">
                  <c:v>492</c:v>
                </c:pt>
                <c:pt idx="2436">
                  <c:v>492</c:v>
                </c:pt>
                <c:pt idx="2437">
                  <c:v>492</c:v>
                </c:pt>
                <c:pt idx="2438">
                  <c:v>492</c:v>
                </c:pt>
                <c:pt idx="2439">
                  <c:v>492</c:v>
                </c:pt>
                <c:pt idx="2440">
                  <c:v>492</c:v>
                </c:pt>
                <c:pt idx="2441">
                  <c:v>492</c:v>
                </c:pt>
                <c:pt idx="2442">
                  <c:v>492</c:v>
                </c:pt>
                <c:pt idx="2443">
                  <c:v>492</c:v>
                </c:pt>
                <c:pt idx="2444">
                  <c:v>492</c:v>
                </c:pt>
                <c:pt idx="2445">
                  <c:v>492</c:v>
                </c:pt>
                <c:pt idx="2446">
                  <c:v>492</c:v>
                </c:pt>
                <c:pt idx="2447">
                  <c:v>492</c:v>
                </c:pt>
                <c:pt idx="2448">
                  <c:v>492</c:v>
                </c:pt>
                <c:pt idx="2449">
                  <c:v>492</c:v>
                </c:pt>
                <c:pt idx="2450">
                  <c:v>492</c:v>
                </c:pt>
                <c:pt idx="2451">
                  <c:v>492</c:v>
                </c:pt>
                <c:pt idx="2452">
                  <c:v>492</c:v>
                </c:pt>
                <c:pt idx="2453">
                  <c:v>492</c:v>
                </c:pt>
                <c:pt idx="2454">
                  <c:v>492</c:v>
                </c:pt>
                <c:pt idx="2455">
                  <c:v>492</c:v>
                </c:pt>
                <c:pt idx="2456">
                  <c:v>492</c:v>
                </c:pt>
                <c:pt idx="2457">
                  <c:v>492</c:v>
                </c:pt>
                <c:pt idx="2458">
                  <c:v>492</c:v>
                </c:pt>
                <c:pt idx="2459">
                  <c:v>492</c:v>
                </c:pt>
                <c:pt idx="2460">
                  <c:v>492</c:v>
                </c:pt>
                <c:pt idx="2461">
                  <c:v>492</c:v>
                </c:pt>
                <c:pt idx="2462">
                  <c:v>492</c:v>
                </c:pt>
                <c:pt idx="2463">
                  <c:v>492</c:v>
                </c:pt>
                <c:pt idx="2464">
                  <c:v>492</c:v>
                </c:pt>
                <c:pt idx="2465">
                  <c:v>492</c:v>
                </c:pt>
                <c:pt idx="2466">
                  <c:v>492</c:v>
                </c:pt>
                <c:pt idx="2467">
                  <c:v>492</c:v>
                </c:pt>
                <c:pt idx="2468">
                  <c:v>492</c:v>
                </c:pt>
                <c:pt idx="2469">
                  <c:v>492</c:v>
                </c:pt>
                <c:pt idx="2470">
                  <c:v>492</c:v>
                </c:pt>
                <c:pt idx="2471">
                  <c:v>492</c:v>
                </c:pt>
                <c:pt idx="2472">
                  <c:v>492</c:v>
                </c:pt>
                <c:pt idx="2473">
                  <c:v>492</c:v>
                </c:pt>
                <c:pt idx="2474">
                  <c:v>492</c:v>
                </c:pt>
                <c:pt idx="2475">
                  <c:v>492</c:v>
                </c:pt>
                <c:pt idx="2476">
                  <c:v>492</c:v>
                </c:pt>
                <c:pt idx="2477">
                  <c:v>492</c:v>
                </c:pt>
                <c:pt idx="2478">
                  <c:v>492</c:v>
                </c:pt>
                <c:pt idx="2479">
                  <c:v>492</c:v>
                </c:pt>
                <c:pt idx="2480">
                  <c:v>492</c:v>
                </c:pt>
                <c:pt idx="2481">
                  <c:v>492</c:v>
                </c:pt>
                <c:pt idx="2482">
                  <c:v>492</c:v>
                </c:pt>
                <c:pt idx="2483">
                  <c:v>492</c:v>
                </c:pt>
                <c:pt idx="2484">
                  <c:v>492</c:v>
                </c:pt>
                <c:pt idx="2485">
                  <c:v>492</c:v>
                </c:pt>
                <c:pt idx="2486">
                  <c:v>492</c:v>
                </c:pt>
                <c:pt idx="2487">
                  <c:v>492</c:v>
                </c:pt>
                <c:pt idx="2488">
                  <c:v>492</c:v>
                </c:pt>
                <c:pt idx="2489">
                  <c:v>492</c:v>
                </c:pt>
                <c:pt idx="2490">
                  <c:v>492</c:v>
                </c:pt>
                <c:pt idx="2491">
                  <c:v>492</c:v>
                </c:pt>
                <c:pt idx="2492">
                  <c:v>492</c:v>
                </c:pt>
                <c:pt idx="2493">
                  <c:v>492</c:v>
                </c:pt>
                <c:pt idx="2494">
                  <c:v>492</c:v>
                </c:pt>
                <c:pt idx="2495">
                  <c:v>492</c:v>
                </c:pt>
                <c:pt idx="2496">
                  <c:v>492</c:v>
                </c:pt>
                <c:pt idx="2497">
                  <c:v>492</c:v>
                </c:pt>
                <c:pt idx="2498">
                  <c:v>492</c:v>
                </c:pt>
                <c:pt idx="2499">
                  <c:v>492</c:v>
                </c:pt>
                <c:pt idx="2500">
                  <c:v>492</c:v>
                </c:pt>
                <c:pt idx="2501">
                  <c:v>492</c:v>
                </c:pt>
                <c:pt idx="2502">
                  <c:v>492</c:v>
                </c:pt>
                <c:pt idx="2503">
                  <c:v>492</c:v>
                </c:pt>
                <c:pt idx="2504">
                  <c:v>492</c:v>
                </c:pt>
                <c:pt idx="2505">
                  <c:v>492</c:v>
                </c:pt>
                <c:pt idx="2506">
                  <c:v>492</c:v>
                </c:pt>
                <c:pt idx="2507">
                  <c:v>492</c:v>
                </c:pt>
                <c:pt idx="2508">
                  <c:v>492</c:v>
                </c:pt>
                <c:pt idx="2509">
                  <c:v>492</c:v>
                </c:pt>
                <c:pt idx="2510">
                  <c:v>492</c:v>
                </c:pt>
                <c:pt idx="2511">
                  <c:v>492</c:v>
                </c:pt>
                <c:pt idx="2512">
                  <c:v>492</c:v>
                </c:pt>
                <c:pt idx="2513">
                  <c:v>492</c:v>
                </c:pt>
                <c:pt idx="2514">
                  <c:v>492</c:v>
                </c:pt>
                <c:pt idx="2515">
                  <c:v>492</c:v>
                </c:pt>
                <c:pt idx="2516">
                  <c:v>492</c:v>
                </c:pt>
                <c:pt idx="2517">
                  <c:v>492</c:v>
                </c:pt>
                <c:pt idx="2518">
                  <c:v>492</c:v>
                </c:pt>
                <c:pt idx="2519">
                  <c:v>492</c:v>
                </c:pt>
                <c:pt idx="2520">
                  <c:v>492</c:v>
                </c:pt>
                <c:pt idx="2521">
                  <c:v>492</c:v>
                </c:pt>
                <c:pt idx="2522">
                  <c:v>492</c:v>
                </c:pt>
                <c:pt idx="2523">
                  <c:v>492</c:v>
                </c:pt>
                <c:pt idx="2524">
                  <c:v>492</c:v>
                </c:pt>
                <c:pt idx="2525">
                  <c:v>492</c:v>
                </c:pt>
                <c:pt idx="2526">
                  <c:v>492</c:v>
                </c:pt>
                <c:pt idx="2527">
                  <c:v>492</c:v>
                </c:pt>
                <c:pt idx="2528">
                  <c:v>492</c:v>
                </c:pt>
                <c:pt idx="2529">
                  <c:v>492</c:v>
                </c:pt>
                <c:pt idx="2530">
                  <c:v>492</c:v>
                </c:pt>
                <c:pt idx="2531">
                  <c:v>492</c:v>
                </c:pt>
                <c:pt idx="2532">
                  <c:v>492</c:v>
                </c:pt>
                <c:pt idx="2533">
                  <c:v>492</c:v>
                </c:pt>
                <c:pt idx="2534">
                  <c:v>492</c:v>
                </c:pt>
                <c:pt idx="2535">
                  <c:v>492</c:v>
                </c:pt>
                <c:pt idx="2536">
                  <c:v>492</c:v>
                </c:pt>
                <c:pt idx="2537">
                  <c:v>492</c:v>
                </c:pt>
                <c:pt idx="2538">
                  <c:v>492</c:v>
                </c:pt>
                <c:pt idx="2539">
                  <c:v>492</c:v>
                </c:pt>
                <c:pt idx="2540">
                  <c:v>492</c:v>
                </c:pt>
                <c:pt idx="2541">
                  <c:v>492</c:v>
                </c:pt>
                <c:pt idx="2542">
                  <c:v>492</c:v>
                </c:pt>
                <c:pt idx="2543">
                  <c:v>492</c:v>
                </c:pt>
                <c:pt idx="2544">
                  <c:v>492</c:v>
                </c:pt>
                <c:pt idx="2545">
                  <c:v>492</c:v>
                </c:pt>
                <c:pt idx="2546">
                  <c:v>492</c:v>
                </c:pt>
                <c:pt idx="2547">
                  <c:v>492</c:v>
                </c:pt>
                <c:pt idx="2548">
                  <c:v>492</c:v>
                </c:pt>
                <c:pt idx="2549">
                  <c:v>492</c:v>
                </c:pt>
                <c:pt idx="2550">
                  <c:v>492</c:v>
                </c:pt>
                <c:pt idx="2551">
                  <c:v>492</c:v>
                </c:pt>
                <c:pt idx="2552">
                  <c:v>492</c:v>
                </c:pt>
                <c:pt idx="2553">
                  <c:v>492</c:v>
                </c:pt>
                <c:pt idx="2554">
                  <c:v>492</c:v>
                </c:pt>
                <c:pt idx="2555">
                  <c:v>492</c:v>
                </c:pt>
                <c:pt idx="2556">
                  <c:v>492</c:v>
                </c:pt>
                <c:pt idx="2557">
                  <c:v>492</c:v>
                </c:pt>
                <c:pt idx="2558">
                  <c:v>492</c:v>
                </c:pt>
                <c:pt idx="2559">
                  <c:v>492</c:v>
                </c:pt>
                <c:pt idx="2560">
                  <c:v>492</c:v>
                </c:pt>
                <c:pt idx="2561">
                  <c:v>492</c:v>
                </c:pt>
                <c:pt idx="2562">
                  <c:v>492</c:v>
                </c:pt>
                <c:pt idx="2563">
                  <c:v>492</c:v>
                </c:pt>
                <c:pt idx="2564">
                  <c:v>492</c:v>
                </c:pt>
                <c:pt idx="2565">
                  <c:v>492</c:v>
                </c:pt>
                <c:pt idx="2566">
                  <c:v>492</c:v>
                </c:pt>
                <c:pt idx="2567">
                  <c:v>492</c:v>
                </c:pt>
                <c:pt idx="2568">
                  <c:v>492</c:v>
                </c:pt>
                <c:pt idx="2569">
                  <c:v>492</c:v>
                </c:pt>
                <c:pt idx="2570">
                  <c:v>492</c:v>
                </c:pt>
                <c:pt idx="2571">
                  <c:v>492</c:v>
                </c:pt>
                <c:pt idx="2572">
                  <c:v>492</c:v>
                </c:pt>
                <c:pt idx="2573">
                  <c:v>492</c:v>
                </c:pt>
                <c:pt idx="2574">
                  <c:v>492</c:v>
                </c:pt>
                <c:pt idx="2575">
                  <c:v>492</c:v>
                </c:pt>
                <c:pt idx="2576">
                  <c:v>492</c:v>
                </c:pt>
                <c:pt idx="2577">
                  <c:v>492</c:v>
                </c:pt>
                <c:pt idx="2578">
                  <c:v>492</c:v>
                </c:pt>
                <c:pt idx="2579">
                  <c:v>492</c:v>
                </c:pt>
                <c:pt idx="2580">
                  <c:v>492</c:v>
                </c:pt>
                <c:pt idx="2581">
                  <c:v>492</c:v>
                </c:pt>
                <c:pt idx="2582">
                  <c:v>492</c:v>
                </c:pt>
                <c:pt idx="2583">
                  <c:v>492</c:v>
                </c:pt>
                <c:pt idx="2584">
                  <c:v>492</c:v>
                </c:pt>
                <c:pt idx="2585">
                  <c:v>492</c:v>
                </c:pt>
                <c:pt idx="2586">
                  <c:v>492</c:v>
                </c:pt>
                <c:pt idx="2587">
                  <c:v>492</c:v>
                </c:pt>
                <c:pt idx="2588">
                  <c:v>492</c:v>
                </c:pt>
                <c:pt idx="2589">
                  <c:v>492</c:v>
                </c:pt>
                <c:pt idx="2590">
                  <c:v>492</c:v>
                </c:pt>
                <c:pt idx="2591">
                  <c:v>492</c:v>
                </c:pt>
                <c:pt idx="2592">
                  <c:v>492</c:v>
                </c:pt>
                <c:pt idx="2593">
                  <c:v>492</c:v>
                </c:pt>
                <c:pt idx="2594">
                  <c:v>492</c:v>
                </c:pt>
                <c:pt idx="2595">
                  <c:v>492</c:v>
                </c:pt>
                <c:pt idx="2596">
                  <c:v>492</c:v>
                </c:pt>
                <c:pt idx="2597">
                  <c:v>492</c:v>
                </c:pt>
                <c:pt idx="2598">
                  <c:v>492</c:v>
                </c:pt>
                <c:pt idx="2599">
                  <c:v>492</c:v>
                </c:pt>
                <c:pt idx="2600">
                  <c:v>492</c:v>
                </c:pt>
                <c:pt idx="2601">
                  <c:v>492</c:v>
                </c:pt>
                <c:pt idx="2602">
                  <c:v>492</c:v>
                </c:pt>
                <c:pt idx="2603">
                  <c:v>492</c:v>
                </c:pt>
                <c:pt idx="2604">
                  <c:v>492</c:v>
                </c:pt>
                <c:pt idx="2605">
                  <c:v>492</c:v>
                </c:pt>
                <c:pt idx="2606">
                  <c:v>492</c:v>
                </c:pt>
                <c:pt idx="2607">
                  <c:v>492</c:v>
                </c:pt>
                <c:pt idx="2608">
                  <c:v>492</c:v>
                </c:pt>
                <c:pt idx="2609">
                  <c:v>492</c:v>
                </c:pt>
                <c:pt idx="2610">
                  <c:v>492</c:v>
                </c:pt>
                <c:pt idx="2611">
                  <c:v>492</c:v>
                </c:pt>
                <c:pt idx="2612">
                  <c:v>492</c:v>
                </c:pt>
                <c:pt idx="2613">
                  <c:v>492</c:v>
                </c:pt>
                <c:pt idx="2614">
                  <c:v>492</c:v>
                </c:pt>
                <c:pt idx="2615">
                  <c:v>492</c:v>
                </c:pt>
                <c:pt idx="2616">
                  <c:v>492</c:v>
                </c:pt>
                <c:pt idx="2617">
                  <c:v>492</c:v>
                </c:pt>
                <c:pt idx="2618">
                  <c:v>492</c:v>
                </c:pt>
                <c:pt idx="2619">
                  <c:v>492</c:v>
                </c:pt>
                <c:pt idx="2620">
                  <c:v>492</c:v>
                </c:pt>
                <c:pt idx="2621">
                  <c:v>492</c:v>
                </c:pt>
                <c:pt idx="2622">
                  <c:v>492</c:v>
                </c:pt>
                <c:pt idx="2623">
                  <c:v>492</c:v>
                </c:pt>
                <c:pt idx="2624">
                  <c:v>492</c:v>
                </c:pt>
                <c:pt idx="2625">
                  <c:v>492</c:v>
                </c:pt>
                <c:pt idx="2626">
                  <c:v>492</c:v>
                </c:pt>
                <c:pt idx="2627">
                  <c:v>492</c:v>
                </c:pt>
                <c:pt idx="2628">
                  <c:v>492</c:v>
                </c:pt>
                <c:pt idx="2629">
                  <c:v>492</c:v>
                </c:pt>
                <c:pt idx="2630">
                  <c:v>492</c:v>
                </c:pt>
                <c:pt idx="2631">
                  <c:v>492</c:v>
                </c:pt>
                <c:pt idx="2632">
                  <c:v>492</c:v>
                </c:pt>
                <c:pt idx="2633">
                  <c:v>492</c:v>
                </c:pt>
                <c:pt idx="2634">
                  <c:v>492</c:v>
                </c:pt>
                <c:pt idx="2635">
                  <c:v>492</c:v>
                </c:pt>
                <c:pt idx="2636">
                  <c:v>492</c:v>
                </c:pt>
                <c:pt idx="2637">
                  <c:v>492</c:v>
                </c:pt>
                <c:pt idx="2638">
                  <c:v>492</c:v>
                </c:pt>
                <c:pt idx="2639">
                  <c:v>492</c:v>
                </c:pt>
                <c:pt idx="2640">
                  <c:v>492</c:v>
                </c:pt>
                <c:pt idx="2641">
                  <c:v>492</c:v>
                </c:pt>
                <c:pt idx="2642">
                  <c:v>492</c:v>
                </c:pt>
                <c:pt idx="2643">
                  <c:v>492</c:v>
                </c:pt>
                <c:pt idx="2644">
                  <c:v>492</c:v>
                </c:pt>
                <c:pt idx="2645">
                  <c:v>492</c:v>
                </c:pt>
                <c:pt idx="2646">
                  <c:v>492</c:v>
                </c:pt>
                <c:pt idx="2647">
                  <c:v>492</c:v>
                </c:pt>
                <c:pt idx="2648">
                  <c:v>492</c:v>
                </c:pt>
                <c:pt idx="2649">
                  <c:v>492</c:v>
                </c:pt>
                <c:pt idx="2650">
                  <c:v>492</c:v>
                </c:pt>
                <c:pt idx="2651">
                  <c:v>492</c:v>
                </c:pt>
                <c:pt idx="2652">
                  <c:v>492</c:v>
                </c:pt>
                <c:pt idx="2653">
                  <c:v>492</c:v>
                </c:pt>
                <c:pt idx="2654">
                  <c:v>492</c:v>
                </c:pt>
                <c:pt idx="2655">
                  <c:v>492</c:v>
                </c:pt>
                <c:pt idx="2656">
                  <c:v>492</c:v>
                </c:pt>
                <c:pt idx="2657">
                  <c:v>492</c:v>
                </c:pt>
                <c:pt idx="2658">
                  <c:v>492</c:v>
                </c:pt>
                <c:pt idx="2659">
                  <c:v>492</c:v>
                </c:pt>
                <c:pt idx="2660">
                  <c:v>492</c:v>
                </c:pt>
                <c:pt idx="2661">
                  <c:v>492</c:v>
                </c:pt>
                <c:pt idx="2662">
                  <c:v>492</c:v>
                </c:pt>
                <c:pt idx="2663">
                  <c:v>492</c:v>
                </c:pt>
                <c:pt idx="2664">
                  <c:v>492</c:v>
                </c:pt>
                <c:pt idx="2665">
                  <c:v>492</c:v>
                </c:pt>
                <c:pt idx="2666">
                  <c:v>492</c:v>
                </c:pt>
                <c:pt idx="2667">
                  <c:v>492</c:v>
                </c:pt>
                <c:pt idx="2668">
                  <c:v>492</c:v>
                </c:pt>
                <c:pt idx="2669">
                  <c:v>492</c:v>
                </c:pt>
                <c:pt idx="2670">
                  <c:v>492</c:v>
                </c:pt>
                <c:pt idx="2671">
                  <c:v>492</c:v>
                </c:pt>
                <c:pt idx="2672">
                  <c:v>492</c:v>
                </c:pt>
                <c:pt idx="2673">
                  <c:v>492</c:v>
                </c:pt>
                <c:pt idx="2674">
                  <c:v>492</c:v>
                </c:pt>
                <c:pt idx="2675">
                  <c:v>492</c:v>
                </c:pt>
                <c:pt idx="2676">
                  <c:v>492</c:v>
                </c:pt>
                <c:pt idx="2677">
                  <c:v>492</c:v>
                </c:pt>
                <c:pt idx="2678">
                  <c:v>492</c:v>
                </c:pt>
                <c:pt idx="2679">
                  <c:v>492</c:v>
                </c:pt>
                <c:pt idx="2680">
                  <c:v>492</c:v>
                </c:pt>
                <c:pt idx="2681">
                  <c:v>492</c:v>
                </c:pt>
                <c:pt idx="2682">
                  <c:v>492</c:v>
                </c:pt>
                <c:pt idx="2683">
                  <c:v>492</c:v>
                </c:pt>
                <c:pt idx="2684">
                  <c:v>492</c:v>
                </c:pt>
                <c:pt idx="2685">
                  <c:v>492</c:v>
                </c:pt>
                <c:pt idx="2686">
                  <c:v>492</c:v>
                </c:pt>
                <c:pt idx="2687">
                  <c:v>492</c:v>
                </c:pt>
                <c:pt idx="2688">
                  <c:v>492</c:v>
                </c:pt>
                <c:pt idx="2689">
                  <c:v>492</c:v>
                </c:pt>
                <c:pt idx="2690">
                  <c:v>492</c:v>
                </c:pt>
                <c:pt idx="2691">
                  <c:v>492</c:v>
                </c:pt>
                <c:pt idx="2692">
                  <c:v>492</c:v>
                </c:pt>
                <c:pt idx="2693">
                  <c:v>492</c:v>
                </c:pt>
                <c:pt idx="2694">
                  <c:v>492</c:v>
                </c:pt>
                <c:pt idx="2695">
                  <c:v>492</c:v>
                </c:pt>
                <c:pt idx="2696">
                  <c:v>492</c:v>
                </c:pt>
                <c:pt idx="2697">
                  <c:v>492</c:v>
                </c:pt>
                <c:pt idx="2698">
                  <c:v>492</c:v>
                </c:pt>
                <c:pt idx="2699">
                  <c:v>492</c:v>
                </c:pt>
                <c:pt idx="2700">
                  <c:v>492</c:v>
                </c:pt>
                <c:pt idx="2701">
                  <c:v>492</c:v>
                </c:pt>
                <c:pt idx="2702">
                  <c:v>492</c:v>
                </c:pt>
                <c:pt idx="2703">
                  <c:v>492</c:v>
                </c:pt>
                <c:pt idx="2704">
                  <c:v>492</c:v>
                </c:pt>
                <c:pt idx="2705">
                  <c:v>492</c:v>
                </c:pt>
                <c:pt idx="2706">
                  <c:v>492</c:v>
                </c:pt>
                <c:pt idx="2707">
                  <c:v>492</c:v>
                </c:pt>
                <c:pt idx="2708">
                  <c:v>492</c:v>
                </c:pt>
                <c:pt idx="2709">
                  <c:v>492</c:v>
                </c:pt>
                <c:pt idx="2710">
                  <c:v>492</c:v>
                </c:pt>
                <c:pt idx="2711">
                  <c:v>492</c:v>
                </c:pt>
                <c:pt idx="2712">
                  <c:v>492</c:v>
                </c:pt>
                <c:pt idx="2713">
                  <c:v>492</c:v>
                </c:pt>
                <c:pt idx="2714">
                  <c:v>492</c:v>
                </c:pt>
                <c:pt idx="2715">
                  <c:v>492</c:v>
                </c:pt>
                <c:pt idx="2716">
                  <c:v>492</c:v>
                </c:pt>
                <c:pt idx="2717">
                  <c:v>492</c:v>
                </c:pt>
                <c:pt idx="2718">
                  <c:v>492</c:v>
                </c:pt>
                <c:pt idx="2719">
                  <c:v>492</c:v>
                </c:pt>
                <c:pt idx="2720">
                  <c:v>492</c:v>
                </c:pt>
                <c:pt idx="2721">
                  <c:v>492</c:v>
                </c:pt>
                <c:pt idx="2722">
                  <c:v>492</c:v>
                </c:pt>
                <c:pt idx="2723">
                  <c:v>492</c:v>
                </c:pt>
                <c:pt idx="2724">
                  <c:v>492</c:v>
                </c:pt>
                <c:pt idx="2725">
                  <c:v>492</c:v>
                </c:pt>
                <c:pt idx="2726">
                  <c:v>492</c:v>
                </c:pt>
                <c:pt idx="2727">
                  <c:v>492</c:v>
                </c:pt>
                <c:pt idx="2728">
                  <c:v>492</c:v>
                </c:pt>
                <c:pt idx="2729">
                  <c:v>492</c:v>
                </c:pt>
                <c:pt idx="2730">
                  <c:v>492</c:v>
                </c:pt>
                <c:pt idx="2731">
                  <c:v>492</c:v>
                </c:pt>
                <c:pt idx="2732">
                  <c:v>492</c:v>
                </c:pt>
                <c:pt idx="2733">
                  <c:v>492</c:v>
                </c:pt>
                <c:pt idx="2734">
                  <c:v>492</c:v>
                </c:pt>
                <c:pt idx="2735">
                  <c:v>492</c:v>
                </c:pt>
                <c:pt idx="2736">
                  <c:v>492</c:v>
                </c:pt>
                <c:pt idx="2737">
                  <c:v>492</c:v>
                </c:pt>
                <c:pt idx="2738">
                  <c:v>492</c:v>
                </c:pt>
                <c:pt idx="2739">
                  <c:v>492</c:v>
                </c:pt>
                <c:pt idx="2740">
                  <c:v>492</c:v>
                </c:pt>
                <c:pt idx="2741">
                  <c:v>492</c:v>
                </c:pt>
                <c:pt idx="2742">
                  <c:v>492</c:v>
                </c:pt>
                <c:pt idx="2743">
                  <c:v>492</c:v>
                </c:pt>
                <c:pt idx="2744">
                  <c:v>492</c:v>
                </c:pt>
                <c:pt idx="2745">
                  <c:v>492</c:v>
                </c:pt>
                <c:pt idx="2746">
                  <c:v>492</c:v>
                </c:pt>
                <c:pt idx="2747">
                  <c:v>492</c:v>
                </c:pt>
                <c:pt idx="2748">
                  <c:v>492</c:v>
                </c:pt>
                <c:pt idx="2749">
                  <c:v>492</c:v>
                </c:pt>
                <c:pt idx="2750">
                  <c:v>492</c:v>
                </c:pt>
                <c:pt idx="2751">
                  <c:v>492</c:v>
                </c:pt>
                <c:pt idx="2752">
                  <c:v>492</c:v>
                </c:pt>
                <c:pt idx="2753">
                  <c:v>492</c:v>
                </c:pt>
                <c:pt idx="2754">
                  <c:v>492</c:v>
                </c:pt>
                <c:pt idx="2755">
                  <c:v>492</c:v>
                </c:pt>
                <c:pt idx="2756">
                  <c:v>492</c:v>
                </c:pt>
                <c:pt idx="2757">
                  <c:v>492</c:v>
                </c:pt>
                <c:pt idx="2758">
                  <c:v>492</c:v>
                </c:pt>
                <c:pt idx="2759">
                  <c:v>492</c:v>
                </c:pt>
                <c:pt idx="2760">
                  <c:v>492</c:v>
                </c:pt>
                <c:pt idx="2761">
                  <c:v>492</c:v>
                </c:pt>
                <c:pt idx="2762">
                  <c:v>492</c:v>
                </c:pt>
                <c:pt idx="2763">
                  <c:v>492</c:v>
                </c:pt>
                <c:pt idx="2764">
                  <c:v>492</c:v>
                </c:pt>
                <c:pt idx="2765">
                  <c:v>492</c:v>
                </c:pt>
                <c:pt idx="2766">
                  <c:v>492</c:v>
                </c:pt>
                <c:pt idx="2767">
                  <c:v>492</c:v>
                </c:pt>
                <c:pt idx="2768">
                  <c:v>492</c:v>
                </c:pt>
                <c:pt idx="2769">
                  <c:v>492</c:v>
                </c:pt>
                <c:pt idx="2770">
                  <c:v>492</c:v>
                </c:pt>
                <c:pt idx="2771">
                  <c:v>492</c:v>
                </c:pt>
                <c:pt idx="2772">
                  <c:v>492</c:v>
                </c:pt>
                <c:pt idx="2773">
                  <c:v>492</c:v>
                </c:pt>
                <c:pt idx="2774">
                  <c:v>492</c:v>
                </c:pt>
                <c:pt idx="2775">
                  <c:v>492</c:v>
                </c:pt>
                <c:pt idx="2776">
                  <c:v>492</c:v>
                </c:pt>
                <c:pt idx="2777">
                  <c:v>492</c:v>
                </c:pt>
                <c:pt idx="2778">
                  <c:v>492</c:v>
                </c:pt>
                <c:pt idx="2779">
                  <c:v>492</c:v>
                </c:pt>
                <c:pt idx="2780">
                  <c:v>492</c:v>
                </c:pt>
                <c:pt idx="2781">
                  <c:v>492</c:v>
                </c:pt>
                <c:pt idx="2782">
                  <c:v>492</c:v>
                </c:pt>
                <c:pt idx="2783">
                  <c:v>492</c:v>
                </c:pt>
                <c:pt idx="2784">
                  <c:v>492</c:v>
                </c:pt>
                <c:pt idx="2785">
                  <c:v>492</c:v>
                </c:pt>
                <c:pt idx="2786">
                  <c:v>492</c:v>
                </c:pt>
                <c:pt idx="2787">
                  <c:v>492</c:v>
                </c:pt>
                <c:pt idx="2788">
                  <c:v>492</c:v>
                </c:pt>
                <c:pt idx="2789">
                  <c:v>492</c:v>
                </c:pt>
                <c:pt idx="2790">
                  <c:v>492</c:v>
                </c:pt>
                <c:pt idx="2791">
                  <c:v>492</c:v>
                </c:pt>
                <c:pt idx="2792">
                  <c:v>492</c:v>
                </c:pt>
                <c:pt idx="2793">
                  <c:v>492</c:v>
                </c:pt>
                <c:pt idx="2794">
                  <c:v>492</c:v>
                </c:pt>
                <c:pt idx="2795">
                  <c:v>492</c:v>
                </c:pt>
                <c:pt idx="2796">
                  <c:v>492</c:v>
                </c:pt>
                <c:pt idx="2797">
                  <c:v>492</c:v>
                </c:pt>
                <c:pt idx="2798">
                  <c:v>492</c:v>
                </c:pt>
                <c:pt idx="2799">
                  <c:v>492</c:v>
                </c:pt>
                <c:pt idx="2800">
                  <c:v>492</c:v>
                </c:pt>
                <c:pt idx="2801">
                  <c:v>492</c:v>
                </c:pt>
                <c:pt idx="2802">
                  <c:v>492</c:v>
                </c:pt>
                <c:pt idx="2803">
                  <c:v>492</c:v>
                </c:pt>
                <c:pt idx="2804">
                  <c:v>492</c:v>
                </c:pt>
                <c:pt idx="2805">
                  <c:v>492</c:v>
                </c:pt>
                <c:pt idx="2806">
                  <c:v>492</c:v>
                </c:pt>
                <c:pt idx="2807">
                  <c:v>492</c:v>
                </c:pt>
                <c:pt idx="2808">
                  <c:v>492</c:v>
                </c:pt>
                <c:pt idx="2809">
                  <c:v>492</c:v>
                </c:pt>
                <c:pt idx="2810">
                  <c:v>492</c:v>
                </c:pt>
                <c:pt idx="2811">
                  <c:v>492</c:v>
                </c:pt>
                <c:pt idx="2812">
                  <c:v>492</c:v>
                </c:pt>
                <c:pt idx="2813">
                  <c:v>492</c:v>
                </c:pt>
                <c:pt idx="2814">
                  <c:v>492</c:v>
                </c:pt>
                <c:pt idx="2815">
                  <c:v>492</c:v>
                </c:pt>
                <c:pt idx="2816">
                  <c:v>492</c:v>
                </c:pt>
                <c:pt idx="2817">
                  <c:v>492</c:v>
                </c:pt>
                <c:pt idx="2818">
                  <c:v>492</c:v>
                </c:pt>
                <c:pt idx="2819">
                  <c:v>492</c:v>
                </c:pt>
                <c:pt idx="2820">
                  <c:v>492</c:v>
                </c:pt>
                <c:pt idx="2821">
                  <c:v>492</c:v>
                </c:pt>
                <c:pt idx="2822">
                  <c:v>492</c:v>
                </c:pt>
                <c:pt idx="2823">
                  <c:v>492</c:v>
                </c:pt>
                <c:pt idx="2824">
                  <c:v>492</c:v>
                </c:pt>
                <c:pt idx="2825">
                  <c:v>492</c:v>
                </c:pt>
                <c:pt idx="2826">
                  <c:v>492</c:v>
                </c:pt>
                <c:pt idx="2827">
                  <c:v>492</c:v>
                </c:pt>
                <c:pt idx="2828">
                  <c:v>492</c:v>
                </c:pt>
                <c:pt idx="2829">
                  <c:v>492</c:v>
                </c:pt>
                <c:pt idx="2830">
                  <c:v>492</c:v>
                </c:pt>
                <c:pt idx="2831">
                  <c:v>492</c:v>
                </c:pt>
                <c:pt idx="2832">
                  <c:v>492</c:v>
                </c:pt>
                <c:pt idx="2833">
                  <c:v>492</c:v>
                </c:pt>
                <c:pt idx="2834">
                  <c:v>492</c:v>
                </c:pt>
                <c:pt idx="2835">
                  <c:v>492</c:v>
                </c:pt>
                <c:pt idx="2836">
                  <c:v>492</c:v>
                </c:pt>
                <c:pt idx="2837">
                  <c:v>492</c:v>
                </c:pt>
                <c:pt idx="2838">
                  <c:v>492</c:v>
                </c:pt>
                <c:pt idx="2839">
                  <c:v>492</c:v>
                </c:pt>
                <c:pt idx="2840">
                  <c:v>492</c:v>
                </c:pt>
                <c:pt idx="2841">
                  <c:v>492</c:v>
                </c:pt>
                <c:pt idx="2842">
                  <c:v>492</c:v>
                </c:pt>
                <c:pt idx="2843">
                  <c:v>492</c:v>
                </c:pt>
                <c:pt idx="2844">
                  <c:v>492</c:v>
                </c:pt>
                <c:pt idx="2845">
                  <c:v>492</c:v>
                </c:pt>
                <c:pt idx="2846">
                  <c:v>492</c:v>
                </c:pt>
                <c:pt idx="2847">
                  <c:v>492</c:v>
                </c:pt>
                <c:pt idx="2848">
                  <c:v>492</c:v>
                </c:pt>
                <c:pt idx="2849">
                  <c:v>492</c:v>
                </c:pt>
                <c:pt idx="2850">
                  <c:v>492</c:v>
                </c:pt>
                <c:pt idx="2851">
                  <c:v>492</c:v>
                </c:pt>
                <c:pt idx="2852">
                  <c:v>492</c:v>
                </c:pt>
                <c:pt idx="2853">
                  <c:v>492</c:v>
                </c:pt>
                <c:pt idx="2854">
                  <c:v>492</c:v>
                </c:pt>
                <c:pt idx="2855">
                  <c:v>492</c:v>
                </c:pt>
                <c:pt idx="2856">
                  <c:v>492</c:v>
                </c:pt>
                <c:pt idx="2857">
                  <c:v>492</c:v>
                </c:pt>
                <c:pt idx="2858">
                  <c:v>492</c:v>
                </c:pt>
                <c:pt idx="2859">
                  <c:v>492</c:v>
                </c:pt>
                <c:pt idx="2860">
                  <c:v>492</c:v>
                </c:pt>
                <c:pt idx="2861">
                  <c:v>492</c:v>
                </c:pt>
                <c:pt idx="2862">
                  <c:v>492</c:v>
                </c:pt>
                <c:pt idx="2863">
                  <c:v>492</c:v>
                </c:pt>
                <c:pt idx="2864">
                  <c:v>492</c:v>
                </c:pt>
                <c:pt idx="2865">
                  <c:v>492</c:v>
                </c:pt>
                <c:pt idx="2866">
                  <c:v>492</c:v>
                </c:pt>
                <c:pt idx="2867">
                  <c:v>492</c:v>
                </c:pt>
                <c:pt idx="2868">
                  <c:v>492</c:v>
                </c:pt>
                <c:pt idx="2869">
                  <c:v>492</c:v>
                </c:pt>
                <c:pt idx="2870">
                  <c:v>492</c:v>
                </c:pt>
                <c:pt idx="2871">
                  <c:v>492</c:v>
                </c:pt>
                <c:pt idx="2872">
                  <c:v>492</c:v>
                </c:pt>
                <c:pt idx="2873">
                  <c:v>492</c:v>
                </c:pt>
                <c:pt idx="2874">
                  <c:v>492</c:v>
                </c:pt>
                <c:pt idx="2875">
                  <c:v>492</c:v>
                </c:pt>
                <c:pt idx="2876">
                  <c:v>492</c:v>
                </c:pt>
                <c:pt idx="2877">
                  <c:v>492</c:v>
                </c:pt>
                <c:pt idx="2878">
                  <c:v>492</c:v>
                </c:pt>
                <c:pt idx="2879">
                  <c:v>492</c:v>
                </c:pt>
                <c:pt idx="2880">
                  <c:v>492</c:v>
                </c:pt>
                <c:pt idx="2881">
                  <c:v>492</c:v>
                </c:pt>
                <c:pt idx="2882">
                  <c:v>492</c:v>
                </c:pt>
                <c:pt idx="2883">
                  <c:v>492</c:v>
                </c:pt>
                <c:pt idx="2884">
                  <c:v>492</c:v>
                </c:pt>
                <c:pt idx="2885">
                  <c:v>492</c:v>
                </c:pt>
                <c:pt idx="2886">
                  <c:v>492</c:v>
                </c:pt>
                <c:pt idx="2887">
                  <c:v>492</c:v>
                </c:pt>
                <c:pt idx="2888">
                  <c:v>492</c:v>
                </c:pt>
                <c:pt idx="2889">
                  <c:v>492</c:v>
                </c:pt>
                <c:pt idx="2890">
                  <c:v>492</c:v>
                </c:pt>
                <c:pt idx="2891">
                  <c:v>492</c:v>
                </c:pt>
                <c:pt idx="2892">
                  <c:v>492</c:v>
                </c:pt>
                <c:pt idx="2893">
                  <c:v>492</c:v>
                </c:pt>
                <c:pt idx="2894">
                  <c:v>492</c:v>
                </c:pt>
                <c:pt idx="2895">
                  <c:v>492</c:v>
                </c:pt>
                <c:pt idx="2896">
                  <c:v>492</c:v>
                </c:pt>
                <c:pt idx="2897">
                  <c:v>492</c:v>
                </c:pt>
                <c:pt idx="2898">
                  <c:v>492</c:v>
                </c:pt>
                <c:pt idx="2899">
                  <c:v>492</c:v>
                </c:pt>
                <c:pt idx="2900">
                  <c:v>492</c:v>
                </c:pt>
                <c:pt idx="2901">
                  <c:v>492</c:v>
                </c:pt>
                <c:pt idx="2902">
                  <c:v>492</c:v>
                </c:pt>
                <c:pt idx="2903">
                  <c:v>492</c:v>
                </c:pt>
                <c:pt idx="2904">
                  <c:v>492</c:v>
                </c:pt>
                <c:pt idx="2905">
                  <c:v>492</c:v>
                </c:pt>
                <c:pt idx="2906">
                  <c:v>492</c:v>
                </c:pt>
                <c:pt idx="2907">
                  <c:v>492</c:v>
                </c:pt>
                <c:pt idx="2908">
                  <c:v>492</c:v>
                </c:pt>
                <c:pt idx="2909">
                  <c:v>492</c:v>
                </c:pt>
                <c:pt idx="2910">
                  <c:v>492</c:v>
                </c:pt>
                <c:pt idx="2911">
                  <c:v>492</c:v>
                </c:pt>
                <c:pt idx="2912">
                  <c:v>492</c:v>
                </c:pt>
                <c:pt idx="2913">
                  <c:v>492</c:v>
                </c:pt>
                <c:pt idx="2914">
                  <c:v>492</c:v>
                </c:pt>
                <c:pt idx="2915">
                  <c:v>492</c:v>
                </c:pt>
                <c:pt idx="2916">
                  <c:v>492</c:v>
                </c:pt>
                <c:pt idx="2917">
                  <c:v>492</c:v>
                </c:pt>
                <c:pt idx="2918">
                  <c:v>492</c:v>
                </c:pt>
                <c:pt idx="2919">
                  <c:v>492</c:v>
                </c:pt>
                <c:pt idx="2920">
                  <c:v>492</c:v>
                </c:pt>
                <c:pt idx="2921">
                  <c:v>492</c:v>
                </c:pt>
                <c:pt idx="2922">
                  <c:v>492</c:v>
                </c:pt>
                <c:pt idx="2923">
                  <c:v>492</c:v>
                </c:pt>
                <c:pt idx="2924">
                  <c:v>492</c:v>
                </c:pt>
                <c:pt idx="2925">
                  <c:v>492</c:v>
                </c:pt>
                <c:pt idx="2926">
                  <c:v>492</c:v>
                </c:pt>
                <c:pt idx="2927">
                  <c:v>492</c:v>
                </c:pt>
                <c:pt idx="2928">
                  <c:v>492</c:v>
                </c:pt>
                <c:pt idx="2929">
                  <c:v>492</c:v>
                </c:pt>
                <c:pt idx="2930">
                  <c:v>492</c:v>
                </c:pt>
                <c:pt idx="2931">
                  <c:v>492</c:v>
                </c:pt>
                <c:pt idx="2932">
                  <c:v>492</c:v>
                </c:pt>
                <c:pt idx="2933">
                  <c:v>492</c:v>
                </c:pt>
                <c:pt idx="2934">
                  <c:v>492</c:v>
                </c:pt>
                <c:pt idx="2935">
                  <c:v>492</c:v>
                </c:pt>
                <c:pt idx="2936">
                  <c:v>492</c:v>
                </c:pt>
                <c:pt idx="2937">
                  <c:v>492</c:v>
                </c:pt>
                <c:pt idx="2938">
                  <c:v>492</c:v>
                </c:pt>
                <c:pt idx="2939">
                  <c:v>492</c:v>
                </c:pt>
                <c:pt idx="2940">
                  <c:v>492</c:v>
                </c:pt>
                <c:pt idx="2941">
                  <c:v>492</c:v>
                </c:pt>
                <c:pt idx="2942">
                  <c:v>492</c:v>
                </c:pt>
                <c:pt idx="2943">
                  <c:v>492</c:v>
                </c:pt>
                <c:pt idx="2944">
                  <c:v>492</c:v>
                </c:pt>
                <c:pt idx="2945">
                  <c:v>492</c:v>
                </c:pt>
                <c:pt idx="2946">
                  <c:v>492</c:v>
                </c:pt>
                <c:pt idx="2947">
                  <c:v>492</c:v>
                </c:pt>
                <c:pt idx="2948">
                  <c:v>492</c:v>
                </c:pt>
                <c:pt idx="2949">
                  <c:v>492</c:v>
                </c:pt>
                <c:pt idx="2950">
                  <c:v>492</c:v>
                </c:pt>
                <c:pt idx="2951">
                  <c:v>492</c:v>
                </c:pt>
                <c:pt idx="2952">
                  <c:v>492</c:v>
                </c:pt>
                <c:pt idx="2953">
                  <c:v>492</c:v>
                </c:pt>
                <c:pt idx="2954">
                  <c:v>492</c:v>
                </c:pt>
                <c:pt idx="2955">
                  <c:v>492</c:v>
                </c:pt>
                <c:pt idx="2956">
                  <c:v>492</c:v>
                </c:pt>
                <c:pt idx="2957">
                  <c:v>492</c:v>
                </c:pt>
                <c:pt idx="2958">
                  <c:v>492</c:v>
                </c:pt>
                <c:pt idx="2959">
                  <c:v>492</c:v>
                </c:pt>
                <c:pt idx="2960">
                  <c:v>492</c:v>
                </c:pt>
                <c:pt idx="2961">
                  <c:v>492</c:v>
                </c:pt>
                <c:pt idx="2962">
                  <c:v>492</c:v>
                </c:pt>
                <c:pt idx="2963">
                  <c:v>492</c:v>
                </c:pt>
                <c:pt idx="2964">
                  <c:v>492</c:v>
                </c:pt>
                <c:pt idx="2965">
                  <c:v>492</c:v>
                </c:pt>
                <c:pt idx="2966">
                  <c:v>492</c:v>
                </c:pt>
                <c:pt idx="2967">
                  <c:v>492</c:v>
                </c:pt>
                <c:pt idx="2968">
                  <c:v>492</c:v>
                </c:pt>
                <c:pt idx="2969">
                  <c:v>492</c:v>
                </c:pt>
                <c:pt idx="2970">
                  <c:v>492</c:v>
                </c:pt>
                <c:pt idx="2971">
                  <c:v>492</c:v>
                </c:pt>
                <c:pt idx="2972">
                  <c:v>492</c:v>
                </c:pt>
                <c:pt idx="2973">
                  <c:v>492</c:v>
                </c:pt>
                <c:pt idx="2974">
                  <c:v>492</c:v>
                </c:pt>
                <c:pt idx="2975">
                  <c:v>492</c:v>
                </c:pt>
                <c:pt idx="2976">
                  <c:v>492</c:v>
                </c:pt>
                <c:pt idx="2977">
                  <c:v>492</c:v>
                </c:pt>
                <c:pt idx="2978">
                  <c:v>492</c:v>
                </c:pt>
                <c:pt idx="2979">
                  <c:v>492</c:v>
                </c:pt>
                <c:pt idx="2980">
                  <c:v>492</c:v>
                </c:pt>
                <c:pt idx="2981">
                  <c:v>492</c:v>
                </c:pt>
                <c:pt idx="2982">
                  <c:v>492</c:v>
                </c:pt>
                <c:pt idx="2983">
                  <c:v>492</c:v>
                </c:pt>
                <c:pt idx="2984">
                  <c:v>492</c:v>
                </c:pt>
                <c:pt idx="2985">
                  <c:v>492</c:v>
                </c:pt>
                <c:pt idx="2986">
                  <c:v>492</c:v>
                </c:pt>
                <c:pt idx="2987">
                  <c:v>492</c:v>
                </c:pt>
                <c:pt idx="2988">
                  <c:v>492</c:v>
                </c:pt>
                <c:pt idx="2989">
                  <c:v>492</c:v>
                </c:pt>
                <c:pt idx="2990">
                  <c:v>492</c:v>
                </c:pt>
                <c:pt idx="2991">
                  <c:v>492</c:v>
                </c:pt>
                <c:pt idx="2992">
                  <c:v>492</c:v>
                </c:pt>
                <c:pt idx="2993">
                  <c:v>492</c:v>
                </c:pt>
                <c:pt idx="2994">
                  <c:v>492</c:v>
                </c:pt>
                <c:pt idx="2995">
                  <c:v>492</c:v>
                </c:pt>
                <c:pt idx="2996">
                  <c:v>492</c:v>
                </c:pt>
                <c:pt idx="2997">
                  <c:v>492</c:v>
                </c:pt>
                <c:pt idx="2998">
                  <c:v>492</c:v>
                </c:pt>
                <c:pt idx="2999">
                  <c:v>492</c:v>
                </c:pt>
                <c:pt idx="3000">
                  <c:v>492</c:v>
                </c:pt>
                <c:pt idx="3001">
                  <c:v>492</c:v>
                </c:pt>
                <c:pt idx="3002">
                  <c:v>492</c:v>
                </c:pt>
                <c:pt idx="3003">
                  <c:v>492</c:v>
                </c:pt>
                <c:pt idx="3004">
                  <c:v>492</c:v>
                </c:pt>
                <c:pt idx="3005">
                  <c:v>492</c:v>
                </c:pt>
                <c:pt idx="3006">
                  <c:v>492</c:v>
                </c:pt>
                <c:pt idx="3007">
                  <c:v>492</c:v>
                </c:pt>
                <c:pt idx="3008">
                  <c:v>492</c:v>
                </c:pt>
                <c:pt idx="3009">
                  <c:v>492</c:v>
                </c:pt>
                <c:pt idx="3010">
                  <c:v>492</c:v>
                </c:pt>
                <c:pt idx="3011">
                  <c:v>492</c:v>
                </c:pt>
                <c:pt idx="3012">
                  <c:v>492</c:v>
                </c:pt>
                <c:pt idx="3013">
                  <c:v>492</c:v>
                </c:pt>
                <c:pt idx="3014">
                  <c:v>492</c:v>
                </c:pt>
                <c:pt idx="3015">
                  <c:v>492</c:v>
                </c:pt>
                <c:pt idx="3016">
                  <c:v>492</c:v>
                </c:pt>
                <c:pt idx="3017">
                  <c:v>492</c:v>
                </c:pt>
                <c:pt idx="3018">
                  <c:v>492</c:v>
                </c:pt>
                <c:pt idx="3019">
                  <c:v>492</c:v>
                </c:pt>
                <c:pt idx="3020">
                  <c:v>492</c:v>
                </c:pt>
                <c:pt idx="3021">
                  <c:v>492</c:v>
                </c:pt>
                <c:pt idx="3022">
                  <c:v>492</c:v>
                </c:pt>
                <c:pt idx="3023">
                  <c:v>492</c:v>
                </c:pt>
                <c:pt idx="3024">
                  <c:v>492</c:v>
                </c:pt>
                <c:pt idx="3025">
                  <c:v>492</c:v>
                </c:pt>
                <c:pt idx="3026">
                  <c:v>492</c:v>
                </c:pt>
                <c:pt idx="3027">
                  <c:v>492</c:v>
                </c:pt>
                <c:pt idx="3028">
                  <c:v>492</c:v>
                </c:pt>
                <c:pt idx="3029">
                  <c:v>492</c:v>
                </c:pt>
                <c:pt idx="3030">
                  <c:v>492</c:v>
                </c:pt>
                <c:pt idx="3031">
                  <c:v>492</c:v>
                </c:pt>
                <c:pt idx="3032">
                  <c:v>492</c:v>
                </c:pt>
                <c:pt idx="3033">
                  <c:v>492</c:v>
                </c:pt>
                <c:pt idx="3034">
                  <c:v>492</c:v>
                </c:pt>
                <c:pt idx="3035">
                  <c:v>492</c:v>
                </c:pt>
                <c:pt idx="3036">
                  <c:v>492</c:v>
                </c:pt>
                <c:pt idx="3037">
                  <c:v>492</c:v>
                </c:pt>
                <c:pt idx="3038">
                  <c:v>492</c:v>
                </c:pt>
                <c:pt idx="3039">
                  <c:v>492</c:v>
                </c:pt>
                <c:pt idx="3040">
                  <c:v>492</c:v>
                </c:pt>
                <c:pt idx="3041">
                  <c:v>492</c:v>
                </c:pt>
                <c:pt idx="3042">
                  <c:v>492</c:v>
                </c:pt>
                <c:pt idx="3043">
                  <c:v>492</c:v>
                </c:pt>
                <c:pt idx="3044">
                  <c:v>492</c:v>
                </c:pt>
                <c:pt idx="3045">
                  <c:v>492</c:v>
                </c:pt>
                <c:pt idx="3046">
                  <c:v>492</c:v>
                </c:pt>
                <c:pt idx="3047">
                  <c:v>492</c:v>
                </c:pt>
                <c:pt idx="3048">
                  <c:v>492</c:v>
                </c:pt>
                <c:pt idx="3049">
                  <c:v>492</c:v>
                </c:pt>
                <c:pt idx="3050">
                  <c:v>492</c:v>
                </c:pt>
                <c:pt idx="3051">
                  <c:v>492</c:v>
                </c:pt>
                <c:pt idx="3052">
                  <c:v>492</c:v>
                </c:pt>
                <c:pt idx="3053">
                  <c:v>492</c:v>
                </c:pt>
                <c:pt idx="3054">
                  <c:v>492</c:v>
                </c:pt>
                <c:pt idx="3055">
                  <c:v>492</c:v>
                </c:pt>
                <c:pt idx="3056">
                  <c:v>492</c:v>
                </c:pt>
                <c:pt idx="3057">
                  <c:v>492</c:v>
                </c:pt>
                <c:pt idx="3058">
                  <c:v>492</c:v>
                </c:pt>
                <c:pt idx="3059">
                  <c:v>492</c:v>
                </c:pt>
                <c:pt idx="3060">
                  <c:v>492</c:v>
                </c:pt>
                <c:pt idx="3061">
                  <c:v>492</c:v>
                </c:pt>
                <c:pt idx="3062">
                  <c:v>492</c:v>
                </c:pt>
                <c:pt idx="3063">
                  <c:v>492</c:v>
                </c:pt>
                <c:pt idx="3064">
                  <c:v>492</c:v>
                </c:pt>
                <c:pt idx="3065">
                  <c:v>492</c:v>
                </c:pt>
                <c:pt idx="3066">
                  <c:v>492</c:v>
                </c:pt>
                <c:pt idx="3067">
                  <c:v>492</c:v>
                </c:pt>
                <c:pt idx="3068">
                  <c:v>492</c:v>
                </c:pt>
                <c:pt idx="3069">
                  <c:v>492</c:v>
                </c:pt>
                <c:pt idx="3070">
                  <c:v>492</c:v>
                </c:pt>
                <c:pt idx="3071">
                  <c:v>492</c:v>
                </c:pt>
                <c:pt idx="3072">
                  <c:v>492</c:v>
                </c:pt>
                <c:pt idx="3073">
                  <c:v>492</c:v>
                </c:pt>
                <c:pt idx="3074">
                  <c:v>492</c:v>
                </c:pt>
                <c:pt idx="3075">
                  <c:v>492</c:v>
                </c:pt>
                <c:pt idx="3076">
                  <c:v>492</c:v>
                </c:pt>
                <c:pt idx="3077">
                  <c:v>492</c:v>
                </c:pt>
                <c:pt idx="3078">
                  <c:v>492</c:v>
                </c:pt>
                <c:pt idx="3079">
                  <c:v>492</c:v>
                </c:pt>
                <c:pt idx="3080">
                  <c:v>492</c:v>
                </c:pt>
                <c:pt idx="3081">
                  <c:v>492</c:v>
                </c:pt>
                <c:pt idx="3082">
                  <c:v>492</c:v>
                </c:pt>
                <c:pt idx="3083">
                  <c:v>492</c:v>
                </c:pt>
                <c:pt idx="3084">
                  <c:v>492</c:v>
                </c:pt>
                <c:pt idx="3085">
                  <c:v>492</c:v>
                </c:pt>
                <c:pt idx="3086">
                  <c:v>492</c:v>
                </c:pt>
                <c:pt idx="3087">
                  <c:v>492</c:v>
                </c:pt>
                <c:pt idx="3088">
                  <c:v>492</c:v>
                </c:pt>
                <c:pt idx="3089">
                  <c:v>492</c:v>
                </c:pt>
                <c:pt idx="3090">
                  <c:v>492</c:v>
                </c:pt>
                <c:pt idx="3091">
                  <c:v>492</c:v>
                </c:pt>
                <c:pt idx="3092">
                  <c:v>492</c:v>
                </c:pt>
                <c:pt idx="3093">
                  <c:v>492</c:v>
                </c:pt>
                <c:pt idx="3094">
                  <c:v>492</c:v>
                </c:pt>
                <c:pt idx="3095">
                  <c:v>492</c:v>
                </c:pt>
                <c:pt idx="3096">
                  <c:v>492</c:v>
                </c:pt>
                <c:pt idx="3097">
                  <c:v>492</c:v>
                </c:pt>
                <c:pt idx="3098">
                  <c:v>492</c:v>
                </c:pt>
                <c:pt idx="3099">
                  <c:v>492</c:v>
                </c:pt>
                <c:pt idx="3100">
                  <c:v>492</c:v>
                </c:pt>
                <c:pt idx="3101">
                  <c:v>492</c:v>
                </c:pt>
                <c:pt idx="3102">
                  <c:v>492</c:v>
                </c:pt>
                <c:pt idx="3103">
                  <c:v>492</c:v>
                </c:pt>
                <c:pt idx="3104">
                  <c:v>492</c:v>
                </c:pt>
                <c:pt idx="3105">
                  <c:v>492</c:v>
                </c:pt>
                <c:pt idx="3106">
                  <c:v>492</c:v>
                </c:pt>
                <c:pt idx="3107">
                  <c:v>492</c:v>
                </c:pt>
                <c:pt idx="3108">
                  <c:v>492</c:v>
                </c:pt>
                <c:pt idx="3109">
                  <c:v>492</c:v>
                </c:pt>
                <c:pt idx="3110">
                  <c:v>492</c:v>
                </c:pt>
                <c:pt idx="3111">
                  <c:v>492</c:v>
                </c:pt>
                <c:pt idx="3112">
                  <c:v>492</c:v>
                </c:pt>
                <c:pt idx="3113">
                  <c:v>492</c:v>
                </c:pt>
                <c:pt idx="3114">
                  <c:v>492</c:v>
                </c:pt>
                <c:pt idx="3115">
                  <c:v>492</c:v>
                </c:pt>
                <c:pt idx="3116">
                  <c:v>492</c:v>
                </c:pt>
                <c:pt idx="3117">
                  <c:v>492</c:v>
                </c:pt>
                <c:pt idx="3118">
                  <c:v>492</c:v>
                </c:pt>
                <c:pt idx="3119">
                  <c:v>492</c:v>
                </c:pt>
                <c:pt idx="3120">
                  <c:v>492</c:v>
                </c:pt>
                <c:pt idx="3121">
                  <c:v>492</c:v>
                </c:pt>
                <c:pt idx="3122">
                  <c:v>492</c:v>
                </c:pt>
                <c:pt idx="3123">
                  <c:v>492</c:v>
                </c:pt>
                <c:pt idx="3124">
                  <c:v>492</c:v>
                </c:pt>
                <c:pt idx="3125">
                  <c:v>492</c:v>
                </c:pt>
                <c:pt idx="3126">
                  <c:v>492</c:v>
                </c:pt>
                <c:pt idx="3127">
                  <c:v>492</c:v>
                </c:pt>
                <c:pt idx="3128">
                  <c:v>492</c:v>
                </c:pt>
                <c:pt idx="3129">
                  <c:v>492</c:v>
                </c:pt>
                <c:pt idx="3130">
                  <c:v>492</c:v>
                </c:pt>
                <c:pt idx="3131">
                  <c:v>492</c:v>
                </c:pt>
                <c:pt idx="3132">
                  <c:v>492</c:v>
                </c:pt>
                <c:pt idx="3133">
                  <c:v>492</c:v>
                </c:pt>
                <c:pt idx="3134">
                  <c:v>492</c:v>
                </c:pt>
                <c:pt idx="3135">
                  <c:v>492</c:v>
                </c:pt>
                <c:pt idx="3136">
                  <c:v>492</c:v>
                </c:pt>
                <c:pt idx="3137">
                  <c:v>492</c:v>
                </c:pt>
                <c:pt idx="3138">
                  <c:v>492</c:v>
                </c:pt>
                <c:pt idx="3139">
                  <c:v>492</c:v>
                </c:pt>
                <c:pt idx="3140">
                  <c:v>492</c:v>
                </c:pt>
                <c:pt idx="3141">
                  <c:v>492</c:v>
                </c:pt>
                <c:pt idx="3142">
                  <c:v>492</c:v>
                </c:pt>
                <c:pt idx="3143">
                  <c:v>492</c:v>
                </c:pt>
                <c:pt idx="3144">
                  <c:v>492</c:v>
                </c:pt>
                <c:pt idx="3145">
                  <c:v>492</c:v>
                </c:pt>
                <c:pt idx="3146">
                  <c:v>492</c:v>
                </c:pt>
                <c:pt idx="3147">
                  <c:v>492</c:v>
                </c:pt>
                <c:pt idx="3148">
                  <c:v>492</c:v>
                </c:pt>
                <c:pt idx="3149">
                  <c:v>492</c:v>
                </c:pt>
                <c:pt idx="3150">
                  <c:v>492</c:v>
                </c:pt>
                <c:pt idx="3151">
                  <c:v>492</c:v>
                </c:pt>
                <c:pt idx="3152">
                  <c:v>492</c:v>
                </c:pt>
                <c:pt idx="3153">
                  <c:v>492</c:v>
                </c:pt>
                <c:pt idx="3154">
                  <c:v>492</c:v>
                </c:pt>
                <c:pt idx="3155">
                  <c:v>492</c:v>
                </c:pt>
                <c:pt idx="3156">
                  <c:v>492</c:v>
                </c:pt>
                <c:pt idx="3157">
                  <c:v>492</c:v>
                </c:pt>
                <c:pt idx="3158">
                  <c:v>492</c:v>
                </c:pt>
                <c:pt idx="3159">
                  <c:v>492</c:v>
                </c:pt>
                <c:pt idx="3160">
                  <c:v>492</c:v>
                </c:pt>
                <c:pt idx="3161">
                  <c:v>492</c:v>
                </c:pt>
                <c:pt idx="3162">
                  <c:v>492</c:v>
                </c:pt>
                <c:pt idx="3163">
                  <c:v>492</c:v>
                </c:pt>
                <c:pt idx="3164">
                  <c:v>492</c:v>
                </c:pt>
                <c:pt idx="3165">
                  <c:v>492</c:v>
                </c:pt>
                <c:pt idx="3166">
                  <c:v>492</c:v>
                </c:pt>
                <c:pt idx="3167">
                  <c:v>492</c:v>
                </c:pt>
                <c:pt idx="3168">
                  <c:v>492</c:v>
                </c:pt>
                <c:pt idx="3169">
                  <c:v>492</c:v>
                </c:pt>
                <c:pt idx="3170">
                  <c:v>492</c:v>
                </c:pt>
                <c:pt idx="3171">
                  <c:v>492</c:v>
                </c:pt>
                <c:pt idx="3172">
                  <c:v>492</c:v>
                </c:pt>
                <c:pt idx="3173">
                  <c:v>492</c:v>
                </c:pt>
                <c:pt idx="3174">
                  <c:v>492</c:v>
                </c:pt>
                <c:pt idx="3175">
                  <c:v>492</c:v>
                </c:pt>
                <c:pt idx="3176">
                  <c:v>492</c:v>
                </c:pt>
                <c:pt idx="3177">
                  <c:v>492</c:v>
                </c:pt>
                <c:pt idx="3178">
                  <c:v>492</c:v>
                </c:pt>
                <c:pt idx="3179">
                  <c:v>492</c:v>
                </c:pt>
                <c:pt idx="3180">
                  <c:v>492</c:v>
                </c:pt>
                <c:pt idx="3181">
                  <c:v>492</c:v>
                </c:pt>
                <c:pt idx="3182">
                  <c:v>492</c:v>
                </c:pt>
                <c:pt idx="3183">
                  <c:v>492</c:v>
                </c:pt>
                <c:pt idx="3184">
                  <c:v>492</c:v>
                </c:pt>
                <c:pt idx="3185">
                  <c:v>492</c:v>
                </c:pt>
                <c:pt idx="3186">
                  <c:v>492</c:v>
                </c:pt>
                <c:pt idx="3187">
                  <c:v>492</c:v>
                </c:pt>
                <c:pt idx="3188">
                  <c:v>492</c:v>
                </c:pt>
                <c:pt idx="3189">
                  <c:v>492</c:v>
                </c:pt>
                <c:pt idx="3190">
                  <c:v>492</c:v>
                </c:pt>
                <c:pt idx="3191">
                  <c:v>492</c:v>
                </c:pt>
                <c:pt idx="3192">
                  <c:v>492</c:v>
                </c:pt>
                <c:pt idx="3193">
                  <c:v>492</c:v>
                </c:pt>
                <c:pt idx="3194">
                  <c:v>492</c:v>
                </c:pt>
                <c:pt idx="3195">
                  <c:v>492</c:v>
                </c:pt>
                <c:pt idx="3196">
                  <c:v>492</c:v>
                </c:pt>
                <c:pt idx="3197">
                  <c:v>492</c:v>
                </c:pt>
                <c:pt idx="3198">
                  <c:v>492</c:v>
                </c:pt>
                <c:pt idx="3199">
                  <c:v>492</c:v>
                </c:pt>
                <c:pt idx="3200">
                  <c:v>492</c:v>
                </c:pt>
                <c:pt idx="3201">
                  <c:v>492</c:v>
                </c:pt>
                <c:pt idx="3202">
                  <c:v>492</c:v>
                </c:pt>
                <c:pt idx="3203">
                  <c:v>492</c:v>
                </c:pt>
                <c:pt idx="3204">
                  <c:v>492</c:v>
                </c:pt>
                <c:pt idx="3205">
                  <c:v>492</c:v>
                </c:pt>
                <c:pt idx="3206">
                  <c:v>492</c:v>
                </c:pt>
                <c:pt idx="3207">
                  <c:v>492</c:v>
                </c:pt>
                <c:pt idx="3208">
                  <c:v>492</c:v>
                </c:pt>
                <c:pt idx="3209">
                  <c:v>492</c:v>
                </c:pt>
                <c:pt idx="3210">
                  <c:v>492</c:v>
                </c:pt>
                <c:pt idx="3211">
                  <c:v>492</c:v>
                </c:pt>
                <c:pt idx="3212">
                  <c:v>492</c:v>
                </c:pt>
                <c:pt idx="3213">
                  <c:v>492</c:v>
                </c:pt>
                <c:pt idx="3214">
                  <c:v>492</c:v>
                </c:pt>
                <c:pt idx="3215">
                  <c:v>492</c:v>
                </c:pt>
                <c:pt idx="3216">
                  <c:v>492</c:v>
                </c:pt>
                <c:pt idx="3217">
                  <c:v>492</c:v>
                </c:pt>
                <c:pt idx="3218">
                  <c:v>492</c:v>
                </c:pt>
                <c:pt idx="3219">
                  <c:v>492</c:v>
                </c:pt>
                <c:pt idx="3220">
                  <c:v>492</c:v>
                </c:pt>
                <c:pt idx="3221">
                  <c:v>492</c:v>
                </c:pt>
                <c:pt idx="3222">
                  <c:v>492</c:v>
                </c:pt>
                <c:pt idx="3223">
                  <c:v>492</c:v>
                </c:pt>
                <c:pt idx="3224">
                  <c:v>492</c:v>
                </c:pt>
                <c:pt idx="3225">
                  <c:v>492</c:v>
                </c:pt>
                <c:pt idx="3226">
                  <c:v>492</c:v>
                </c:pt>
                <c:pt idx="3227">
                  <c:v>492</c:v>
                </c:pt>
                <c:pt idx="3228">
                  <c:v>492</c:v>
                </c:pt>
                <c:pt idx="3229">
                  <c:v>492</c:v>
                </c:pt>
                <c:pt idx="3230">
                  <c:v>492</c:v>
                </c:pt>
                <c:pt idx="3231">
                  <c:v>492</c:v>
                </c:pt>
                <c:pt idx="3232">
                  <c:v>492</c:v>
                </c:pt>
                <c:pt idx="3233">
                  <c:v>492</c:v>
                </c:pt>
                <c:pt idx="3234">
                  <c:v>492</c:v>
                </c:pt>
                <c:pt idx="3235">
                  <c:v>492</c:v>
                </c:pt>
                <c:pt idx="3236">
                  <c:v>492</c:v>
                </c:pt>
                <c:pt idx="3237">
                  <c:v>492</c:v>
                </c:pt>
                <c:pt idx="3238">
                  <c:v>492</c:v>
                </c:pt>
                <c:pt idx="3239">
                  <c:v>492</c:v>
                </c:pt>
                <c:pt idx="3240">
                  <c:v>492</c:v>
                </c:pt>
                <c:pt idx="3241">
                  <c:v>492</c:v>
                </c:pt>
                <c:pt idx="3242">
                  <c:v>492</c:v>
                </c:pt>
                <c:pt idx="3243">
                  <c:v>492</c:v>
                </c:pt>
                <c:pt idx="3244">
                  <c:v>492</c:v>
                </c:pt>
                <c:pt idx="3245">
                  <c:v>492</c:v>
                </c:pt>
                <c:pt idx="3246">
                  <c:v>492</c:v>
                </c:pt>
                <c:pt idx="3247">
                  <c:v>492</c:v>
                </c:pt>
                <c:pt idx="3248">
                  <c:v>492</c:v>
                </c:pt>
                <c:pt idx="3249">
                  <c:v>492</c:v>
                </c:pt>
                <c:pt idx="3250">
                  <c:v>492</c:v>
                </c:pt>
                <c:pt idx="3251">
                  <c:v>492</c:v>
                </c:pt>
                <c:pt idx="3252">
                  <c:v>492</c:v>
                </c:pt>
                <c:pt idx="3253">
                  <c:v>492</c:v>
                </c:pt>
                <c:pt idx="3254">
                  <c:v>492</c:v>
                </c:pt>
                <c:pt idx="3255">
                  <c:v>492</c:v>
                </c:pt>
                <c:pt idx="3256">
                  <c:v>492</c:v>
                </c:pt>
                <c:pt idx="3257">
                  <c:v>492</c:v>
                </c:pt>
                <c:pt idx="3258">
                  <c:v>492</c:v>
                </c:pt>
                <c:pt idx="3259">
                  <c:v>492</c:v>
                </c:pt>
                <c:pt idx="3260">
                  <c:v>492</c:v>
                </c:pt>
                <c:pt idx="3261">
                  <c:v>492</c:v>
                </c:pt>
                <c:pt idx="3262">
                  <c:v>492</c:v>
                </c:pt>
                <c:pt idx="3263">
                  <c:v>492</c:v>
                </c:pt>
                <c:pt idx="3264">
                  <c:v>492</c:v>
                </c:pt>
                <c:pt idx="3265">
                  <c:v>492</c:v>
                </c:pt>
                <c:pt idx="3266">
                  <c:v>492</c:v>
                </c:pt>
                <c:pt idx="3267">
                  <c:v>492</c:v>
                </c:pt>
                <c:pt idx="3268">
                  <c:v>492</c:v>
                </c:pt>
                <c:pt idx="3269">
                  <c:v>492</c:v>
                </c:pt>
                <c:pt idx="3270">
                  <c:v>492</c:v>
                </c:pt>
                <c:pt idx="3271">
                  <c:v>492</c:v>
                </c:pt>
                <c:pt idx="3272">
                  <c:v>492</c:v>
                </c:pt>
                <c:pt idx="3273">
                  <c:v>492</c:v>
                </c:pt>
                <c:pt idx="3274">
                  <c:v>492</c:v>
                </c:pt>
                <c:pt idx="3275">
                  <c:v>492</c:v>
                </c:pt>
                <c:pt idx="3276">
                  <c:v>492</c:v>
                </c:pt>
                <c:pt idx="3277">
                  <c:v>492</c:v>
                </c:pt>
                <c:pt idx="3278">
                  <c:v>492</c:v>
                </c:pt>
                <c:pt idx="3279">
                  <c:v>492</c:v>
                </c:pt>
                <c:pt idx="3280">
                  <c:v>492</c:v>
                </c:pt>
                <c:pt idx="3281">
                  <c:v>492</c:v>
                </c:pt>
                <c:pt idx="3282">
                  <c:v>492</c:v>
                </c:pt>
                <c:pt idx="3283">
                  <c:v>492</c:v>
                </c:pt>
                <c:pt idx="3284">
                  <c:v>492</c:v>
                </c:pt>
                <c:pt idx="3285">
                  <c:v>492</c:v>
                </c:pt>
                <c:pt idx="3286">
                  <c:v>492</c:v>
                </c:pt>
                <c:pt idx="3287">
                  <c:v>492</c:v>
                </c:pt>
              </c:numCache>
            </c:numRef>
          </c:val>
        </c:ser>
        <c:marker val="1"/>
        <c:axId val="269476608"/>
        <c:axId val="269478144"/>
      </c:lineChart>
      <c:dateAx>
        <c:axId val="269476608"/>
        <c:scaling>
          <c:orientation val="minMax"/>
        </c:scaling>
        <c:axPos val="b"/>
        <c:numFmt formatCode="[$-409]mmm\-yy;@" sourceLinked="0"/>
        <c:tickLblPos val="nextTo"/>
        <c:txPr>
          <a:bodyPr/>
          <a:lstStyle/>
          <a:p>
            <a:pPr>
              <a:defRPr>
                <a:solidFill>
                  <a:schemeClr val="accent5"/>
                </a:solidFill>
              </a:defRPr>
            </a:pPr>
            <a:endParaRPr lang="en-US"/>
          </a:p>
        </c:txPr>
        <c:crossAx val="269478144"/>
        <c:crosses val="autoZero"/>
        <c:auto val="1"/>
        <c:lblOffset val="100"/>
      </c:dateAx>
      <c:valAx>
        <c:axId val="26947814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accent5"/>
                </a:solidFill>
              </a:defRPr>
            </a:pPr>
            <a:endParaRPr lang="en-US"/>
          </a:p>
        </c:txPr>
        <c:crossAx val="2694766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defTabSz="966621">
              <a:defRPr sz="1200"/>
            </a:lvl1pPr>
          </a:lstStyle>
          <a:p>
            <a:endParaRPr lang="en-US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618" y="0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 defTabSz="966621">
              <a:defRPr sz="1200"/>
            </a:lvl1pPr>
          </a:lstStyle>
          <a:p>
            <a:endParaRPr lang="en-US"/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813"/>
            <a:ext cx="3170583" cy="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defTabSz="966621">
              <a:defRPr sz="1200"/>
            </a:lvl1pPr>
          </a:lstStyle>
          <a:p>
            <a:endParaRPr lang="en-US"/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618" y="9120813"/>
            <a:ext cx="3170583" cy="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 defTabSz="966621">
              <a:defRPr sz="1200"/>
            </a:lvl1pPr>
          </a:lstStyle>
          <a:p>
            <a:fld id="{DCBB22D3-CC7C-4B31-8EB4-3D95DDE1DDA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defTabSz="966621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2962" y="0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 defTabSz="966621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183" y="4561226"/>
            <a:ext cx="5850835" cy="43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173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defTabSz="966621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2962" y="9119173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 defTabSz="966621">
              <a:defRPr sz="1200"/>
            </a:lvl1pPr>
          </a:lstStyle>
          <a:p>
            <a:fld id="{EF16938E-D7E2-4466-A38A-263FA3A57FF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0C3F3F-86B8-4676-A1F4-0BDB730F6255}" type="slidenum">
              <a:rPr lang="en-US"/>
              <a:pPr/>
              <a:t>1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Fred Hervey</a:t>
            </a:r>
            <a:r>
              <a:rPr lang="en-US" baseline="0" dirty="0" smtClean="0"/>
              <a:t> plant put in operation in 1985. Current design capacity of 10 MGD. (Being upgraded to 12.2 MGD)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6938E-D7E2-4466-A38A-263FA3A57FF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Pilot wetland-</a:t>
            </a:r>
            <a:r>
              <a:rPr lang="en-US" baseline="0" dirty="0" smtClean="0"/>
              <a:t> 2.5 acres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6938E-D7E2-4466-A38A-263FA3A57FF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B18A46-A909-4497-B413-AA1C45122022}" type="slidenum">
              <a:rPr lang="en-US">
                <a:ea typeface="Osaka" pitchFamily="-48" charset="-128"/>
              </a:rPr>
              <a:pPr/>
              <a:t>16</a:t>
            </a:fld>
            <a:endParaRPr lang="en-US">
              <a:ea typeface="Osaka" pitchFamily="-48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7550"/>
            <a:ext cx="4803775" cy="3602038"/>
          </a:xfrm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57237"/>
            <a:ext cx="5367867" cy="432554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C75362-37AC-4D53-87C7-3AD5077D43A8}" type="slidenum">
              <a:rPr lang="en-US">
                <a:ea typeface="Osaka" pitchFamily="-48" charset="-128"/>
              </a:rPr>
              <a:pPr/>
              <a:t>18</a:t>
            </a:fld>
            <a:endParaRPr lang="en-US">
              <a:ea typeface="Osaka" pitchFamily="-48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0895" y="718425"/>
            <a:ext cx="4880187" cy="3602116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57237"/>
            <a:ext cx="5367867" cy="432554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D01836-D41B-4C1D-BEF2-4C69992D0140}" type="slidenum">
              <a:rPr lang="en-US">
                <a:ea typeface="Osaka" pitchFamily="-48" charset="-128"/>
              </a:rPr>
              <a:pPr/>
              <a:t>19</a:t>
            </a:fld>
            <a:endParaRPr lang="en-US">
              <a:ea typeface="Osaka" pitchFamily="-48" charset="-128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0895" y="718425"/>
            <a:ext cx="4880187" cy="3602116"/>
          </a:xfrm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57237"/>
            <a:ext cx="5367867" cy="432554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764BB-B1B0-440E-8A39-77F97C48113A}" type="slidenum">
              <a:rPr lang="en-US">
                <a:ea typeface="Osaka" pitchFamily="-48" charset="-128"/>
              </a:rPr>
              <a:pPr/>
              <a:t>22</a:t>
            </a:fld>
            <a:endParaRPr lang="en-US">
              <a:ea typeface="Osaka" pitchFamily="-48" charset="-128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3775" cy="3602037"/>
          </a:xfrm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668" y="4557237"/>
            <a:ext cx="5367867" cy="432554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4DBE65B-E94D-442D-9C61-D2E0889E9C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8BABB1D-0364-45B2-8D7F-6B7C6B7B24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9950" y="228600"/>
            <a:ext cx="169545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228600"/>
            <a:ext cx="493395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87DB6B-61B5-48AC-BDA1-CA8F66410F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67818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33600" y="1981200"/>
            <a:ext cx="67818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3600" y="4381500"/>
            <a:ext cx="67818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655C42-A266-4685-9491-61D129463D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2C85AE-91E0-4B0C-9ED5-E73EA9AFFB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B0E6D0-93F6-41C8-B892-E59F97F858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1981200"/>
            <a:ext cx="3314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0700" y="1981200"/>
            <a:ext cx="3314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107620-7C7A-4078-BF49-B2CEA75C08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538423C-12A8-4777-B2C1-7D7A913A02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3CF0E1D-F520-4500-8651-AA01BA369A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6A0B44F-3B96-4EBF-9B44-B9812C8695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884DBD-0819-474B-BABE-5A0F41AD1F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22E45E-497F-4897-81B9-3D22633C08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32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slide_side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193925" cy="6858000"/>
          </a:xfrm>
          <a:prstGeom prst="rect">
            <a:avLst/>
          </a:prstGeom>
          <a:noFill/>
        </p:spPr>
      </p:pic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228600"/>
            <a:ext cx="6781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981200"/>
            <a:ext cx="6781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5" name="Picture 11" descr="APAI_Logo_new_2005_squar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" y="6240463"/>
            <a:ext cx="487363" cy="487362"/>
          </a:xfrm>
          <a:prstGeom prst="rect">
            <a:avLst/>
          </a:prstGeom>
          <a:noFill/>
        </p:spPr>
      </p:pic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DF8364F1-5E10-45DC-9B5F-A6FBC18261A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phillyh2o.org/backpages/backpage_images/1937Cartoon.jpg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5" name="Picture 5" descr="slide_b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</p:spPr>
      </p:pic>
      <p:sp>
        <p:nvSpPr>
          <p:cNvPr id="76807" name="Text Box 7"/>
          <p:cNvSpPr txBox="1">
            <a:spLocks noGrp="1" noChangeArrowheads="1"/>
          </p:cNvSpPr>
          <p:nvPr>
            <p:ph type="title"/>
          </p:nvPr>
        </p:nvSpPr>
        <p:spPr>
          <a:xfrm>
            <a:off x="0" y="656457"/>
            <a:ext cx="9144000" cy="1524000"/>
          </a:xfrm>
          <a:noFill/>
          <a:ln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3600" b="1" dirty="0" smtClean="0"/>
              <a:t>Potable Reuse:</a:t>
            </a:r>
            <a:br>
              <a:rPr lang="en-US" sz="3600" b="1" dirty="0" smtClean="0"/>
            </a:br>
            <a:r>
              <a:rPr lang="en-US" sz="3600" b="1" dirty="0" smtClean="0"/>
              <a:t>Introduction and </a:t>
            </a:r>
            <a:br>
              <a:rPr lang="en-US" sz="3600" b="1" dirty="0" smtClean="0"/>
            </a:br>
            <a:r>
              <a:rPr lang="en-US" sz="3600" b="1" dirty="0" smtClean="0"/>
              <a:t>Overview of Texas Projects</a:t>
            </a:r>
            <a:endParaRPr lang="en-US" sz="2800" b="1" dirty="0"/>
          </a:p>
        </p:txBody>
      </p:sp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4573588" y="311150"/>
            <a:ext cx="12319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3200"/>
          </a:p>
        </p:txBody>
      </p:sp>
      <p:sp>
        <p:nvSpPr>
          <p:cNvPr id="76815" name="Rectangle 15"/>
          <p:cNvSpPr>
            <a:spLocks noChangeArrowheads="1"/>
          </p:cNvSpPr>
          <p:nvPr/>
        </p:nvSpPr>
        <p:spPr bwMode="auto">
          <a:xfrm>
            <a:off x="2237914" y="4781351"/>
            <a:ext cx="46051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Texas Innovative Water Seminar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October 12, 2010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 descr="APAI_logo_2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81" y="6060762"/>
            <a:ext cx="2286000" cy="7498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19318" y="5839141"/>
            <a:ext cx="3905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/>
                </a:solidFill>
              </a:rPr>
              <a:t>Ellen T. McDonald, Ph.D., P.E.</a:t>
            </a:r>
          </a:p>
          <a:p>
            <a:r>
              <a:rPr lang="en-US" sz="2000" b="1" dirty="0" smtClean="0">
                <a:solidFill>
                  <a:schemeClr val="accent3"/>
                </a:solidFill>
              </a:rPr>
              <a:t>Alan Plummer Associates, Inc.</a:t>
            </a:r>
            <a:endParaRPr lang="en-US" sz="2000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TRWD PILOT-SCALE WETLAND RESEARCH</a:t>
            </a: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Site Selection</a:t>
            </a:r>
          </a:p>
          <a:p>
            <a:r>
              <a:rPr lang="en-US" sz="2400" dirty="0" smtClean="0"/>
              <a:t>Flooding Effects </a:t>
            </a:r>
          </a:p>
          <a:p>
            <a:r>
              <a:rPr lang="en-US" sz="2400" dirty="0" smtClean="0"/>
              <a:t>Planting/Harvesting Requirements</a:t>
            </a:r>
          </a:p>
          <a:p>
            <a:r>
              <a:rPr lang="en-US" sz="2400" dirty="0" smtClean="0"/>
              <a:t>Water Management </a:t>
            </a:r>
          </a:p>
          <a:p>
            <a:r>
              <a:rPr lang="en-US" sz="2400" dirty="0" smtClean="0"/>
              <a:t>Bioaccumulation Potential</a:t>
            </a:r>
          </a:p>
          <a:p>
            <a:r>
              <a:rPr lang="en-US" sz="2400" dirty="0" smtClean="0"/>
              <a:t>Long Term Viability</a:t>
            </a:r>
          </a:p>
          <a:p>
            <a:endParaRPr lang="en-US" sz="2400" dirty="0"/>
          </a:p>
        </p:txBody>
      </p:sp>
      <p:pic>
        <p:nvPicPr>
          <p:cNvPr id="29700" name="Picture 4" descr="PILOTAERI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1356" y="1878889"/>
            <a:ext cx="3709277" cy="3946779"/>
          </a:xfrm>
          <a:prstGeom prst="rect">
            <a:avLst/>
          </a:prstGeom>
          <a:noFill/>
          <a:ln w="50800" cap="rnd">
            <a:solidFill>
              <a:schemeClr val="bg1"/>
            </a:solidFill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365125" y="285750"/>
            <a:ext cx="8421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20835" name="Picture 3" descr="DSC_02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2350" y="0"/>
            <a:ext cx="10339388" cy="6875463"/>
          </a:xfrm>
          <a:prstGeom prst="rect">
            <a:avLst/>
          </a:prstGeom>
          <a:noFill/>
        </p:spPr>
      </p:pic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0" y="58261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800">
              <a:solidFill>
                <a:srgbClr val="FFFF00"/>
              </a:solidFill>
              <a:latin typeface="AvantGarde Md BT" pitchFamily="34" charset="0"/>
              <a:cs typeface="Times New Roman" pitchFamily="18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19063" y="6003925"/>
            <a:ext cx="4899025" cy="6556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dirty="0" smtClean="0">
                <a:latin typeface="AvantGarde Md BT" pitchFamily="34" charset="0"/>
                <a:cs typeface="Times New Roman" pitchFamily="18" charset="0"/>
              </a:rPr>
              <a:t>FIELD-SCALE WETLAND</a:t>
            </a:r>
            <a:endParaRPr lang="en-US" sz="2800" dirty="0">
              <a:latin typeface="AvantGarde Md BT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0" y="41433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800">
              <a:solidFill>
                <a:srgbClr val="FFFF00"/>
              </a:solidFill>
              <a:latin typeface="AvantGarde Md BT" pitchFamily="34" charset="0"/>
              <a:cs typeface="Times New Roman" pitchFamily="18" charset="0"/>
            </a:endParaRP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98450"/>
            <a:ext cx="77724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>
                <a:solidFill>
                  <a:srgbClr val="FFFF00"/>
                </a:solidFill>
                <a:latin typeface="AvantGarde Md BT" pitchFamily="34" charset="0"/>
                <a:cs typeface="Times New Roman" pitchFamily="18" charset="0"/>
              </a:rPr>
              <a:t>FULL SCALE</a:t>
            </a:r>
            <a:br>
              <a:rPr lang="en-US" sz="2800">
                <a:solidFill>
                  <a:srgbClr val="FFFF00"/>
                </a:solidFill>
                <a:latin typeface="AvantGarde Md BT" pitchFamily="34" charset="0"/>
                <a:cs typeface="Times New Roman" pitchFamily="18" charset="0"/>
              </a:rPr>
            </a:br>
            <a:r>
              <a:rPr lang="en-US" sz="2800">
                <a:solidFill>
                  <a:srgbClr val="FFFF00"/>
                </a:solidFill>
                <a:latin typeface="AvantGarde Md BT" pitchFamily="34" charset="0"/>
                <a:cs typeface="Times New Roman" pitchFamily="18" charset="0"/>
              </a:rPr>
              <a:t>PROJECT LAYOUT</a:t>
            </a:r>
          </a:p>
        </p:txBody>
      </p:sp>
      <p:pic>
        <p:nvPicPr>
          <p:cNvPr id="69640" name="Picture 8" descr="rc full sca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87388"/>
            <a:ext cx="9170988" cy="81946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L:\users\share\Wetland_pictures\2008-08-26_TRWD_RC_wetland\IMG_2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98079"/>
            <a:ext cx="5146561" cy="3859921"/>
          </a:xfrm>
          <a:prstGeom prst="rect">
            <a:avLst/>
          </a:prstGeom>
          <a:noFill/>
        </p:spPr>
      </p:pic>
      <p:pic>
        <p:nvPicPr>
          <p:cNvPr id="37892" name="Picture 4" descr="L:\users\share\Wetland_pictures\2009-06-12 (TRWD_RC)\IMG_37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5159" y="3168869"/>
            <a:ext cx="4918841" cy="3689131"/>
          </a:xfrm>
          <a:prstGeom prst="rect">
            <a:avLst/>
          </a:prstGeom>
          <a:noFill/>
        </p:spPr>
      </p:pic>
      <p:pic>
        <p:nvPicPr>
          <p:cNvPr id="7" name="Picture 21" descr="intake 7_21_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4343057" cy="3137338"/>
          </a:xfrm>
          <a:prstGeom prst="rect">
            <a:avLst/>
          </a:prstGeom>
          <a:noFill/>
        </p:spPr>
      </p:pic>
      <p:pic>
        <p:nvPicPr>
          <p:cNvPr id="37890" name="Picture 2" descr="L:\users\share\Wetland_pictures\2009-06-12 (TRWD_RC)\IMG_37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0192" y="0"/>
            <a:ext cx="4883807" cy="36628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7" name="Picture 3" descr="intakec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88963"/>
            <a:ext cx="9323388" cy="7446963"/>
          </a:xfrm>
          <a:prstGeom prst="rect">
            <a:avLst/>
          </a:prstGeom>
          <a:noFill/>
        </p:spPr>
      </p:pic>
      <p:sp>
        <p:nvSpPr>
          <p:cNvPr id="108548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25450" y="0"/>
            <a:ext cx="4405313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3600" dirty="0">
                <a:latin typeface="AvantGarde Md BT" pitchFamily="34" charset="0"/>
                <a:cs typeface="Times New Roman" pitchFamily="18" charset="0"/>
              </a:rPr>
              <a:t>Trinity River </a:t>
            </a:r>
            <a:br>
              <a:rPr lang="en-US" sz="3600" dirty="0">
                <a:latin typeface="AvantGarde Md BT" pitchFamily="34" charset="0"/>
                <a:cs typeface="Times New Roman" pitchFamily="18" charset="0"/>
              </a:rPr>
            </a:br>
            <a:r>
              <a:rPr lang="en-US" sz="3600" dirty="0">
                <a:latin typeface="AvantGarde Md BT" pitchFamily="34" charset="0"/>
                <a:cs typeface="Times New Roman" pitchFamily="18" charset="0"/>
              </a:rPr>
              <a:t>Before Treatment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lear water primro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5425"/>
            <a:ext cx="9144000" cy="7270750"/>
          </a:xfrm>
          <a:prstGeom prst="rect">
            <a:avLst/>
          </a:prstGeom>
          <a:noFill/>
        </p:spPr>
      </p:pic>
      <p:sp>
        <p:nvSpPr>
          <p:cNvPr id="11469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667125" y="5376863"/>
            <a:ext cx="5311775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3600" dirty="0">
                <a:latin typeface="AvantGarde Md BT" pitchFamily="34" charset="0"/>
                <a:cs typeface="Times New Roman" pitchFamily="18" charset="0"/>
              </a:rPr>
              <a:t>End of Wetland </a:t>
            </a:r>
            <a:br>
              <a:rPr lang="en-US" sz="3600" dirty="0">
                <a:latin typeface="AvantGarde Md BT" pitchFamily="34" charset="0"/>
                <a:cs typeface="Times New Roman" pitchFamily="18" charset="0"/>
              </a:rPr>
            </a:br>
            <a:r>
              <a:rPr lang="en-US" sz="3600" dirty="0">
                <a:latin typeface="AvantGarde Md BT" pitchFamily="34" charset="0"/>
                <a:cs typeface="Times New Roman" pitchFamily="18" charset="0"/>
              </a:rPr>
              <a:t>After Treatment</a:t>
            </a:r>
            <a:br>
              <a:rPr lang="en-US" sz="3600" dirty="0">
                <a:latin typeface="AvantGarde Md BT" pitchFamily="34" charset="0"/>
                <a:cs typeface="Times New Roman" pitchFamily="18" charset="0"/>
              </a:rPr>
            </a:b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76" name="Freeform 12"/>
          <p:cNvSpPr>
            <a:spLocks/>
          </p:cNvSpPr>
          <p:nvPr/>
        </p:nvSpPr>
        <p:spPr bwMode="auto">
          <a:xfrm>
            <a:off x="2690811" y="1293813"/>
            <a:ext cx="2462213" cy="5422101"/>
          </a:xfrm>
          <a:custGeom>
            <a:avLst/>
            <a:gdLst>
              <a:gd name="connsiteX0" fmla="*/ 0 w 1551"/>
              <a:gd name="connsiteY0" fmla="*/ 3281 h 3281"/>
              <a:gd name="connsiteX1" fmla="*/ 1551 w 1551"/>
              <a:gd name="connsiteY1" fmla="*/ 3278 h 3281"/>
              <a:gd name="connsiteX2" fmla="*/ 1551 w 1551"/>
              <a:gd name="connsiteY2" fmla="*/ 0 h 3281"/>
              <a:gd name="connsiteX3" fmla="*/ 911 w 1551"/>
              <a:gd name="connsiteY3" fmla="*/ 0 h 3281"/>
              <a:gd name="connsiteX0" fmla="*/ 0 w 1551"/>
              <a:gd name="connsiteY0" fmla="*/ 3281 h 3407"/>
              <a:gd name="connsiteX1" fmla="*/ 1551 w 1551"/>
              <a:gd name="connsiteY1" fmla="*/ 3407 h 3407"/>
              <a:gd name="connsiteX2" fmla="*/ 1551 w 1551"/>
              <a:gd name="connsiteY2" fmla="*/ 0 h 3407"/>
              <a:gd name="connsiteX3" fmla="*/ 911 w 1551"/>
              <a:gd name="connsiteY3" fmla="*/ 0 h 3407"/>
              <a:gd name="connsiteX0" fmla="*/ 0 w 1551"/>
              <a:gd name="connsiteY0" fmla="*/ 3281 h 3407"/>
              <a:gd name="connsiteX1" fmla="*/ 1551 w 1551"/>
              <a:gd name="connsiteY1" fmla="*/ 3407 h 3407"/>
              <a:gd name="connsiteX2" fmla="*/ 1551 w 1551"/>
              <a:gd name="connsiteY2" fmla="*/ 0 h 3407"/>
              <a:gd name="connsiteX3" fmla="*/ 911 w 1551"/>
              <a:gd name="connsiteY3" fmla="*/ 0 h 3407"/>
              <a:gd name="connsiteX0" fmla="*/ 0 w 1551"/>
              <a:gd name="connsiteY0" fmla="*/ 3281 h 3407"/>
              <a:gd name="connsiteX1" fmla="*/ 1551 w 1551"/>
              <a:gd name="connsiteY1" fmla="*/ 3407 h 3407"/>
              <a:gd name="connsiteX2" fmla="*/ 1551 w 1551"/>
              <a:gd name="connsiteY2" fmla="*/ 0 h 3407"/>
              <a:gd name="connsiteX3" fmla="*/ 911 w 1551"/>
              <a:gd name="connsiteY3" fmla="*/ 0 h 3407"/>
              <a:gd name="connsiteX0" fmla="*/ 0 w 1551"/>
              <a:gd name="connsiteY0" fmla="*/ 3393 h 3435"/>
              <a:gd name="connsiteX1" fmla="*/ 1551 w 1551"/>
              <a:gd name="connsiteY1" fmla="*/ 3407 h 3435"/>
              <a:gd name="connsiteX2" fmla="*/ 1551 w 1551"/>
              <a:gd name="connsiteY2" fmla="*/ 0 h 3435"/>
              <a:gd name="connsiteX3" fmla="*/ 911 w 1551"/>
              <a:gd name="connsiteY3" fmla="*/ 0 h 3435"/>
              <a:gd name="connsiteX0" fmla="*/ 0 w 1551"/>
              <a:gd name="connsiteY0" fmla="*/ 3393 h 3968"/>
              <a:gd name="connsiteX1" fmla="*/ 807 w 1551"/>
              <a:gd name="connsiteY1" fmla="*/ 3363 h 3968"/>
              <a:gd name="connsiteX2" fmla="*/ 1551 w 1551"/>
              <a:gd name="connsiteY2" fmla="*/ 3407 h 3968"/>
              <a:gd name="connsiteX3" fmla="*/ 1551 w 1551"/>
              <a:gd name="connsiteY3" fmla="*/ 0 h 3968"/>
              <a:gd name="connsiteX4" fmla="*/ 911 w 1551"/>
              <a:gd name="connsiteY4" fmla="*/ 0 h 3968"/>
              <a:gd name="connsiteX0" fmla="*/ 0 w 1551"/>
              <a:gd name="connsiteY0" fmla="*/ 3393 h 3968"/>
              <a:gd name="connsiteX1" fmla="*/ 807 w 1551"/>
              <a:gd name="connsiteY1" fmla="*/ 3363 h 3968"/>
              <a:gd name="connsiteX2" fmla="*/ 1551 w 1551"/>
              <a:gd name="connsiteY2" fmla="*/ 3407 h 3968"/>
              <a:gd name="connsiteX3" fmla="*/ 1551 w 1551"/>
              <a:gd name="connsiteY3" fmla="*/ 0 h 3968"/>
              <a:gd name="connsiteX4" fmla="*/ 911 w 1551"/>
              <a:gd name="connsiteY4" fmla="*/ 0 h 3968"/>
              <a:gd name="connsiteX0" fmla="*/ 0 w 1551"/>
              <a:gd name="connsiteY0" fmla="*/ 3393 h 3968"/>
              <a:gd name="connsiteX1" fmla="*/ 807 w 1551"/>
              <a:gd name="connsiteY1" fmla="*/ 3363 h 3968"/>
              <a:gd name="connsiteX2" fmla="*/ 1551 w 1551"/>
              <a:gd name="connsiteY2" fmla="*/ 3407 h 3968"/>
              <a:gd name="connsiteX3" fmla="*/ 1551 w 1551"/>
              <a:gd name="connsiteY3" fmla="*/ 0 h 3968"/>
              <a:gd name="connsiteX4" fmla="*/ 911 w 1551"/>
              <a:gd name="connsiteY4" fmla="*/ 0 h 3968"/>
              <a:gd name="connsiteX0" fmla="*/ 0 w 1551"/>
              <a:gd name="connsiteY0" fmla="*/ 3393 h 3968"/>
              <a:gd name="connsiteX1" fmla="*/ 807 w 1551"/>
              <a:gd name="connsiteY1" fmla="*/ 3363 h 3968"/>
              <a:gd name="connsiteX2" fmla="*/ 815 w 1551"/>
              <a:gd name="connsiteY2" fmla="*/ 3363 h 3968"/>
              <a:gd name="connsiteX3" fmla="*/ 1551 w 1551"/>
              <a:gd name="connsiteY3" fmla="*/ 3407 h 3968"/>
              <a:gd name="connsiteX4" fmla="*/ 1551 w 1551"/>
              <a:gd name="connsiteY4" fmla="*/ 0 h 3968"/>
              <a:gd name="connsiteX5" fmla="*/ 911 w 1551"/>
              <a:gd name="connsiteY5" fmla="*/ 0 h 3968"/>
              <a:gd name="connsiteX0" fmla="*/ 0 w 1551"/>
              <a:gd name="connsiteY0" fmla="*/ 3393 h 3473"/>
              <a:gd name="connsiteX1" fmla="*/ 807 w 1551"/>
              <a:gd name="connsiteY1" fmla="*/ 3363 h 3473"/>
              <a:gd name="connsiteX2" fmla="*/ 815 w 1551"/>
              <a:gd name="connsiteY2" fmla="*/ 3363 h 3473"/>
              <a:gd name="connsiteX3" fmla="*/ 1551 w 1551"/>
              <a:gd name="connsiteY3" fmla="*/ 3407 h 3473"/>
              <a:gd name="connsiteX4" fmla="*/ 1551 w 1551"/>
              <a:gd name="connsiteY4" fmla="*/ 0 h 3473"/>
              <a:gd name="connsiteX5" fmla="*/ 911 w 1551"/>
              <a:gd name="connsiteY5" fmla="*/ 0 h 3473"/>
              <a:gd name="connsiteX0" fmla="*/ 0 w 1551"/>
              <a:gd name="connsiteY0" fmla="*/ 3393 h 3407"/>
              <a:gd name="connsiteX1" fmla="*/ 807 w 1551"/>
              <a:gd name="connsiteY1" fmla="*/ 3363 h 3407"/>
              <a:gd name="connsiteX2" fmla="*/ 815 w 1551"/>
              <a:gd name="connsiteY2" fmla="*/ 3363 h 3407"/>
              <a:gd name="connsiteX3" fmla="*/ 1551 w 1551"/>
              <a:gd name="connsiteY3" fmla="*/ 3407 h 3407"/>
              <a:gd name="connsiteX4" fmla="*/ 1551 w 1551"/>
              <a:gd name="connsiteY4" fmla="*/ 0 h 3407"/>
              <a:gd name="connsiteX5" fmla="*/ 911 w 1551"/>
              <a:gd name="connsiteY5" fmla="*/ 0 h 3407"/>
              <a:gd name="connsiteX0" fmla="*/ 0 w 1551"/>
              <a:gd name="connsiteY0" fmla="*/ 3393 h 3407"/>
              <a:gd name="connsiteX1" fmla="*/ 807 w 1551"/>
              <a:gd name="connsiteY1" fmla="*/ 3363 h 3407"/>
              <a:gd name="connsiteX2" fmla="*/ 815 w 1551"/>
              <a:gd name="connsiteY2" fmla="*/ 3363 h 3407"/>
              <a:gd name="connsiteX3" fmla="*/ 1551 w 1551"/>
              <a:gd name="connsiteY3" fmla="*/ 3407 h 3407"/>
              <a:gd name="connsiteX4" fmla="*/ 1551 w 1551"/>
              <a:gd name="connsiteY4" fmla="*/ 0 h 3407"/>
              <a:gd name="connsiteX5" fmla="*/ 911 w 1551"/>
              <a:gd name="connsiteY5" fmla="*/ 0 h 3407"/>
              <a:gd name="connsiteX0" fmla="*/ 0 w 1551"/>
              <a:gd name="connsiteY0" fmla="*/ 3393 h 3407"/>
              <a:gd name="connsiteX1" fmla="*/ 807 w 1551"/>
              <a:gd name="connsiteY1" fmla="*/ 3363 h 3407"/>
              <a:gd name="connsiteX2" fmla="*/ 815 w 1551"/>
              <a:gd name="connsiteY2" fmla="*/ 3363 h 3407"/>
              <a:gd name="connsiteX3" fmla="*/ 1551 w 1551"/>
              <a:gd name="connsiteY3" fmla="*/ 3407 h 3407"/>
              <a:gd name="connsiteX4" fmla="*/ 1551 w 1551"/>
              <a:gd name="connsiteY4" fmla="*/ 0 h 3407"/>
              <a:gd name="connsiteX5" fmla="*/ 911 w 1551"/>
              <a:gd name="connsiteY5" fmla="*/ 0 h 3407"/>
              <a:gd name="connsiteX0" fmla="*/ 0 w 1551"/>
              <a:gd name="connsiteY0" fmla="*/ 3393 h 3407"/>
              <a:gd name="connsiteX1" fmla="*/ 807 w 1551"/>
              <a:gd name="connsiteY1" fmla="*/ 3363 h 3407"/>
              <a:gd name="connsiteX2" fmla="*/ 815 w 1551"/>
              <a:gd name="connsiteY2" fmla="*/ 3363 h 3407"/>
              <a:gd name="connsiteX3" fmla="*/ 1551 w 1551"/>
              <a:gd name="connsiteY3" fmla="*/ 3407 h 3407"/>
              <a:gd name="connsiteX4" fmla="*/ 1551 w 1551"/>
              <a:gd name="connsiteY4" fmla="*/ 0 h 3407"/>
              <a:gd name="connsiteX5" fmla="*/ 911 w 1551"/>
              <a:gd name="connsiteY5" fmla="*/ 0 h 3407"/>
              <a:gd name="connsiteX0" fmla="*/ 0 w 1551"/>
              <a:gd name="connsiteY0" fmla="*/ 3247 h 3407"/>
              <a:gd name="connsiteX1" fmla="*/ 807 w 1551"/>
              <a:gd name="connsiteY1" fmla="*/ 3363 h 3407"/>
              <a:gd name="connsiteX2" fmla="*/ 815 w 1551"/>
              <a:gd name="connsiteY2" fmla="*/ 3363 h 3407"/>
              <a:gd name="connsiteX3" fmla="*/ 1551 w 1551"/>
              <a:gd name="connsiteY3" fmla="*/ 3407 h 3407"/>
              <a:gd name="connsiteX4" fmla="*/ 1551 w 1551"/>
              <a:gd name="connsiteY4" fmla="*/ 0 h 3407"/>
              <a:gd name="connsiteX5" fmla="*/ 911 w 1551"/>
              <a:gd name="connsiteY5" fmla="*/ 0 h 3407"/>
              <a:gd name="connsiteX0" fmla="*/ 0 w 1551"/>
              <a:gd name="connsiteY0" fmla="*/ 3247 h 3363"/>
              <a:gd name="connsiteX1" fmla="*/ 807 w 1551"/>
              <a:gd name="connsiteY1" fmla="*/ 3363 h 3363"/>
              <a:gd name="connsiteX2" fmla="*/ 815 w 1551"/>
              <a:gd name="connsiteY2" fmla="*/ 3363 h 3363"/>
              <a:gd name="connsiteX3" fmla="*/ 1551 w 1551"/>
              <a:gd name="connsiteY3" fmla="*/ 3320 h 3363"/>
              <a:gd name="connsiteX4" fmla="*/ 1551 w 1551"/>
              <a:gd name="connsiteY4" fmla="*/ 0 h 3363"/>
              <a:gd name="connsiteX5" fmla="*/ 911 w 1551"/>
              <a:gd name="connsiteY5" fmla="*/ 0 h 3363"/>
              <a:gd name="connsiteX0" fmla="*/ 0 w 1551"/>
              <a:gd name="connsiteY0" fmla="*/ 3247 h 3363"/>
              <a:gd name="connsiteX1" fmla="*/ 807 w 1551"/>
              <a:gd name="connsiteY1" fmla="*/ 3363 h 3363"/>
              <a:gd name="connsiteX2" fmla="*/ 815 w 1551"/>
              <a:gd name="connsiteY2" fmla="*/ 3281 h 3363"/>
              <a:gd name="connsiteX3" fmla="*/ 1551 w 1551"/>
              <a:gd name="connsiteY3" fmla="*/ 3320 h 3363"/>
              <a:gd name="connsiteX4" fmla="*/ 1551 w 1551"/>
              <a:gd name="connsiteY4" fmla="*/ 0 h 3363"/>
              <a:gd name="connsiteX5" fmla="*/ 911 w 1551"/>
              <a:gd name="connsiteY5" fmla="*/ 0 h 3363"/>
              <a:gd name="connsiteX0" fmla="*/ 0 w 1551"/>
              <a:gd name="connsiteY0" fmla="*/ 3247 h 3363"/>
              <a:gd name="connsiteX1" fmla="*/ 807 w 1551"/>
              <a:gd name="connsiteY1" fmla="*/ 3363 h 3363"/>
              <a:gd name="connsiteX2" fmla="*/ 815 w 1551"/>
              <a:gd name="connsiteY2" fmla="*/ 3281 h 3363"/>
              <a:gd name="connsiteX3" fmla="*/ 1551 w 1551"/>
              <a:gd name="connsiteY3" fmla="*/ 3320 h 3363"/>
              <a:gd name="connsiteX4" fmla="*/ 1551 w 1551"/>
              <a:gd name="connsiteY4" fmla="*/ 0 h 3363"/>
              <a:gd name="connsiteX5" fmla="*/ 911 w 1551"/>
              <a:gd name="connsiteY5" fmla="*/ 0 h 3363"/>
              <a:gd name="connsiteX0" fmla="*/ 0 w 1551"/>
              <a:gd name="connsiteY0" fmla="*/ 3247 h 3320"/>
              <a:gd name="connsiteX1" fmla="*/ 657 w 1551"/>
              <a:gd name="connsiteY1" fmla="*/ 3287 h 3320"/>
              <a:gd name="connsiteX2" fmla="*/ 815 w 1551"/>
              <a:gd name="connsiteY2" fmla="*/ 3281 h 3320"/>
              <a:gd name="connsiteX3" fmla="*/ 1551 w 1551"/>
              <a:gd name="connsiteY3" fmla="*/ 3320 h 3320"/>
              <a:gd name="connsiteX4" fmla="*/ 1551 w 1551"/>
              <a:gd name="connsiteY4" fmla="*/ 0 h 3320"/>
              <a:gd name="connsiteX5" fmla="*/ 911 w 1551"/>
              <a:gd name="connsiteY5" fmla="*/ 0 h 3320"/>
              <a:gd name="connsiteX0" fmla="*/ 0 w 1551"/>
              <a:gd name="connsiteY0" fmla="*/ 3247 h 3320"/>
              <a:gd name="connsiteX1" fmla="*/ 657 w 1551"/>
              <a:gd name="connsiteY1" fmla="*/ 3287 h 3320"/>
              <a:gd name="connsiteX2" fmla="*/ 815 w 1551"/>
              <a:gd name="connsiteY2" fmla="*/ 3281 h 3320"/>
              <a:gd name="connsiteX3" fmla="*/ 1551 w 1551"/>
              <a:gd name="connsiteY3" fmla="*/ 3320 h 3320"/>
              <a:gd name="connsiteX4" fmla="*/ 1551 w 1551"/>
              <a:gd name="connsiteY4" fmla="*/ 0 h 3320"/>
              <a:gd name="connsiteX5" fmla="*/ 911 w 1551"/>
              <a:gd name="connsiteY5" fmla="*/ 0 h 3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1" h="3320">
                <a:moveTo>
                  <a:pt x="0" y="3247"/>
                </a:moveTo>
                <a:lnTo>
                  <a:pt x="657" y="3287"/>
                </a:lnTo>
                <a:lnTo>
                  <a:pt x="815" y="3281"/>
                </a:lnTo>
                <a:lnTo>
                  <a:pt x="1551" y="3320"/>
                </a:lnTo>
                <a:lnTo>
                  <a:pt x="1551" y="0"/>
                </a:lnTo>
                <a:lnTo>
                  <a:pt x="911" y="0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8196" name="Text Box 2"/>
          <p:cNvSpPr txBox="1">
            <a:spLocks noChangeArrowheads="1"/>
          </p:cNvSpPr>
          <p:nvPr/>
        </p:nvSpPr>
        <p:spPr bwMode="auto">
          <a:xfrm>
            <a:off x="496888" y="6410325"/>
            <a:ext cx="184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900">
              <a:effectLst/>
              <a:latin typeface="Times New Roman" pitchFamily="18" charset="0"/>
            </a:endParaRPr>
          </a:p>
        </p:txBody>
      </p:sp>
      <p:sp>
        <p:nvSpPr>
          <p:cNvPr id="523268" name="Rectangle 4"/>
          <p:cNvSpPr>
            <a:spLocks noChangeArrowheads="1"/>
          </p:cNvSpPr>
          <p:nvPr/>
        </p:nvSpPr>
        <p:spPr bwMode="auto">
          <a:xfrm>
            <a:off x="5905500" y="4611688"/>
            <a:ext cx="2779713" cy="17573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23269" name="Oval 5"/>
          <p:cNvSpPr>
            <a:spLocks noChangeArrowheads="1"/>
          </p:cNvSpPr>
          <p:nvPr/>
        </p:nvSpPr>
        <p:spPr bwMode="auto">
          <a:xfrm>
            <a:off x="6137275" y="4787900"/>
            <a:ext cx="152400" cy="152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6416676" y="4706256"/>
            <a:ext cx="2003994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/>
                <a:latin typeface="Myriad Pro" pitchFamily="-48" charset="0"/>
              </a:rPr>
              <a:t>Major WWTPs</a:t>
            </a:r>
          </a:p>
        </p:txBody>
      </p:sp>
      <p:sp>
        <p:nvSpPr>
          <p:cNvPr id="8200" name="Text Box 7"/>
          <p:cNvSpPr txBox="1">
            <a:spLocks noChangeArrowheads="1"/>
          </p:cNvSpPr>
          <p:nvPr/>
        </p:nvSpPr>
        <p:spPr bwMode="auto">
          <a:xfrm>
            <a:off x="6427788" y="5229183"/>
            <a:ext cx="20304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/>
                <a:latin typeface="Myriad Pro" pitchFamily="-48" charset="0"/>
              </a:rPr>
              <a:t>Diversion Point</a:t>
            </a:r>
          </a:p>
        </p:txBody>
      </p:sp>
      <p:sp>
        <p:nvSpPr>
          <p:cNvPr id="523272" name="AutoShape 8"/>
          <p:cNvSpPr>
            <a:spLocks noChangeArrowheads="1"/>
          </p:cNvSpPr>
          <p:nvPr/>
        </p:nvSpPr>
        <p:spPr bwMode="auto">
          <a:xfrm>
            <a:off x="6099175" y="5334000"/>
            <a:ext cx="261938" cy="174625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00C2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23273" name="Line 9"/>
          <p:cNvSpPr>
            <a:spLocks noChangeShapeType="1"/>
          </p:cNvSpPr>
          <p:nvPr/>
        </p:nvSpPr>
        <p:spPr bwMode="auto">
          <a:xfrm>
            <a:off x="5991225" y="5678488"/>
            <a:ext cx="446088" cy="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8203" name="Text Box 10"/>
          <p:cNvSpPr txBox="1">
            <a:spLocks noChangeArrowheads="1"/>
          </p:cNvSpPr>
          <p:nvPr/>
        </p:nvSpPr>
        <p:spPr bwMode="auto">
          <a:xfrm>
            <a:off x="6426200" y="5530808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effectLst/>
                <a:latin typeface="Myriad Pro" pitchFamily="-48" charset="0"/>
              </a:rPr>
              <a:t>Raw Water Transfer</a:t>
            </a:r>
          </a:p>
        </p:txBody>
      </p:sp>
      <p:sp>
        <p:nvSpPr>
          <p:cNvPr id="523275" name="Freeform 11"/>
          <p:cNvSpPr>
            <a:spLocks/>
          </p:cNvSpPr>
          <p:nvPr/>
        </p:nvSpPr>
        <p:spPr bwMode="auto">
          <a:xfrm>
            <a:off x="1504950" y="600075"/>
            <a:ext cx="1298575" cy="1131888"/>
          </a:xfrm>
          <a:custGeom>
            <a:avLst/>
            <a:gdLst/>
            <a:ahLst/>
            <a:cxnLst>
              <a:cxn ang="0">
                <a:pos x="1254" y="1068"/>
              </a:cxn>
              <a:cxn ang="0">
                <a:pos x="1182" y="984"/>
              </a:cxn>
              <a:cxn ang="0">
                <a:pos x="1170" y="966"/>
              </a:cxn>
              <a:cxn ang="0">
                <a:pos x="1152" y="954"/>
              </a:cxn>
              <a:cxn ang="0">
                <a:pos x="1104" y="870"/>
              </a:cxn>
              <a:cxn ang="0">
                <a:pos x="1014" y="858"/>
              </a:cxn>
              <a:cxn ang="0">
                <a:pos x="900" y="816"/>
              </a:cxn>
              <a:cxn ang="0">
                <a:pos x="876" y="762"/>
              </a:cxn>
              <a:cxn ang="0">
                <a:pos x="816" y="720"/>
              </a:cxn>
              <a:cxn ang="0">
                <a:pos x="756" y="648"/>
              </a:cxn>
              <a:cxn ang="0">
                <a:pos x="714" y="582"/>
              </a:cxn>
              <a:cxn ang="0">
                <a:pos x="654" y="528"/>
              </a:cxn>
              <a:cxn ang="0">
                <a:pos x="600" y="552"/>
              </a:cxn>
              <a:cxn ang="0">
                <a:pos x="546" y="546"/>
              </a:cxn>
              <a:cxn ang="0">
                <a:pos x="528" y="510"/>
              </a:cxn>
              <a:cxn ang="0">
                <a:pos x="456" y="456"/>
              </a:cxn>
              <a:cxn ang="0">
                <a:pos x="282" y="390"/>
              </a:cxn>
              <a:cxn ang="0">
                <a:pos x="234" y="318"/>
              </a:cxn>
              <a:cxn ang="0">
                <a:pos x="210" y="246"/>
              </a:cxn>
              <a:cxn ang="0">
                <a:pos x="192" y="222"/>
              </a:cxn>
              <a:cxn ang="0">
                <a:pos x="144" y="150"/>
              </a:cxn>
              <a:cxn ang="0">
                <a:pos x="84" y="54"/>
              </a:cxn>
              <a:cxn ang="0">
                <a:pos x="66" y="48"/>
              </a:cxn>
              <a:cxn ang="0">
                <a:pos x="0" y="0"/>
              </a:cxn>
            </a:cxnLst>
            <a:rect l="0" t="0" r="r" b="b"/>
            <a:pathLst>
              <a:path w="1254" h="1068">
                <a:moveTo>
                  <a:pt x="1254" y="1068"/>
                </a:moveTo>
                <a:cubicBezTo>
                  <a:pt x="1234" y="1038"/>
                  <a:pt x="1212" y="1004"/>
                  <a:pt x="1182" y="984"/>
                </a:cubicBezTo>
                <a:cubicBezTo>
                  <a:pt x="1178" y="978"/>
                  <a:pt x="1175" y="971"/>
                  <a:pt x="1170" y="966"/>
                </a:cubicBezTo>
                <a:cubicBezTo>
                  <a:pt x="1165" y="961"/>
                  <a:pt x="1157" y="960"/>
                  <a:pt x="1152" y="954"/>
                </a:cubicBezTo>
                <a:cubicBezTo>
                  <a:pt x="1127" y="923"/>
                  <a:pt x="1161" y="889"/>
                  <a:pt x="1104" y="870"/>
                </a:cubicBezTo>
                <a:cubicBezTo>
                  <a:pt x="1063" y="856"/>
                  <a:pt x="1092" y="865"/>
                  <a:pt x="1014" y="858"/>
                </a:cubicBezTo>
                <a:cubicBezTo>
                  <a:pt x="958" y="821"/>
                  <a:pt x="979" y="824"/>
                  <a:pt x="900" y="816"/>
                </a:cubicBezTo>
                <a:cubicBezTo>
                  <a:pt x="889" y="800"/>
                  <a:pt x="890" y="776"/>
                  <a:pt x="876" y="762"/>
                </a:cubicBezTo>
                <a:cubicBezTo>
                  <a:pt x="857" y="743"/>
                  <a:pt x="838" y="734"/>
                  <a:pt x="816" y="720"/>
                </a:cubicBezTo>
                <a:cubicBezTo>
                  <a:pt x="799" y="694"/>
                  <a:pt x="778" y="670"/>
                  <a:pt x="756" y="648"/>
                </a:cubicBezTo>
                <a:cubicBezTo>
                  <a:pt x="745" y="615"/>
                  <a:pt x="743" y="601"/>
                  <a:pt x="714" y="582"/>
                </a:cubicBezTo>
                <a:cubicBezTo>
                  <a:pt x="700" y="561"/>
                  <a:pt x="678" y="536"/>
                  <a:pt x="654" y="528"/>
                </a:cubicBezTo>
                <a:cubicBezTo>
                  <a:pt x="634" y="535"/>
                  <a:pt x="620" y="545"/>
                  <a:pt x="600" y="552"/>
                </a:cubicBezTo>
                <a:cubicBezTo>
                  <a:pt x="582" y="550"/>
                  <a:pt x="563" y="552"/>
                  <a:pt x="546" y="546"/>
                </a:cubicBezTo>
                <a:cubicBezTo>
                  <a:pt x="529" y="540"/>
                  <a:pt x="538" y="520"/>
                  <a:pt x="528" y="510"/>
                </a:cubicBezTo>
                <a:cubicBezTo>
                  <a:pt x="516" y="498"/>
                  <a:pt x="474" y="468"/>
                  <a:pt x="456" y="456"/>
                </a:cubicBezTo>
                <a:cubicBezTo>
                  <a:pt x="403" y="421"/>
                  <a:pt x="336" y="426"/>
                  <a:pt x="282" y="390"/>
                </a:cubicBezTo>
                <a:cubicBezTo>
                  <a:pt x="265" y="365"/>
                  <a:pt x="246" y="346"/>
                  <a:pt x="234" y="318"/>
                </a:cubicBezTo>
                <a:cubicBezTo>
                  <a:pt x="224" y="296"/>
                  <a:pt x="218" y="269"/>
                  <a:pt x="210" y="246"/>
                </a:cubicBezTo>
                <a:cubicBezTo>
                  <a:pt x="207" y="237"/>
                  <a:pt x="198" y="230"/>
                  <a:pt x="192" y="222"/>
                </a:cubicBezTo>
                <a:cubicBezTo>
                  <a:pt x="175" y="197"/>
                  <a:pt x="165" y="171"/>
                  <a:pt x="144" y="150"/>
                </a:cubicBezTo>
                <a:cubicBezTo>
                  <a:pt x="134" y="120"/>
                  <a:pt x="108" y="74"/>
                  <a:pt x="84" y="54"/>
                </a:cubicBezTo>
                <a:cubicBezTo>
                  <a:pt x="79" y="50"/>
                  <a:pt x="72" y="51"/>
                  <a:pt x="66" y="48"/>
                </a:cubicBezTo>
                <a:cubicBezTo>
                  <a:pt x="43" y="35"/>
                  <a:pt x="19" y="19"/>
                  <a:pt x="0" y="0"/>
                </a:cubicBezTo>
              </a:path>
            </a:pathLst>
          </a:custGeom>
          <a:noFill/>
          <a:ln w="19050" cap="flat" cmpd="sng">
            <a:solidFill>
              <a:srgbClr val="00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23277" name="Freeform 13"/>
          <p:cNvSpPr>
            <a:spLocks/>
          </p:cNvSpPr>
          <p:nvPr/>
        </p:nvSpPr>
        <p:spPr bwMode="auto">
          <a:xfrm>
            <a:off x="3613150" y="2740025"/>
            <a:ext cx="58738" cy="252413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36" y="54"/>
              </a:cxn>
              <a:cxn ang="0">
                <a:pos x="48" y="90"/>
              </a:cxn>
              <a:cxn ang="0">
                <a:pos x="84" y="114"/>
              </a:cxn>
              <a:cxn ang="0">
                <a:pos x="72" y="210"/>
              </a:cxn>
              <a:cxn ang="0">
                <a:pos x="78" y="288"/>
              </a:cxn>
              <a:cxn ang="0">
                <a:pos x="24" y="330"/>
              </a:cxn>
              <a:cxn ang="0">
                <a:pos x="6" y="396"/>
              </a:cxn>
              <a:cxn ang="0">
                <a:pos x="0" y="414"/>
              </a:cxn>
            </a:cxnLst>
            <a:rect l="0" t="0" r="r" b="b"/>
            <a:pathLst>
              <a:path w="95" h="414">
                <a:moveTo>
                  <a:pt x="6" y="0"/>
                </a:moveTo>
                <a:cubicBezTo>
                  <a:pt x="17" y="16"/>
                  <a:pt x="28" y="36"/>
                  <a:pt x="36" y="54"/>
                </a:cubicBezTo>
                <a:cubicBezTo>
                  <a:pt x="41" y="66"/>
                  <a:pt x="37" y="83"/>
                  <a:pt x="48" y="90"/>
                </a:cubicBezTo>
                <a:cubicBezTo>
                  <a:pt x="60" y="98"/>
                  <a:pt x="84" y="114"/>
                  <a:pt x="84" y="114"/>
                </a:cubicBezTo>
                <a:cubicBezTo>
                  <a:pt x="95" y="147"/>
                  <a:pt x="80" y="178"/>
                  <a:pt x="72" y="210"/>
                </a:cubicBezTo>
                <a:cubicBezTo>
                  <a:pt x="79" y="238"/>
                  <a:pt x="91" y="259"/>
                  <a:pt x="78" y="288"/>
                </a:cubicBezTo>
                <a:cubicBezTo>
                  <a:pt x="69" y="309"/>
                  <a:pt x="24" y="330"/>
                  <a:pt x="24" y="330"/>
                </a:cubicBezTo>
                <a:cubicBezTo>
                  <a:pt x="18" y="352"/>
                  <a:pt x="12" y="374"/>
                  <a:pt x="6" y="396"/>
                </a:cubicBezTo>
                <a:cubicBezTo>
                  <a:pt x="4" y="402"/>
                  <a:pt x="0" y="414"/>
                  <a:pt x="0" y="414"/>
                </a:cubicBezTo>
              </a:path>
            </a:pathLst>
          </a:custGeom>
          <a:noFill/>
          <a:ln w="19050" cap="flat" cmpd="sng">
            <a:solidFill>
              <a:srgbClr val="00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23278" name="Freeform 14"/>
          <p:cNvSpPr>
            <a:spLocks/>
          </p:cNvSpPr>
          <p:nvPr/>
        </p:nvSpPr>
        <p:spPr bwMode="auto">
          <a:xfrm>
            <a:off x="2819400" y="2987675"/>
            <a:ext cx="257175" cy="939800"/>
          </a:xfrm>
          <a:custGeom>
            <a:avLst/>
            <a:gdLst/>
            <a:ahLst/>
            <a:cxnLst>
              <a:cxn ang="0">
                <a:pos x="421" y="1536"/>
              </a:cxn>
              <a:cxn ang="0">
                <a:pos x="379" y="1392"/>
              </a:cxn>
              <a:cxn ang="0">
                <a:pos x="337" y="1338"/>
              </a:cxn>
              <a:cxn ang="0">
                <a:pos x="307" y="1284"/>
              </a:cxn>
              <a:cxn ang="0">
                <a:pos x="295" y="1248"/>
              </a:cxn>
              <a:cxn ang="0">
                <a:pos x="277" y="1122"/>
              </a:cxn>
              <a:cxn ang="0">
                <a:pos x="259" y="726"/>
              </a:cxn>
              <a:cxn ang="0">
                <a:pos x="193" y="666"/>
              </a:cxn>
              <a:cxn ang="0">
                <a:pos x="175" y="654"/>
              </a:cxn>
              <a:cxn ang="0">
                <a:pos x="133" y="474"/>
              </a:cxn>
              <a:cxn ang="0">
                <a:pos x="103" y="324"/>
              </a:cxn>
              <a:cxn ang="0">
                <a:pos x="127" y="228"/>
              </a:cxn>
              <a:cxn ang="0">
                <a:pos x="115" y="162"/>
              </a:cxn>
              <a:cxn ang="0">
                <a:pos x="79" y="150"/>
              </a:cxn>
              <a:cxn ang="0">
                <a:pos x="61" y="144"/>
              </a:cxn>
              <a:cxn ang="0">
                <a:pos x="31" y="114"/>
              </a:cxn>
              <a:cxn ang="0">
                <a:pos x="7" y="0"/>
              </a:cxn>
            </a:cxnLst>
            <a:rect l="0" t="0" r="r" b="b"/>
            <a:pathLst>
              <a:path w="421" h="1536">
                <a:moveTo>
                  <a:pt x="421" y="1536"/>
                </a:moveTo>
                <a:cubicBezTo>
                  <a:pt x="407" y="1493"/>
                  <a:pt x="400" y="1430"/>
                  <a:pt x="379" y="1392"/>
                </a:cubicBezTo>
                <a:cubicBezTo>
                  <a:pt x="349" y="1337"/>
                  <a:pt x="366" y="1373"/>
                  <a:pt x="337" y="1338"/>
                </a:cubicBezTo>
                <a:cubicBezTo>
                  <a:pt x="325" y="1324"/>
                  <a:pt x="314" y="1300"/>
                  <a:pt x="307" y="1284"/>
                </a:cubicBezTo>
                <a:cubicBezTo>
                  <a:pt x="302" y="1272"/>
                  <a:pt x="295" y="1248"/>
                  <a:pt x="295" y="1248"/>
                </a:cubicBezTo>
                <a:cubicBezTo>
                  <a:pt x="316" y="1186"/>
                  <a:pt x="295" y="1177"/>
                  <a:pt x="277" y="1122"/>
                </a:cubicBezTo>
                <a:cubicBezTo>
                  <a:pt x="274" y="980"/>
                  <a:pt x="270" y="863"/>
                  <a:pt x="259" y="726"/>
                </a:cubicBezTo>
                <a:cubicBezTo>
                  <a:pt x="257" y="697"/>
                  <a:pt x="213" y="679"/>
                  <a:pt x="193" y="666"/>
                </a:cubicBezTo>
                <a:cubicBezTo>
                  <a:pt x="187" y="662"/>
                  <a:pt x="175" y="654"/>
                  <a:pt x="175" y="654"/>
                </a:cubicBezTo>
                <a:cubicBezTo>
                  <a:pt x="155" y="595"/>
                  <a:pt x="148" y="534"/>
                  <a:pt x="133" y="474"/>
                </a:cubicBezTo>
                <a:cubicBezTo>
                  <a:pt x="131" y="434"/>
                  <a:pt x="146" y="352"/>
                  <a:pt x="103" y="324"/>
                </a:cubicBezTo>
                <a:cubicBezTo>
                  <a:pt x="114" y="292"/>
                  <a:pt x="119" y="261"/>
                  <a:pt x="127" y="228"/>
                </a:cubicBezTo>
                <a:cubicBezTo>
                  <a:pt x="127" y="227"/>
                  <a:pt x="122" y="167"/>
                  <a:pt x="115" y="162"/>
                </a:cubicBezTo>
                <a:cubicBezTo>
                  <a:pt x="105" y="155"/>
                  <a:pt x="91" y="154"/>
                  <a:pt x="79" y="150"/>
                </a:cubicBezTo>
                <a:cubicBezTo>
                  <a:pt x="73" y="148"/>
                  <a:pt x="61" y="144"/>
                  <a:pt x="61" y="144"/>
                </a:cubicBezTo>
                <a:cubicBezTo>
                  <a:pt x="29" y="96"/>
                  <a:pt x="71" y="154"/>
                  <a:pt x="31" y="114"/>
                </a:cubicBezTo>
                <a:cubicBezTo>
                  <a:pt x="0" y="83"/>
                  <a:pt x="7" y="38"/>
                  <a:pt x="7" y="0"/>
                </a:cubicBezTo>
              </a:path>
            </a:pathLst>
          </a:custGeom>
          <a:noFill/>
          <a:ln w="19050" cap="flat" cmpd="sng">
            <a:solidFill>
              <a:srgbClr val="00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23279" name="Freeform 15"/>
          <p:cNvSpPr>
            <a:spLocks/>
          </p:cNvSpPr>
          <p:nvPr/>
        </p:nvSpPr>
        <p:spPr bwMode="auto">
          <a:xfrm>
            <a:off x="2332038" y="4622800"/>
            <a:ext cx="1116012" cy="736600"/>
          </a:xfrm>
          <a:custGeom>
            <a:avLst/>
            <a:gdLst/>
            <a:ahLst/>
            <a:cxnLst>
              <a:cxn ang="0">
                <a:pos x="703" y="459"/>
              </a:cxn>
              <a:cxn ang="0">
                <a:pos x="628" y="464"/>
              </a:cxn>
              <a:cxn ang="0">
                <a:pos x="578" y="462"/>
              </a:cxn>
              <a:cxn ang="0">
                <a:pos x="534" y="436"/>
              </a:cxn>
              <a:cxn ang="0">
                <a:pos x="529" y="429"/>
              </a:cxn>
              <a:cxn ang="0">
                <a:pos x="515" y="420"/>
              </a:cxn>
              <a:cxn ang="0">
                <a:pos x="499" y="392"/>
              </a:cxn>
              <a:cxn ang="0">
                <a:pos x="497" y="386"/>
              </a:cxn>
              <a:cxn ang="0">
                <a:pos x="462" y="367"/>
              </a:cxn>
              <a:cxn ang="0">
                <a:pos x="453" y="356"/>
              </a:cxn>
              <a:cxn ang="0">
                <a:pos x="437" y="337"/>
              </a:cxn>
              <a:cxn ang="0">
                <a:pos x="423" y="316"/>
              </a:cxn>
              <a:cxn ang="0">
                <a:pos x="388" y="295"/>
              </a:cxn>
              <a:cxn ang="0">
                <a:pos x="360" y="249"/>
              </a:cxn>
              <a:cxn ang="0">
                <a:pos x="351" y="238"/>
              </a:cxn>
              <a:cxn ang="0">
                <a:pos x="342" y="224"/>
              </a:cxn>
              <a:cxn ang="0">
                <a:pos x="321" y="215"/>
              </a:cxn>
              <a:cxn ang="0">
                <a:pos x="249" y="226"/>
              </a:cxn>
              <a:cxn ang="0">
                <a:pos x="210" y="224"/>
              </a:cxn>
              <a:cxn ang="0">
                <a:pos x="169" y="201"/>
              </a:cxn>
              <a:cxn ang="0">
                <a:pos x="141" y="189"/>
              </a:cxn>
              <a:cxn ang="0">
                <a:pos x="143" y="178"/>
              </a:cxn>
              <a:cxn ang="0">
                <a:pos x="141" y="139"/>
              </a:cxn>
              <a:cxn ang="0">
                <a:pos x="99" y="118"/>
              </a:cxn>
              <a:cxn ang="0">
                <a:pos x="90" y="97"/>
              </a:cxn>
              <a:cxn ang="0">
                <a:pos x="88" y="90"/>
              </a:cxn>
              <a:cxn ang="0">
                <a:pos x="67" y="74"/>
              </a:cxn>
              <a:cxn ang="0">
                <a:pos x="16" y="23"/>
              </a:cxn>
              <a:cxn ang="0">
                <a:pos x="7" y="12"/>
              </a:cxn>
              <a:cxn ang="0">
                <a:pos x="5" y="5"/>
              </a:cxn>
              <a:cxn ang="0">
                <a:pos x="0" y="0"/>
              </a:cxn>
            </a:cxnLst>
            <a:rect l="0" t="0" r="r" b="b"/>
            <a:pathLst>
              <a:path w="703" h="464">
                <a:moveTo>
                  <a:pt x="703" y="459"/>
                </a:moveTo>
                <a:cubicBezTo>
                  <a:pt x="681" y="463"/>
                  <a:pt x="649" y="457"/>
                  <a:pt x="628" y="464"/>
                </a:cubicBezTo>
                <a:cubicBezTo>
                  <a:pt x="611" y="463"/>
                  <a:pt x="594" y="463"/>
                  <a:pt x="578" y="462"/>
                </a:cubicBezTo>
                <a:cubicBezTo>
                  <a:pt x="559" y="460"/>
                  <a:pt x="548" y="446"/>
                  <a:pt x="534" y="436"/>
                </a:cubicBezTo>
                <a:cubicBezTo>
                  <a:pt x="532" y="434"/>
                  <a:pt x="531" y="431"/>
                  <a:pt x="529" y="429"/>
                </a:cubicBezTo>
                <a:cubicBezTo>
                  <a:pt x="525" y="426"/>
                  <a:pt x="515" y="420"/>
                  <a:pt x="515" y="420"/>
                </a:cubicBezTo>
                <a:cubicBezTo>
                  <a:pt x="509" y="411"/>
                  <a:pt x="506" y="402"/>
                  <a:pt x="499" y="392"/>
                </a:cubicBezTo>
                <a:cubicBezTo>
                  <a:pt x="497" y="391"/>
                  <a:pt x="498" y="387"/>
                  <a:pt x="497" y="386"/>
                </a:cubicBezTo>
                <a:cubicBezTo>
                  <a:pt x="489" y="377"/>
                  <a:pt x="472" y="371"/>
                  <a:pt x="462" y="367"/>
                </a:cubicBezTo>
                <a:cubicBezTo>
                  <a:pt x="457" y="351"/>
                  <a:pt x="464" y="368"/>
                  <a:pt x="453" y="356"/>
                </a:cubicBezTo>
                <a:cubicBezTo>
                  <a:pt x="434" y="334"/>
                  <a:pt x="452" y="347"/>
                  <a:pt x="437" y="337"/>
                </a:cubicBezTo>
                <a:cubicBezTo>
                  <a:pt x="432" y="330"/>
                  <a:pt x="430" y="321"/>
                  <a:pt x="423" y="316"/>
                </a:cubicBezTo>
                <a:cubicBezTo>
                  <a:pt x="411" y="309"/>
                  <a:pt x="399" y="303"/>
                  <a:pt x="388" y="295"/>
                </a:cubicBezTo>
                <a:cubicBezTo>
                  <a:pt x="382" y="279"/>
                  <a:pt x="376" y="259"/>
                  <a:pt x="360" y="249"/>
                </a:cubicBezTo>
                <a:cubicBezTo>
                  <a:pt x="355" y="234"/>
                  <a:pt x="362" y="250"/>
                  <a:pt x="351" y="238"/>
                </a:cubicBezTo>
                <a:cubicBezTo>
                  <a:pt x="348" y="234"/>
                  <a:pt x="347" y="226"/>
                  <a:pt x="342" y="224"/>
                </a:cubicBezTo>
                <a:cubicBezTo>
                  <a:pt x="325" y="219"/>
                  <a:pt x="332" y="222"/>
                  <a:pt x="321" y="215"/>
                </a:cubicBezTo>
                <a:cubicBezTo>
                  <a:pt x="296" y="216"/>
                  <a:pt x="271" y="212"/>
                  <a:pt x="249" y="226"/>
                </a:cubicBezTo>
                <a:cubicBezTo>
                  <a:pt x="236" y="225"/>
                  <a:pt x="223" y="225"/>
                  <a:pt x="210" y="224"/>
                </a:cubicBezTo>
                <a:cubicBezTo>
                  <a:pt x="193" y="222"/>
                  <a:pt x="184" y="206"/>
                  <a:pt x="169" y="201"/>
                </a:cubicBezTo>
                <a:cubicBezTo>
                  <a:pt x="158" y="197"/>
                  <a:pt x="150" y="195"/>
                  <a:pt x="141" y="189"/>
                </a:cubicBezTo>
                <a:cubicBezTo>
                  <a:pt x="142" y="185"/>
                  <a:pt x="143" y="182"/>
                  <a:pt x="143" y="178"/>
                </a:cubicBezTo>
                <a:cubicBezTo>
                  <a:pt x="143" y="165"/>
                  <a:pt x="142" y="152"/>
                  <a:pt x="141" y="139"/>
                </a:cubicBezTo>
                <a:cubicBezTo>
                  <a:pt x="139" y="124"/>
                  <a:pt x="110" y="121"/>
                  <a:pt x="99" y="118"/>
                </a:cubicBezTo>
                <a:cubicBezTo>
                  <a:pt x="92" y="107"/>
                  <a:pt x="95" y="113"/>
                  <a:pt x="90" y="97"/>
                </a:cubicBezTo>
                <a:cubicBezTo>
                  <a:pt x="89" y="95"/>
                  <a:pt x="90" y="92"/>
                  <a:pt x="88" y="90"/>
                </a:cubicBezTo>
                <a:cubicBezTo>
                  <a:pt x="80" y="85"/>
                  <a:pt x="74" y="79"/>
                  <a:pt x="67" y="74"/>
                </a:cubicBezTo>
                <a:cubicBezTo>
                  <a:pt x="55" y="55"/>
                  <a:pt x="35" y="35"/>
                  <a:pt x="16" y="23"/>
                </a:cubicBezTo>
                <a:cubicBezTo>
                  <a:pt x="10" y="6"/>
                  <a:pt x="19" y="27"/>
                  <a:pt x="7" y="12"/>
                </a:cubicBezTo>
                <a:cubicBezTo>
                  <a:pt x="5" y="10"/>
                  <a:pt x="6" y="7"/>
                  <a:pt x="5" y="5"/>
                </a:cubicBezTo>
                <a:cubicBezTo>
                  <a:pt x="3" y="3"/>
                  <a:pt x="2" y="2"/>
                  <a:pt x="0" y="0"/>
                </a:cubicBezTo>
              </a:path>
            </a:pathLst>
          </a:custGeom>
          <a:noFill/>
          <a:ln w="19050" cap="flat" cmpd="sng">
            <a:solidFill>
              <a:srgbClr val="00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23280" name="Freeform 16"/>
          <p:cNvSpPr>
            <a:spLocks/>
          </p:cNvSpPr>
          <p:nvPr/>
        </p:nvSpPr>
        <p:spPr bwMode="auto">
          <a:xfrm>
            <a:off x="2247900" y="3946525"/>
            <a:ext cx="387350" cy="306388"/>
          </a:xfrm>
          <a:custGeom>
            <a:avLst/>
            <a:gdLst/>
            <a:ahLst/>
            <a:cxnLst>
              <a:cxn ang="0">
                <a:pos x="636" y="504"/>
              </a:cxn>
              <a:cxn ang="0">
                <a:pos x="588" y="432"/>
              </a:cxn>
              <a:cxn ang="0">
                <a:pos x="558" y="372"/>
              </a:cxn>
              <a:cxn ang="0">
                <a:pos x="540" y="300"/>
              </a:cxn>
              <a:cxn ang="0">
                <a:pos x="522" y="288"/>
              </a:cxn>
              <a:cxn ang="0">
                <a:pos x="498" y="264"/>
              </a:cxn>
              <a:cxn ang="0">
                <a:pos x="492" y="210"/>
              </a:cxn>
              <a:cxn ang="0">
                <a:pos x="402" y="162"/>
              </a:cxn>
              <a:cxn ang="0">
                <a:pos x="366" y="138"/>
              </a:cxn>
              <a:cxn ang="0">
                <a:pos x="282" y="126"/>
              </a:cxn>
              <a:cxn ang="0">
                <a:pos x="228" y="96"/>
              </a:cxn>
              <a:cxn ang="0">
                <a:pos x="168" y="48"/>
              </a:cxn>
              <a:cxn ang="0">
                <a:pos x="78" y="24"/>
              </a:cxn>
              <a:cxn ang="0">
                <a:pos x="0" y="0"/>
              </a:cxn>
            </a:cxnLst>
            <a:rect l="0" t="0" r="r" b="b"/>
            <a:pathLst>
              <a:path w="636" h="504">
                <a:moveTo>
                  <a:pt x="636" y="504"/>
                </a:moveTo>
                <a:cubicBezTo>
                  <a:pt x="613" y="481"/>
                  <a:pt x="605" y="458"/>
                  <a:pt x="588" y="432"/>
                </a:cubicBezTo>
                <a:cubicBezTo>
                  <a:pt x="579" y="394"/>
                  <a:pt x="587" y="415"/>
                  <a:pt x="558" y="372"/>
                </a:cubicBezTo>
                <a:cubicBezTo>
                  <a:pt x="522" y="319"/>
                  <a:pt x="567" y="354"/>
                  <a:pt x="540" y="300"/>
                </a:cubicBezTo>
                <a:cubicBezTo>
                  <a:pt x="537" y="294"/>
                  <a:pt x="527" y="293"/>
                  <a:pt x="522" y="288"/>
                </a:cubicBezTo>
                <a:cubicBezTo>
                  <a:pt x="513" y="281"/>
                  <a:pt x="506" y="272"/>
                  <a:pt x="498" y="264"/>
                </a:cubicBezTo>
                <a:cubicBezTo>
                  <a:pt x="496" y="246"/>
                  <a:pt x="496" y="228"/>
                  <a:pt x="492" y="210"/>
                </a:cubicBezTo>
                <a:cubicBezTo>
                  <a:pt x="484" y="176"/>
                  <a:pt x="428" y="171"/>
                  <a:pt x="402" y="162"/>
                </a:cubicBezTo>
                <a:cubicBezTo>
                  <a:pt x="388" y="157"/>
                  <a:pt x="380" y="140"/>
                  <a:pt x="366" y="138"/>
                </a:cubicBezTo>
                <a:cubicBezTo>
                  <a:pt x="338" y="134"/>
                  <a:pt x="282" y="126"/>
                  <a:pt x="282" y="126"/>
                </a:cubicBezTo>
                <a:cubicBezTo>
                  <a:pt x="260" y="119"/>
                  <a:pt x="250" y="103"/>
                  <a:pt x="228" y="96"/>
                </a:cubicBezTo>
                <a:cubicBezTo>
                  <a:pt x="212" y="80"/>
                  <a:pt x="188" y="57"/>
                  <a:pt x="168" y="48"/>
                </a:cubicBezTo>
                <a:cubicBezTo>
                  <a:pt x="141" y="36"/>
                  <a:pt x="107" y="33"/>
                  <a:pt x="78" y="24"/>
                </a:cubicBezTo>
                <a:cubicBezTo>
                  <a:pt x="56" y="17"/>
                  <a:pt x="24" y="0"/>
                  <a:pt x="0" y="0"/>
                </a:cubicBezTo>
              </a:path>
            </a:pathLst>
          </a:custGeom>
          <a:noFill/>
          <a:ln w="19050" cap="flat" cmpd="sng">
            <a:solidFill>
              <a:srgbClr val="00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23281" name="Oval 17"/>
          <p:cNvSpPr>
            <a:spLocks noChangeArrowheads="1"/>
          </p:cNvSpPr>
          <p:nvPr/>
        </p:nvSpPr>
        <p:spPr bwMode="auto">
          <a:xfrm>
            <a:off x="2468563" y="5634038"/>
            <a:ext cx="152400" cy="152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23282" name="Oval 18"/>
          <p:cNvSpPr>
            <a:spLocks noChangeArrowheads="1"/>
          </p:cNvSpPr>
          <p:nvPr/>
        </p:nvSpPr>
        <p:spPr bwMode="auto">
          <a:xfrm>
            <a:off x="2547938" y="1622425"/>
            <a:ext cx="152400" cy="152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 rot="4567986">
            <a:off x="2728913" y="3294062"/>
            <a:ext cx="7493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rgbClr val="33CCFF"/>
                </a:solidFill>
                <a:effectLst/>
                <a:latin typeface="Myriad Pro" pitchFamily="-48" charset="0"/>
              </a:rPr>
              <a:t>Muddy Ck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 rot="2446952">
            <a:off x="2214563" y="3906838"/>
            <a:ext cx="7969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rgbClr val="33CCFF"/>
                </a:solidFill>
                <a:effectLst/>
                <a:latin typeface="Myriad Pro" pitchFamily="-48" charset="0"/>
              </a:rPr>
              <a:t>Rowlett Ck</a:t>
            </a: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 rot="2409937">
            <a:off x="2225675" y="4546600"/>
            <a:ext cx="6032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rgbClr val="33CCFF"/>
                </a:solidFill>
                <a:effectLst/>
                <a:latin typeface="Myriad Pro" pitchFamily="-48" charset="0"/>
              </a:rPr>
              <a:t>Duck Ck</a:t>
            </a:r>
          </a:p>
        </p:txBody>
      </p:sp>
      <p:sp>
        <p:nvSpPr>
          <p:cNvPr id="523286" name="Oval 22"/>
          <p:cNvSpPr>
            <a:spLocks noChangeArrowheads="1"/>
          </p:cNvSpPr>
          <p:nvPr/>
        </p:nvSpPr>
        <p:spPr bwMode="auto">
          <a:xfrm>
            <a:off x="3124200" y="5341938"/>
            <a:ext cx="152400" cy="152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23287" name="Oval 23"/>
          <p:cNvSpPr>
            <a:spLocks noChangeArrowheads="1"/>
          </p:cNvSpPr>
          <p:nvPr/>
        </p:nvSpPr>
        <p:spPr bwMode="auto">
          <a:xfrm>
            <a:off x="2084388" y="3781425"/>
            <a:ext cx="152400" cy="152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23288" name="Oval 24"/>
          <p:cNvSpPr>
            <a:spLocks noChangeArrowheads="1"/>
          </p:cNvSpPr>
          <p:nvPr/>
        </p:nvSpPr>
        <p:spPr bwMode="auto">
          <a:xfrm>
            <a:off x="2660650" y="3232150"/>
            <a:ext cx="152400" cy="152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23289" name="AutoShape 25"/>
          <p:cNvSpPr>
            <a:spLocks noChangeArrowheads="1"/>
          </p:cNvSpPr>
          <p:nvPr/>
        </p:nvSpPr>
        <p:spPr bwMode="auto">
          <a:xfrm rot="10800000">
            <a:off x="2724149" y="6357938"/>
            <a:ext cx="537989" cy="252412"/>
          </a:xfrm>
          <a:prstGeom prst="rightArrow">
            <a:avLst>
              <a:gd name="adj1" fmla="val 50000"/>
              <a:gd name="adj2" fmla="val 37421"/>
            </a:avLst>
          </a:prstGeom>
          <a:solidFill>
            <a:srgbClr val="00C2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8218" name="Text Box 26"/>
          <p:cNvSpPr txBox="1">
            <a:spLocks noChangeArrowheads="1"/>
          </p:cNvSpPr>
          <p:nvPr/>
        </p:nvSpPr>
        <p:spPr bwMode="auto">
          <a:xfrm>
            <a:off x="1139825" y="6345238"/>
            <a:ext cx="2976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n-US" sz="1600"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 rot="1366271">
            <a:off x="1825625" y="5840413"/>
            <a:ext cx="13922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rgbClr val="33CCFF"/>
                </a:solidFill>
                <a:effectLst/>
                <a:latin typeface="Myriad Pro" pitchFamily="-48" charset="0"/>
              </a:rPr>
              <a:t>South Mesquite Ck</a:t>
            </a:r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 rot="2385202">
            <a:off x="1817688" y="1325563"/>
            <a:ext cx="7254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rgbClr val="33CCFF"/>
                </a:solidFill>
                <a:effectLst/>
                <a:latin typeface="Myriad Pro" pitchFamily="-48" charset="0"/>
              </a:rPr>
              <a:t>Wilson Ck</a:t>
            </a:r>
          </a:p>
        </p:txBody>
      </p:sp>
      <p:sp>
        <p:nvSpPr>
          <p:cNvPr id="8221" name="Text Box 29"/>
          <p:cNvSpPr txBox="1">
            <a:spLocks noChangeArrowheads="1"/>
          </p:cNvSpPr>
          <p:nvPr/>
        </p:nvSpPr>
        <p:spPr bwMode="auto">
          <a:xfrm>
            <a:off x="3579813" y="3932238"/>
            <a:ext cx="115728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 b="1" i="1">
                <a:solidFill>
                  <a:srgbClr val="33CCFF"/>
                </a:solidFill>
                <a:effectLst/>
                <a:latin typeface="Myriad Pro" pitchFamily="-48" charset="0"/>
              </a:rPr>
              <a:t>Lake</a:t>
            </a:r>
          </a:p>
          <a:p>
            <a:pPr algn="ctr" eaLnBrk="1" hangingPunct="1"/>
            <a:r>
              <a:rPr lang="en-US" sz="2000" b="1" i="1">
                <a:solidFill>
                  <a:srgbClr val="33CCFF"/>
                </a:solidFill>
                <a:effectLst/>
                <a:latin typeface="Myriad Pro" pitchFamily="-48" charset="0"/>
              </a:rPr>
              <a:t> Ray </a:t>
            </a:r>
          </a:p>
          <a:p>
            <a:pPr algn="ctr" eaLnBrk="1" hangingPunct="1"/>
            <a:r>
              <a:rPr lang="en-US" sz="2000" b="1" i="1">
                <a:solidFill>
                  <a:srgbClr val="33CCFF"/>
                </a:solidFill>
                <a:effectLst/>
                <a:latin typeface="Myriad Pro" pitchFamily="-48" charset="0"/>
              </a:rPr>
              <a:t>Hubbard</a:t>
            </a:r>
          </a:p>
          <a:p>
            <a:pPr algn="ctr" eaLnBrk="1" hangingPunct="1"/>
            <a:endParaRPr lang="en-US" sz="2000" i="1">
              <a:solidFill>
                <a:srgbClr val="33CCFF"/>
              </a:solidFill>
              <a:effectLst/>
              <a:latin typeface="Myriad Pro" pitchFamily="-48" charset="0"/>
            </a:endParaRPr>
          </a:p>
        </p:txBody>
      </p:sp>
      <p:sp>
        <p:nvSpPr>
          <p:cNvPr id="523294" name="Freeform 30"/>
          <p:cNvSpPr>
            <a:spLocks/>
          </p:cNvSpPr>
          <p:nvPr/>
        </p:nvSpPr>
        <p:spPr bwMode="auto">
          <a:xfrm>
            <a:off x="3257550" y="5256213"/>
            <a:ext cx="215900" cy="1347787"/>
          </a:xfrm>
          <a:custGeom>
            <a:avLst/>
            <a:gdLst/>
            <a:ahLst/>
            <a:cxnLst>
              <a:cxn ang="0">
                <a:pos x="136" y="0"/>
              </a:cxn>
              <a:cxn ang="0">
                <a:pos x="95" y="120"/>
              </a:cxn>
              <a:cxn ang="0">
                <a:pos x="51" y="164"/>
              </a:cxn>
              <a:cxn ang="0">
                <a:pos x="29" y="346"/>
              </a:cxn>
              <a:cxn ang="0">
                <a:pos x="29" y="740"/>
              </a:cxn>
              <a:cxn ang="0">
                <a:pos x="0" y="849"/>
              </a:cxn>
            </a:cxnLst>
            <a:rect l="0" t="0" r="r" b="b"/>
            <a:pathLst>
              <a:path w="136" h="849">
                <a:moveTo>
                  <a:pt x="136" y="0"/>
                </a:moveTo>
                <a:cubicBezTo>
                  <a:pt x="131" y="34"/>
                  <a:pt x="119" y="93"/>
                  <a:pt x="95" y="120"/>
                </a:cubicBezTo>
                <a:cubicBezTo>
                  <a:pt x="81" y="136"/>
                  <a:pt x="51" y="164"/>
                  <a:pt x="51" y="164"/>
                </a:cubicBezTo>
                <a:cubicBezTo>
                  <a:pt x="44" y="225"/>
                  <a:pt x="35" y="285"/>
                  <a:pt x="29" y="346"/>
                </a:cubicBezTo>
                <a:cubicBezTo>
                  <a:pt x="37" y="540"/>
                  <a:pt x="41" y="525"/>
                  <a:pt x="29" y="740"/>
                </a:cubicBezTo>
                <a:cubicBezTo>
                  <a:pt x="27" y="778"/>
                  <a:pt x="2" y="811"/>
                  <a:pt x="0" y="849"/>
                </a:cubicBezTo>
              </a:path>
            </a:pathLst>
          </a:custGeom>
          <a:noFill/>
          <a:ln w="28575" cap="flat" cmpd="sng">
            <a:solidFill>
              <a:srgbClr val="00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23295" name="Freeform 31"/>
          <p:cNvSpPr>
            <a:spLocks/>
          </p:cNvSpPr>
          <p:nvPr/>
        </p:nvSpPr>
        <p:spPr bwMode="auto">
          <a:xfrm>
            <a:off x="2092325" y="5573713"/>
            <a:ext cx="1219200" cy="704850"/>
          </a:xfrm>
          <a:custGeom>
            <a:avLst/>
            <a:gdLst/>
            <a:ahLst/>
            <a:cxnLst>
              <a:cxn ang="0">
                <a:pos x="768" y="444"/>
              </a:cxn>
              <a:cxn ang="0">
                <a:pos x="727" y="387"/>
              </a:cxn>
              <a:cxn ang="0">
                <a:pos x="712" y="343"/>
              </a:cxn>
              <a:cxn ang="0">
                <a:pos x="690" y="336"/>
              </a:cxn>
              <a:cxn ang="0">
                <a:pos x="566" y="270"/>
              </a:cxn>
              <a:cxn ang="0">
                <a:pos x="544" y="255"/>
              </a:cxn>
              <a:cxn ang="0">
                <a:pos x="530" y="234"/>
              </a:cxn>
              <a:cxn ang="0">
                <a:pos x="508" y="226"/>
              </a:cxn>
              <a:cxn ang="0">
                <a:pos x="377" y="183"/>
              </a:cxn>
              <a:cxn ang="0">
                <a:pos x="267" y="161"/>
              </a:cxn>
              <a:cxn ang="0">
                <a:pos x="187" y="131"/>
              </a:cxn>
              <a:cxn ang="0">
                <a:pos x="56" y="44"/>
              </a:cxn>
              <a:cxn ang="0">
                <a:pos x="34" y="22"/>
              </a:cxn>
              <a:cxn ang="0">
                <a:pos x="5" y="0"/>
              </a:cxn>
            </a:cxnLst>
            <a:rect l="0" t="0" r="r" b="b"/>
            <a:pathLst>
              <a:path w="768" h="444">
                <a:moveTo>
                  <a:pt x="768" y="444"/>
                </a:moveTo>
                <a:cubicBezTo>
                  <a:pt x="744" y="428"/>
                  <a:pt x="740" y="413"/>
                  <a:pt x="727" y="387"/>
                </a:cubicBezTo>
                <a:cubicBezTo>
                  <a:pt x="720" y="373"/>
                  <a:pt x="723" y="354"/>
                  <a:pt x="712" y="343"/>
                </a:cubicBezTo>
                <a:cubicBezTo>
                  <a:pt x="707" y="338"/>
                  <a:pt x="697" y="338"/>
                  <a:pt x="690" y="336"/>
                </a:cubicBezTo>
                <a:cubicBezTo>
                  <a:pt x="665" y="296"/>
                  <a:pt x="610" y="284"/>
                  <a:pt x="566" y="270"/>
                </a:cubicBezTo>
                <a:cubicBezTo>
                  <a:pt x="559" y="265"/>
                  <a:pt x="550" y="261"/>
                  <a:pt x="544" y="255"/>
                </a:cubicBezTo>
                <a:cubicBezTo>
                  <a:pt x="538" y="249"/>
                  <a:pt x="537" y="239"/>
                  <a:pt x="530" y="234"/>
                </a:cubicBezTo>
                <a:cubicBezTo>
                  <a:pt x="524" y="229"/>
                  <a:pt x="515" y="229"/>
                  <a:pt x="508" y="226"/>
                </a:cubicBezTo>
                <a:cubicBezTo>
                  <a:pt x="464" y="204"/>
                  <a:pt x="425" y="191"/>
                  <a:pt x="377" y="183"/>
                </a:cubicBezTo>
                <a:cubicBezTo>
                  <a:pt x="341" y="170"/>
                  <a:pt x="305" y="166"/>
                  <a:pt x="267" y="161"/>
                </a:cubicBezTo>
                <a:cubicBezTo>
                  <a:pt x="237" y="153"/>
                  <a:pt x="213" y="149"/>
                  <a:pt x="187" y="131"/>
                </a:cubicBezTo>
                <a:cubicBezTo>
                  <a:pt x="162" y="96"/>
                  <a:pt x="100" y="58"/>
                  <a:pt x="56" y="44"/>
                </a:cubicBezTo>
                <a:cubicBezTo>
                  <a:pt x="49" y="37"/>
                  <a:pt x="43" y="28"/>
                  <a:pt x="34" y="22"/>
                </a:cubicBezTo>
                <a:cubicBezTo>
                  <a:pt x="0" y="0"/>
                  <a:pt x="20" y="32"/>
                  <a:pt x="5" y="0"/>
                </a:cubicBezTo>
              </a:path>
            </a:pathLst>
          </a:custGeom>
          <a:noFill/>
          <a:ln w="19050" cap="flat" cmpd="sng">
            <a:solidFill>
              <a:srgbClr val="00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8224" name="Text Box 32"/>
          <p:cNvSpPr txBox="1">
            <a:spLocks noChangeArrowheads="1"/>
          </p:cNvSpPr>
          <p:nvPr/>
        </p:nvSpPr>
        <p:spPr bwMode="auto">
          <a:xfrm>
            <a:off x="2538413" y="755650"/>
            <a:ext cx="86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pPr algn="ctr" eaLnBrk="1" hangingPunct="1"/>
            <a:r>
              <a:rPr lang="en-US" sz="2000" b="1" i="1">
                <a:solidFill>
                  <a:srgbClr val="33CCFF"/>
                </a:solidFill>
                <a:effectLst/>
                <a:latin typeface="Myriad Pro" pitchFamily="-48" charset="0"/>
              </a:rPr>
              <a:t>Lavon</a:t>
            </a:r>
          </a:p>
          <a:p>
            <a:pPr algn="ctr" eaLnBrk="1" hangingPunct="1"/>
            <a:r>
              <a:rPr lang="en-US" sz="2000" b="1" i="1">
                <a:solidFill>
                  <a:srgbClr val="33CCFF"/>
                </a:solidFill>
                <a:effectLst/>
                <a:latin typeface="Myriad Pro" pitchFamily="-48" charset="0"/>
              </a:rPr>
              <a:t>Lake</a:t>
            </a:r>
          </a:p>
          <a:p>
            <a:pPr algn="ctr" eaLnBrk="1" hangingPunct="1"/>
            <a:endParaRPr lang="en-US" sz="2000">
              <a:solidFill>
                <a:srgbClr val="33CCFF"/>
              </a:solidFill>
              <a:effectLst/>
              <a:latin typeface="Myriad Pro" pitchFamily="-48" charset="0"/>
            </a:endParaRPr>
          </a:p>
        </p:txBody>
      </p:sp>
      <p:sp>
        <p:nvSpPr>
          <p:cNvPr id="8225" name="Text Box 33"/>
          <p:cNvSpPr txBox="1">
            <a:spLocks noChangeArrowheads="1"/>
          </p:cNvSpPr>
          <p:nvPr/>
        </p:nvSpPr>
        <p:spPr bwMode="auto">
          <a:xfrm rot="17053440">
            <a:off x="3120231" y="5517357"/>
            <a:ext cx="97631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400">
                <a:solidFill>
                  <a:srgbClr val="33CCFF"/>
                </a:solidFill>
                <a:effectLst/>
                <a:latin typeface="Myriad Pro" pitchFamily="-48" charset="0"/>
              </a:rPr>
              <a:t>East Fork Trinity River</a:t>
            </a:r>
          </a:p>
        </p:txBody>
      </p:sp>
      <p:sp>
        <p:nvSpPr>
          <p:cNvPr id="523298" name="Freeform 34"/>
          <p:cNvSpPr>
            <a:spLocks/>
          </p:cNvSpPr>
          <p:nvPr/>
        </p:nvSpPr>
        <p:spPr bwMode="auto">
          <a:xfrm>
            <a:off x="2757488" y="695325"/>
            <a:ext cx="1452562" cy="2057400"/>
          </a:xfrm>
          <a:custGeom>
            <a:avLst/>
            <a:gdLst/>
            <a:ahLst/>
            <a:cxnLst>
              <a:cxn ang="0">
                <a:pos x="5218" y="9074"/>
              </a:cxn>
              <a:cxn ang="0">
                <a:pos x="5855" y="8892"/>
              </a:cxn>
              <a:cxn ang="0">
                <a:pos x="6546" y="8346"/>
              </a:cxn>
              <a:cxn ang="0">
                <a:pos x="6418" y="8292"/>
              </a:cxn>
              <a:cxn ang="0">
                <a:pos x="5400" y="8437"/>
              </a:cxn>
              <a:cxn ang="0">
                <a:pos x="4764" y="8237"/>
              </a:cxn>
              <a:cxn ang="0">
                <a:pos x="4364" y="7419"/>
              </a:cxn>
              <a:cxn ang="0">
                <a:pos x="4873" y="6964"/>
              </a:cxn>
              <a:cxn ang="0">
                <a:pos x="5455" y="6528"/>
              </a:cxn>
              <a:cxn ang="0">
                <a:pos x="6146" y="6401"/>
              </a:cxn>
              <a:cxn ang="0">
                <a:pos x="6600" y="5837"/>
              </a:cxn>
              <a:cxn ang="0">
                <a:pos x="6091" y="6128"/>
              </a:cxn>
              <a:cxn ang="0">
                <a:pos x="5364" y="6128"/>
              </a:cxn>
              <a:cxn ang="0">
                <a:pos x="4964" y="5255"/>
              </a:cxn>
              <a:cxn ang="0">
                <a:pos x="5091" y="4892"/>
              </a:cxn>
              <a:cxn ang="0">
                <a:pos x="5491" y="4328"/>
              </a:cxn>
              <a:cxn ang="0">
                <a:pos x="6055" y="3855"/>
              </a:cxn>
              <a:cxn ang="0">
                <a:pos x="6546" y="3219"/>
              </a:cxn>
              <a:cxn ang="0">
                <a:pos x="6200" y="2673"/>
              </a:cxn>
              <a:cxn ang="0">
                <a:pos x="6436" y="1619"/>
              </a:cxn>
              <a:cxn ang="0">
                <a:pos x="6746" y="673"/>
              </a:cxn>
              <a:cxn ang="0">
                <a:pos x="6637" y="200"/>
              </a:cxn>
              <a:cxn ang="0">
                <a:pos x="5836" y="837"/>
              </a:cxn>
              <a:cxn ang="0">
                <a:pos x="5727" y="2019"/>
              </a:cxn>
              <a:cxn ang="0">
                <a:pos x="5091" y="1982"/>
              </a:cxn>
              <a:cxn ang="0">
                <a:pos x="3909" y="1491"/>
              </a:cxn>
              <a:cxn ang="0">
                <a:pos x="3964" y="1819"/>
              </a:cxn>
              <a:cxn ang="0">
                <a:pos x="4964" y="2364"/>
              </a:cxn>
              <a:cxn ang="0">
                <a:pos x="5291" y="3255"/>
              </a:cxn>
              <a:cxn ang="0">
                <a:pos x="4709" y="3891"/>
              </a:cxn>
              <a:cxn ang="0">
                <a:pos x="4291" y="3873"/>
              </a:cxn>
              <a:cxn ang="0">
                <a:pos x="4109" y="4091"/>
              </a:cxn>
              <a:cxn ang="0">
                <a:pos x="3673" y="4673"/>
              </a:cxn>
              <a:cxn ang="0">
                <a:pos x="3509" y="5364"/>
              </a:cxn>
              <a:cxn ang="0">
                <a:pos x="3582" y="6201"/>
              </a:cxn>
              <a:cxn ang="0">
                <a:pos x="2909" y="5164"/>
              </a:cxn>
              <a:cxn ang="0">
                <a:pos x="2727" y="5382"/>
              </a:cxn>
              <a:cxn ang="0">
                <a:pos x="3000" y="6073"/>
              </a:cxn>
              <a:cxn ang="0">
                <a:pos x="3400" y="7364"/>
              </a:cxn>
              <a:cxn ang="0">
                <a:pos x="3291" y="7873"/>
              </a:cxn>
              <a:cxn ang="0">
                <a:pos x="3673" y="8601"/>
              </a:cxn>
              <a:cxn ang="0">
                <a:pos x="2855" y="8364"/>
              </a:cxn>
              <a:cxn ang="0">
                <a:pos x="2218" y="7855"/>
              </a:cxn>
              <a:cxn ang="0">
                <a:pos x="2073" y="8364"/>
              </a:cxn>
              <a:cxn ang="0">
                <a:pos x="1473" y="7383"/>
              </a:cxn>
              <a:cxn ang="0">
                <a:pos x="1691" y="6401"/>
              </a:cxn>
              <a:cxn ang="0">
                <a:pos x="1673" y="5310"/>
              </a:cxn>
              <a:cxn ang="0">
                <a:pos x="891" y="4510"/>
              </a:cxn>
              <a:cxn ang="0">
                <a:pos x="564" y="3982"/>
              </a:cxn>
              <a:cxn ang="0">
                <a:pos x="454" y="4655"/>
              </a:cxn>
              <a:cxn ang="0">
                <a:pos x="109" y="4873"/>
              </a:cxn>
              <a:cxn ang="0">
                <a:pos x="764" y="5873"/>
              </a:cxn>
              <a:cxn ang="0">
                <a:pos x="818" y="7037"/>
              </a:cxn>
              <a:cxn ang="0">
                <a:pos x="454" y="6837"/>
              </a:cxn>
              <a:cxn ang="0">
                <a:pos x="491" y="7146"/>
              </a:cxn>
              <a:cxn ang="0">
                <a:pos x="509" y="7928"/>
              </a:cxn>
              <a:cxn ang="0">
                <a:pos x="945" y="8564"/>
              </a:cxn>
              <a:cxn ang="0">
                <a:pos x="1054" y="9183"/>
              </a:cxn>
              <a:cxn ang="0">
                <a:pos x="1454" y="9510"/>
              </a:cxn>
              <a:cxn ang="0">
                <a:pos x="2345" y="9346"/>
              </a:cxn>
              <a:cxn ang="0">
                <a:pos x="3091" y="9528"/>
              </a:cxn>
            </a:cxnLst>
            <a:rect l="0" t="0" r="r" b="b"/>
            <a:pathLst>
              <a:path w="6927" h="9801">
                <a:moveTo>
                  <a:pt x="3582" y="9801"/>
                </a:moveTo>
                <a:lnTo>
                  <a:pt x="5000" y="9655"/>
                </a:lnTo>
                <a:lnTo>
                  <a:pt x="5036" y="9510"/>
                </a:lnTo>
                <a:lnTo>
                  <a:pt x="5182" y="9346"/>
                </a:lnTo>
                <a:lnTo>
                  <a:pt x="5091" y="9255"/>
                </a:lnTo>
                <a:lnTo>
                  <a:pt x="5109" y="9128"/>
                </a:lnTo>
                <a:lnTo>
                  <a:pt x="5218" y="9074"/>
                </a:lnTo>
                <a:lnTo>
                  <a:pt x="5200" y="8964"/>
                </a:lnTo>
                <a:lnTo>
                  <a:pt x="5291" y="8855"/>
                </a:lnTo>
                <a:lnTo>
                  <a:pt x="5400" y="8746"/>
                </a:lnTo>
                <a:lnTo>
                  <a:pt x="5473" y="8873"/>
                </a:lnTo>
                <a:lnTo>
                  <a:pt x="5582" y="8746"/>
                </a:lnTo>
                <a:lnTo>
                  <a:pt x="5727" y="8873"/>
                </a:lnTo>
                <a:lnTo>
                  <a:pt x="5855" y="8892"/>
                </a:lnTo>
                <a:lnTo>
                  <a:pt x="6000" y="8764"/>
                </a:lnTo>
                <a:lnTo>
                  <a:pt x="6182" y="8655"/>
                </a:lnTo>
                <a:lnTo>
                  <a:pt x="6291" y="8564"/>
                </a:lnTo>
                <a:lnTo>
                  <a:pt x="6418" y="8546"/>
                </a:lnTo>
                <a:lnTo>
                  <a:pt x="6436" y="8419"/>
                </a:lnTo>
                <a:lnTo>
                  <a:pt x="6546" y="8455"/>
                </a:lnTo>
                <a:lnTo>
                  <a:pt x="6546" y="8346"/>
                </a:lnTo>
                <a:lnTo>
                  <a:pt x="6673" y="8237"/>
                </a:lnTo>
                <a:lnTo>
                  <a:pt x="6782" y="8201"/>
                </a:lnTo>
                <a:lnTo>
                  <a:pt x="6673" y="8164"/>
                </a:lnTo>
                <a:lnTo>
                  <a:pt x="6655" y="8037"/>
                </a:lnTo>
                <a:lnTo>
                  <a:pt x="6600" y="8201"/>
                </a:lnTo>
                <a:lnTo>
                  <a:pt x="6491" y="8128"/>
                </a:lnTo>
                <a:lnTo>
                  <a:pt x="6418" y="8292"/>
                </a:lnTo>
                <a:lnTo>
                  <a:pt x="6309" y="8292"/>
                </a:lnTo>
                <a:lnTo>
                  <a:pt x="6109" y="8383"/>
                </a:lnTo>
                <a:lnTo>
                  <a:pt x="5982" y="8455"/>
                </a:lnTo>
                <a:lnTo>
                  <a:pt x="5782" y="8546"/>
                </a:lnTo>
                <a:lnTo>
                  <a:pt x="5564" y="8492"/>
                </a:lnTo>
                <a:lnTo>
                  <a:pt x="5546" y="8310"/>
                </a:lnTo>
                <a:lnTo>
                  <a:pt x="5400" y="8437"/>
                </a:lnTo>
                <a:lnTo>
                  <a:pt x="5218" y="8510"/>
                </a:lnTo>
                <a:lnTo>
                  <a:pt x="5091" y="8510"/>
                </a:lnTo>
                <a:lnTo>
                  <a:pt x="5200" y="8255"/>
                </a:lnTo>
                <a:lnTo>
                  <a:pt x="4964" y="8492"/>
                </a:lnTo>
                <a:lnTo>
                  <a:pt x="4800" y="8492"/>
                </a:lnTo>
                <a:lnTo>
                  <a:pt x="4764" y="8364"/>
                </a:lnTo>
                <a:lnTo>
                  <a:pt x="4764" y="8237"/>
                </a:lnTo>
                <a:lnTo>
                  <a:pt x="4691" y="8092"/>
                </a:lnTo>
                <a:lnTo>
                  <a:pt x="4764" y="7946"/>
                </a:lnTo>
                <a:lnTo>
                  <a:pt x="4764" y="7692"/>
                </a:lnTo>
                <a:lnTo>
                  <a:pt x="4782" y="7583"/>
                </a:lnTo>
                <a:lnTo>
                  <a:pt x="4727" y="7492"/>
                </a:lnTo>
                <a:lnTo>
                  <a:pt x="4564" y="7401"/>
                </a:lnTo>
                <a:lnTo>
                  <a:pt x="4364" y="7419"/>
                </a:lnTo>
                <a:lnTo>
                  <a:pt x="4346" y="7310"/>
                </a:lnTo>
                <a:lnTo>
                  <a:pt x="4400" y="7219"/>
                </a:lnTo>
                <a:lnTo>
                  <a:pt x="4527" y="7237"/>
                </a:lnTo>
                <a:lnTo>
                  <a:pt x="4655" y="7237"/>
                </a:lnTo>
                <a:lnTo>
                  <a:pt x="4873" y="7292"/>
                </a:lnTo>
                <a:lnTo>
                  <a:pt x="4782" y="7110"/>
                </a:lnTo>
                <a:lnTo>
                  <a:pt x="4873" y="6964"/>
                </a:lnTo>
                <a:lnTo>
                  <a:pt x="4927" y="6801"/>
                </a:lnTo>
                <a:lnTo>
                  <a:pt x="4964" y="6673"/>
                </a:lnTo>
                <a:lnTo>
                  <a:pt x="5055" y="6582"/>
                </a:lnTo>
                <a:lnTo>
                  <a:pt x="5182" y="6692"/>
                </a:lnTo>
                <a:lnTo>
                  <a:pt x="5182" y="6528"/>
                </a:lnTo>
                <a:lnTo>
                  <a:pt x="5309" y="6528"/>
                </a:lnTo>
                <a:lnTo>
                  <a:pt x="5455" y="6528"/>
                </a:lnTo>
                <a:lnTo>
                  <a:pt x="5527" y="6655"/>
                </a:lnTo>
                <a:lnTo>
                  <a:pt x="5582" y="6492"/>
                </a:lnTo>
                <a:lnTo>
                  <a:pt x="5764" y="6510"/>
                </a:lnTo>
                <a:lnTo>
                  <a:pt x="5873" y="6528"/>
                </a:lnTo>
                <a:lnTo>
                  <a:pt x="5891" y="6692"/>
                </a:lnTo>
                <a:lnTo>
                  <a:pt x="5982" y="6419"/>
                </a:lnTo>
                <a:lnTo>
                  <a:pt x="6146" y="6401"/>
                </a:lnTo>
                <a:lnTo>
                  <a:pt x="6236" y="6473"/>
                </a:lnTo>
                <a:lnTo>
                  <a:pt x="6455" y="6328"/>
                </a:lnTo>
                <a:lnTo>
                  <a:pt x="6564" y="6182"/>
                </a:lnTo>
                <a:lnTo>
                  <a:pt x="6673" y="5982"/>
                </a:lnTo>
                <a:lnTo>
                  <a:pt x="6709" y="5801"/>
                </a:lnTo>
                <a:lnTo>
                  <a:pt x="6837" y="5692"/>
                </a:lnTo>
                <a:lnTo>
                  <a:pt x="6600" y="5837"/>
                </a:lnTo>
                <a:lnTo>
                  <a:pt x="6673" y="5601"/>
                </a:lnTo>
                <a:lnTo>
                  <a:pt x="6546" y="5801"/>
                </a:lnTo>
                <a:lnTo>
                  <a:pt x="6418" y="5764"/>
                </a:lnTo>
                <a:lnTo>
                  <a:pt x="6382" y="5946"/>
                </a:lnTo>
                <a:lnTo>
                  <a:pt x="6236" y="6055"/>
                </a:lnTo>
                <a:lnTo>
                  <a:pt x="6091" y="5910"/>
                </a:lnTo>
                <a:lnTo>
                  <a:pt x="6091" y="6128"/>
                </a:lnTo>
                <a:lnTo>
                  <a:pt x="5873" y="6164"/>
                </a:lnTo>
                <a:lnTo>
                  <a:pt x="5746" y="6128"/>
                </a:lnTo>
                <a:lnTo>
                  <a:pt x="5691" y="5928"/>
                </a:lnTo>
                <a:lnTo>
                  <a:pt x="5636" y="6164"/>
                </a:lnTo>
                <a:lnTo>
                  <a:pt x="5527" y="6092"/>
                </a:lnTo>
                <a:lnTo>
                  <a:pt x="5509" y="6219"/>
                </a:lnTo>
                <a:lnTo>
                  <a:pt x="5364" y="6128"/>
                </a:lnTo>
                <a:lnTo>
                  <a:pt x="5327" y="5910"/>
                </a:lnTo>
                <a:lnTo>
                  <a:pt x="5182" y="5964"/>
                </a:lnTo>
                <a:lnTo>
                  <a:pt x="5073" y="5873"/>
                </a:lnTo>
                <a:lnTo>
                  <a:pt x="5073" y="5710"/>
                </a:lnTo>
                <a:lnTo>
                  <a:pt x="5000" y="5528"/>
                </a:lnTo>
                <a:lnTo>
                  <a:pt x="4946" y="5419"/>
                </a:lnTo>
                <a:lnTo>
                  <a:pt x="4964" y="5255"/>
                </a:lnTo>
                <a:lnTo>
                  <a:pt x="4855" y="5546"/>
                </a:lnTo>
                <a:lnTo>
                  <a:pt x="4709" y="5546"/>
                </a:lnTo>
                <a:lnTo>
                  <a:pt x="4709" y="5273"/>
                </a:lnTo>
                <a:lnTo>
                  <a:pt x="4709" y="5128"/>
                </a:lnTo>
                <a:lnTo>
                  <a:pt x="4782" y="5037"/>
                </a:lnTo>
                <a:lnTo>
                  <a:pt x="4964" y="4964"/>
                </a:lnTo>
                <a:lnTo>
                  <a:pt x="5091" y="4892"/>
                </a:lnTo>
                <a:lnTo>
                  <a:pt x="5218" y="4837"/>
                </a:lnTo>
                <a:lnTo>
                  <a:pt x="5327" y="4964"/>
                </a:lnTo>
                <a:lnTo>
                  <a:pt x="5491" y="4964"/>
                </a:lnTo>
                <a:lnTo>
                  <a:pt x="5327" y="4855"/>
                </a:lnTo>
                <a:lnTo>
                  <a:pt x="5327" y="4710"/>
                </a:lnTo>
                <a:lnTo>
                  <a:pt x="5418" y="4455"/>
                </a:lnTo>
                <a:lnTo>
                  <a:pt x="5491" y="4328"/>
                </a:lnTo>
                <a:lnTo>
                  <a:pt x="5418" y="4237"/>
                </a:lnTo>
                <a:lnTo>
                  <a:pt x="5509" y="4055"/>
                </a:lnTo>
                <a:lnTo>
                  <a:pt x="5546" y="3910"/>
                </a:lnTo>
                <a:lnTo>
                  <a:pt x="5709" y="3982"/>
                </a:lnTo>
                <a:lnTo>
                  <a:pt x="5836" y="4019"/>
                </a:lnTo>
                <a:lnTo>
                  <a:pt x="5946" y="3873"/>
                </a:lnTo>
                <a:lnTo>
                  <a:pt x="6055" y="3855"/>
                </a:lnTo>
                <a:lnTo>
                  <a:pt x="6164" y="3982"/>
                </a:lnTo>
                <a:lnTo>
                  <a:pt x="6346" y="3910"/>
                </a:lnTo>
                <a:lnTo>
                  <a:pt x="6527" y="3982"/>
                </a:lnTo>
                <a:lnTo>
                  <a:pt x="6436" y="3837"/>
                </a:lnTo>
                <a:lnTo>
                  <a:pt x="6491" y="3673"/>
                </a:lnTo>
                <a:lnTo>
                  <a:pt x="6527" y="3491"/>
                </a:lnTo>
                <a:lnTo>
                  <a:pt x="6546" y="3219"/>
                </a:lnTo>
                <a:lnTo>
                  <a:pt x="6746" y="3237"/>
                </a:lnTo>
                <a:lnTo>
                  <a:pt x="6800" y="3146"/>
                </a:lnTo>
                <a:lnTo>
                  <a:pt x="6600" y="3146"/>
                </a:lnTo>
                <a:lnTo>
                  <a:pt x="6491" y="2982"/>
                </a:lnTo>
                <a:lnTo>
                  <a:pt x="6364" y="2819"/>
                </a:lnTo>
                <a:lnTo>
                  <a:pt x="6164" y="2782"/>
                </a:lnTo>
                <a:lnTo>
                  <a:pt x="6200" y="2673"/>
                </a:lnTo>
                <a:lnTo>
                  <a:pt x="6418" y="2419"/>
                </a:lnTo>
                <a:lnTo>
                  <a:pt x="6527" y="2164"/>
                </a:lnTo>
                <a:lnTo>
                  <a:pt x="6618" y="2001"/>
                </a:lnTo>
                <a:lnTo>
                  <a:pt x="6691" y="1800"/>
                </a:lnTo>
                <a:lnTo>
                  <a:pt x="6709" y="1582"/>
                </a:lnTo>
                <a:lnTo>
                  <a:pt x="6564" y="1691"/>
                </a:lnTo>
                <a:lnTo>
                  <a:pt x="6436" y="1619"/>
                </a:lnTo>
                <a:lnTo>
                  <a:pt x="6418" y="1473"/>
                </a:lnTo>
                <a:lnTo>
                  <a:pt x="6509" y="1219"/>
                </a:lnTo>
                <a:lnTo>
                  <a:pt x="6782" y="1164"/>
                </a:lnTo>
                <a:lnTo>
                  <a:pt x="6873" y="1055"/>
                </a:lnTo>
                <a:lnTo>
                  <a:pt x="6800" y="873"/>
                </a:lnTo>
                <a:lnTo>
                  <a:pt x="6927" y="746"/>
                </a:lnTo>
                <a:lnTo>
                  <a:pt x="6746" y="673"/>
                </a:lnTo>
                <a:lnTo>
                  <a:pt x="6818" y="564"/>
                </a:lnTo>
                <a:lnTo>
                  <a:pt x="6727" y="491"/>
                </a:lnTo>
                <a:lnTo>
                  <a:pt x="6837" y="328"/>
                </a:lnTo>
                <a:lnTo>
                  <a:pt x="6746" y="237"/>
                </a:lnTo>
                <a:lnTo>
                  <a:pt x="6727" y="128"/>
                </a:lnTo>
                <a:lnTo>
                  <a:pt x="6709" y="0"/>
                </a:lnTo>
                <a:lnTo>
                  <a:pt x="6637" y="200"/>
                </a:lnTo>
                <a:lnTo>
                  <a:pt x="6527" y="110"/>
                </a:lnTo>
                <a:lnTo>
                  <a:pt x="6600" y="346"/>
                </a:lnTo>
                <a:lnTo>
                  <a:pt x="6527" y="582"/>
                </a:lnTo>
                <a:lnTo>
                  <a:pt x="6364" y="746"/>
                </a:lnTo>
                <a:lnTo>
                  <a:pt x="6182" y="928"/>
                </a:lnTo>
                <a:lnTo>
                  <a:pt x="5964" y="855"/>
                </a:lnTo>
                <a:lnTo>
                  <a:pt x="5836" y="837"/>
                </a:lnTo>
                <a:lnTo>
                  <a:pt x="5891" y="1037"/>
                </a:lnTo>
                <a:lnTo>
                  <a:pt x="5800" y="1182"/>
                </a:lnTo>
                <a:lnTo>
                  <a:pt x="5982" y="1237"/>
                </a:lnTo>
                <a:lnTo>
                  <a:pt x="5946" y="1437"/>
                </a:lnTo>
                <a:lnTo>
                  <a:pt x="6018" y="1600"/>
                </a:lnTo>
                <a:lnTo>
                  <a:pt x="5909" y="1837"/>
                </a:lnTo>
                <a:lnTo>
                  <a:pt x="5727" y="2019"/>
                </a:lnTo>
                <a:lnTo>
                  <a:pt x="5546" y="2182"/>
                </a:lnTo>
                <a:lnTo>
                  <a:pt x="5509" y="2291"/>
                </a:lnTo>
                <a:lnTo>
                  <a:pt x="5400" y="2201"/>
                </a:lnTo>
                <a:lnTo>
                  <a:pt x="5346" y="2001"/>
                </a:lnTo>
                <a:lnTo>
                  <a:pt x="5200" y="1928"/>
                </a:lnTo>
                <a:lnTo>
                  <a:pt x="5091" y="1710"/>
                </a:lnTo>
                <a:lnTo>
                  <a:pt x="5091" y="1982"/>
                </a:lnTo>
                <a:lnTo>
                  <a:pt x="4818" y="1891"/>
                </a:lnTo>
                <a:lnTo>
                  <a:pt x="4600" y="1910"/>
                </a:lnTo>
                <a:lnTo>
                  <a:pt x="4473" y="1837"/>
                </a:lnTo>
                <a:lnTo>
                  <a:pt x="4309" y="1837"/>
                </a:lnTo>
                <a:lnTo>
                  <a:pt x="4127" y="1782"/>
                </a:lnTo>
                <a:lnTo>
                  <a:pt x="4018" y="1637"/>
                </a:lnTo>
                <a:lnTo>
                  <a:pt x="3909" y="1491"/>
                </a:lnTo>
                <a:lnTo>
                  <a:pt x="3818" y="1400"/>
                </a:lnTo>
                <a:lnTo>
                  <a:pt x="3727" y="1291"/>
                </a:lnTo>
                <a:lnTo>
                  <a:pt x="3618" y="1182"/>
                </a:lnTo>
                <a:lnTo>
                  <a:pt x="3527" y="1110"/>
                </a:lnTo>
                <a:lnTo>
                  <a:pt x="3691" y="1419"/>
                </a:lnTo>
                <a:lnTo>
                  <a:pt x="3800" y="1691"/>
                </a:lnTo>
                <a:lnTo>
                  <a:pt x="3964" y="1819"/>
                </a:lnTo>
                <a:lnTo>
                  <a:pt x="4055" y="1946"/>
                </a:lnTo>
                <a:lnTo>
                  <a:pt x="4127" y="2073"/>
                </a:lnTo>
                <a:lnTo>
                  <a:pt x="4236" y="2128"/>
                </a:lnTo>
                <a:lnTo>
                  <a:pt x="4436" y="2201"/>
                </a:lnTo>
                <a:lnTo>
                  <a:pt x="4564" y="2310"/>
                </a:lnTo>
                <a:lnTo>
                  <a:pt x="4764" y="2310"/>
                </a:lnTo>
                <a:lnTo>
                  <a:pt x="4964" y="2364"/>
                </a:lnTo>
                <a:lnTo>
                  <a:pt x="5073" y="2510"/>
                </a:lnTo>
                <a:lnTo>
                  <a:pt x="5273" y="2546"/>
                </a:lnTo>
                <a:lnTo>
                  <a:pt x="5346" y="2637"/>
                </a:lnTo>
                <a:lnTo>
                  <a:pt x="5400" y="2910"/>
                </a:lnTo>
                <a:lnTo>
                  <a:pt x="5418" y="3146"/>
                </a:lnTo>
                <a:lnTo>
                  <a:pt x="5455" y="3310"/>
                </a:lnTo>
                <a:lnTo>
                  <a:pt x="5291" y="3255"/>
                </a:lnTo>
                <a:lnTo>
                  <a:pt x="5164" y="3328"/>
                </a:lnTo>
                <a:lnTo>
                  <a:pt x="4982" y="3310"/>
                </a:lnTo>
                <a:lnTo>
                  <a:pt x="4836" y="3182"/>
                </a:lnTo>
                <a:lnTo>
                  <a:pt x="4764" y="3291"/>
                </a:lnTo>
                <a:lnTo>
                  <a:pt x="4727" y="3437"/>
                </a:lnTo>
                <a:lnTo>
                  <a:pt x="4800" y="3673"/>
                </a:lnTo>
                <a:lnTo>
                  <a:pt x="4709" y="3891"/>
                </a:lnTo>
                <a:lnTo>
                  <a:pt x="4600" y="4037"/>
                </a:lnTo>
                <a:lnTo>
                  <a:pt x="4473" y="3982"/>
                </a:lnTo>
                <a:lnTo>
                  <a:pt x="4327" y="3855"/>
                </a:lnTo>
                <a:lnTo>
                  <a:pt x="4346" y="3710"/>
                </a:lnTo>
                <a:lnTo>
                  <a:pt x="4273" y="3601"/>
                </a:lnTo>
                <a:lnTo>
                  <a:pt x="4291" y="3764"/>
                </a:lnTo>
                <a:lnTo>
                  <a:pt x="4291" y="3873"/>
                </a:lnTo>
                <a:lnTo>
                  <a:pt x="4000" y="3710"/>
                </a:lnTo>
                <a:lnTo>
                  <a:pt x="3873" y="3691"/>
                </a:lnTo>
                <a:lnTo>
                  <a:pt x="3745" y="3673"/>
                </a:lnTo>
                <a:lnTo>
                  <a:pt x="3582" y="3510"/>
                </a:lnTo>
                <a:lnTo>
                  <a:pt x="3727" y="3746"/>
                </a:lnTo>
                <a:lnTo>
                  <a:pt x="4055" y="3946"/>
                </a:lnTo>
                <a:lnTo>
                  <a:pt x="4109" y="4091"/>
                </a:lnTo>
                <a:lnTo>
                  <a:pt x="3982" y="4273"/>
                </a:lnTo>
                <a:lnTo>
                  <a:pt x="3873" y="4437"/>
                </a:lnTo>
                <a:lnTo>
                  <a:pt x="3873" y="4564"/>
                </a:lnTo>
                <a:lnTo>
                  <a:pt x="3927" y="4782"/>
                </a:lnTo>
                <a:lnTo>
                  <a:pt x="3891" y="4892"/>
                </a:lnTo>
                <a:lnTo>
                  <a:pt x="3764" y="4782"/>
                </a:lnTo>
                <a:lnTo>
                  <a:pt x="3673" y="4673"/>
                </a:lnTo>
                <a:lnTo>
                  <a:pt x="3673" y="4855"/>
                </a:lnTo>
                <a:lnTo>
                  <a:pt x="3527" y="4855"/>
                </a:lnTo>
                <a:lnTo>
                  <a:pt x="3709" y="4928"/>
                </a:lnTo>
                <a:lnTo>
                  <a:pt x="3782" y="5146"/>
                </a:lnTo>
                <a:lnTo>
                  <a:pt x="3782" y="5382"/>
                </a:lnTo>
                <a:lnTo>
                  <a:pt x="3727" y="5510"/>
                </a:lnTo>
                <a:lnTo>
                  <a:pt x="3509" y="5364"/>
                </a:lnTo>
                <a:lnTo>
                  <a:pt x="3655" y="5582"/>
                </a:lnTo>
                <a:lnTo>
                  <a:pt x="3727" y="5837"/>
                </a:lnTo>
                <a:lnTo>
                  <a:pt x="3655" y="6019"/>
                </a:lnTo>
                <a:lnTo>
                  <a:pt x="3709" y="6201"/>
                </a:lnTo>
                <a:lnTo>
                  <a:pt x="3782" y="6328"/>
                </a:lnTo>
                <a:lnTo>
                  <a:pt x="3691" y="6473"/>
                </a:lnTo>
                <a:lnTo>
                  <a:pt x="3582" y="6201"/>
                </a:lnTo>
                <a:lnTo>
                  <a:pt x="3455" y="6110"/>
                </a:lnTo>
                <a:lnTo>
                  <a:pt x="3327" y="5946"/>
                </a:lnTo>
                <a:lnTo>
                  <a:pt x="3182" y="5746"/>
                </a:lnTo>
                <a:lnTo>
                  <a:pt x="3236" y="5510"/>
                </a:lnTo>
                <a:lnTo>
                  <a:pt x="3145" y="5637"/>
                </a:lnTo>
                <a:lnTo>
                  <a:pt x="3018" y="5328"/>
                </a:lnTo>
                <a:lnTo>
                  <a:pt x="2909" y="5164"/>
                </a:lnTo>
                <a:lnTo>
                  <a:pt x="2800" y="4964"/>
                </a:lnTo>
                <a:lnTo>
                  <a:pt x="2691" y="4782"/>
                </a:lnTo>
                <a:lnTo>
                  <a:pt x="2582" y="4346"/>
                </a:lnTo>
                <a:lnTo>
                  <a:pt x="2564" y="4746"/>
                </a:lnTo>
                <a:lnTo>
                  <a:pt x="2636" y="5037"/>
                </a:lnTo>
                <a:lnTo>
                  <a:pt x="2691" y="5273"/>
                </a:lnTo>
                <a:lnTo>
                  <a:pt x="2727" y="5382"/>
                </a:lnTo>
                <a:lnTo>
                  <a:pt x="2745" y="5510"/>
                </a:lnTo>
                <a:lnTo>
                  <a:pt x="2727" y="5673"/>
                </a:lnTo>
                <a:lnTo>
                  <a:pt x="2855" y="5619"/>
                </a:lnTo>
                <a:lnTo>
                  <a:pt x="2873" y="5801"/>
                </a:lnTo>
                <a:lnTo>
                  <a:pt x="2927" y="5964"/>
                </a:lnTo>
                <a:lnTo>
                  <a:pt x="2909" y="6219"/>
                </a:lnTo>
                <a:lnTo>
                  <a:pt x="3000" y="6073"/>
                </a:lnTo>
                <a:lnTo>
                  <a:pt x="3109" y="6273"/>
                </a:lnTo>
                <a:lnTo>
                  <a:pt x="3236" y="6455"/>
                </a:lnTo>
                <a:lnTo>
                  <a:pt x="3273" y="6637"/>
                </a:lnTo>
                <a:lnTo>
                  <a:pt x="3218" y="6728"/>
                </a:lnTo>
                <a:lnTo>
                  <a:pt x="3345" y="6892"/>
                </a:lnTo>
                <a:lnTo>
                  <a:pt x="3291" y="7001"/>
                </a:lnTo>
                <a:lnTo>
                  <a:pt x="3400" y="7364"/>
                </a:lnTo>
                <a:lnTo>
                  <a:pt x="3309" y="7437"/>
                </a:lnTo>
                <a:lnTo>
                  <a:pt x="3327" y="7692"/>
                </a:lnTo>
                <a:lnTo>
                  <a:pt x="3164" y="7546"/>
                </a:lnTo>
                <a:lnTo>
                  <a:pt x="3018" y="7383"/>
                </a:lnTo>
                <a:lnTo>
                  <a:pt x="3055" y="7637"/>
                </a:lnTo>
                <a:lnTo>
                  <a:pt x="3182" y="7801"/>
                </a:lnTo>
                <a:lnTo>
                  <a:pt x="3291" y="7873"/>
                </a:lnTo>
                <a:lnTo>
                  <a:pt x="3109" y="7873"/>
                </a:lnTo>
                <a:lnTo>
                  <a:pt x="3273" y="8073"/>
                </a:lnTo>
                <a:lnTo>
                  <a:pt x="3382" y="8219"/>
                </a:lnTo>
                <a:lnTo>
                  <a:pt x="3291" y="8292"/>
                </a:lnTo>
                <a:lnTo>
                  <a:pt x="3418" y="8383"/>
                </a:lnTo>
                <a:lnTo>
                  <a:pt x="3473" y="8510"/>
                </a:lnTo>
                <a:lnTo>
                  <a:pt x="3673" y="8601"/>
                </a:lnTo>
                <a:lnTo>
                  <a:pt x="3836" y="8692"/>
                </a:lnTo>
                <a:lnTo>
                  <a:pt x="3636" y="8673"/>
                </a:lnTo>
                <a:lnTo>
                  <a:pt x="3382" y="8492"/>
                </a:lnTo>
                <a:lnTo>
                  <a:pt x="3236" y="8546"/>
                </a:lnTo>
                <a:lnTo>
                  <a:pt x="3127" y="8546"/>
                </a:lnTo>
                <a:lnTo>
                  <a:pt x="2982" y="8383"/>
                </a:lnTo>
                <a:lnTo>
                  <a:pt x="2855" y="8364"/>
                </a:lnTo>
                <a:lnTo>
                  <a:pt x="2727" y="8437"/>
                </a:lnTo>
                <a:lnTo>
                  <a:pt x="2545" y="8437"/>
                </a:lnTo>
                <a:lnTo>
                  <a:pt x="2564" y="8255"/>
                </a:lnTo>
                <a:lnTo>
                  <a:pt x="2418" y="8292"/>
                </a:lnTo>
                <a:lnTo>
                  <a:pt x="2400" y="8073"/>
                </a:lnTo>
                <a:lnTo>
                  <a:pt x="2309" y="8128"/>
                </a:lnTo>
                <a:lnTo>
                  <a:pt x="2218" y="7855"/>
                </a:lnTo>
                <a:lnTo>
                  <a:pt x="2164" y="8092"/>
                </a:lnTo>
                <a:lnTo>
                  <a:pt x="2291" y="8292"/>
                </a:lnTo>
                <a:lnTo>
                  <a:pt x="2327" y="8437"/>
                </a:lnTo>
                <a:lnTo>
                  <a:pt x="2364" y="8564"/>
                </a:lnTo>
                <a:lnTo>
                  <a:pt x="2164" y="8564"/>
                </a:lnTo>
                <a:lnTo>
                  <a:pt x="2000" y="8583"/>
                </a:lnTo>
                <a:lnTo>
                  <a:pt x="2073" y="8364"/>
                </a:lnTo>
                <a:lnTo>
                  <a:pt x="2000" y="8128"/>
                </a:lnTo>
                <a:lnTo>
                  <a:pt x="1945" y="7837"/>
                </a:lnTo>
                <a:lnTo>
                  <a:pt x="1745" y="7837"/>
                </a:lnTo>
                <a:lnTo>
                  <a:pt x="1745" y="7583"/>
                </a:lnTo>
                <a:lnTo>
                  <a:pt x="1618" y="7710"/>
                </a:lnTo>
                <a:lnTo>
                  <a:pt x="1473" y="7528"/>
                </a:lnTo>
                <a:lnTo>
                  <a:pt x="1473" y="7383"/>
                </a:lnTo>
                <a:lnTo>
                  <a:pt x="1582" y="7237"/>
                </a:lnTo>
                <a:lnTo>
                  <a:pt x="1673" y="7128"/>
                </a:lnTo>
                <a:lnTo>
                  <a:pt x="1654" y="6964"/>
                </a:lnTo>
                <a:lnTo>
                  <a:pt x="1745" y="6819"/>
                </a:lnTo>
                <a:lnTo>
                  <a:pt x="1836" y="6655"/>
                </a:lnTo>
                <a:lnTo>
                  <a:pt x="1727" y="6546"/>
                </a:lnTo>
                <a:lnTo>
                  <a:pt x="1691" y="6401"/>
                </a:lnTo>
                <a:lnTo>
                  <a:pt x="1582" y="6146"/>
                </a:lnTo>
                <a:lnTo>
                  <a:pt x="1727" y="6001"/>
                </a:lnTo>
                <a:lnTo>
                  <a:pt x="1636" y="5910"/>
                </a:lnTo>
                <a:lnTo>
                  <a:pt x="1545" y="5782"/>
                </a:lnTo>
                <a:lnTo>
                  <a:pt x="1600" y="5655"/>
                </a:lnTo>
                <a:lnTo>
                  <a:pt x="1691" y="5564"/>
                </a:lnTo>
                <a:lnTo>
                  <a:pt x="1673" y="5310"/>
                </a:lnTo>
                <a:lnTo>
                  <a:pt x="1564" y="5255"/>
                </a:lnTo>
                <a:lnTo>
                  <a:pt x="1564" y="5037"/>
                </a:lnTo>
                <a:lnTo>
                  <a:pt x="1400" y="4946"/>
                </a:lnTo>
                <a:lnTo>
                  <a:pt x="1236" y="4892"/>
                </a:lnTo>
                <a:lnTo>
                  <a:pt x="1164" y="4782"/>
                </a:lnTo>
                <a:lnTo>
                  <a:pt x="1073" y="4637"/>
                </a:lnTo>
                <a:lnTo>
                  <a:pt x="891" y="4510"/>
                </a:lnTo>
                <a:lnTo>
                  <a:pt x="891" y="4255"/>
                </a:lnTo>
                <a:lnTo>
                  <a:pt x="818" y="4164"/>
                </a:lnTo>
                <a:lnTo>
                  <a:pt x="709" y="3982"/>
                </a:lnTo>
                <a:lnTo>
                  <a:pt x="600" y="3819"/>
                </a:lnTo>
                <a:lnTo>
                  <a:pt x="545" y="3637"/>
                </a:lnTo>
                <a:lnTo>
                  <a:pt x="473" y="3819"/>
                </a:lnTo>
                <a:lnTo>
                  <a:pt x="564" y="3982"/>
                </a:lnTo>
                <a:lnTo>
                  <a:pt x="654" y="4146"/>
                </a:lnTo>
                <a:lnTo>
                  <a:pt x="745" y="4255"/>
                </a:lnTo>
                <a:lnTo>
                  <a:pt x="782" y="4364"/>
                </a:lnTo>
                <a:lnTo>
                  <a:pt x="582" y="4364"/>
                </a:lnTo>
                <a:lnTo>
                  <a:pt x="418" y="4382"/>
                </a:lnTo>
                <a:lnTo>
                  <a:pt x="491" y="4546"/>
                </a:lnTo>
                <a:lnTo>
                  <a:pt x="454" y="4655"/>
                </a:lnTo>
                <a:lnTo>
                  <a:pt x="418" y="4801"/>
                </a:lnTo>
                <a:lnTo>
                  <a:pt x="527" y="4873"/>
                </a:lnTo>
                <a:lnTo>
                  <a:pt x="636" y="5019"/>
                </a:lnTo>
                <a:lnTo>
                  <a:pt x="382" y="4910"/>
                </a:lnTo>
                <a:lnTo>
                  <a:pt x="218" y="4801"/>
                </a:lnTo>
                <a:lnTo>
                  <a:pt x="0" y="4710"/>
                </a:lnTo>
                <a:lnTo>
                  <a:pt x="109" y="4873"/>
                </a:lnTo>
                <a:lnTo>
                  <a:pt x="200" y="5073"/>
                </a:lnTo>
                <a:cubicBezTo>
                  <a:pt x="212" y="5109"/>
                  <a:pt x="219" y="5148"/>
                  <a:pt x="236" y="5182"/>
                </a:cubicBezTo>
                <a:cubicBezTo>
                  <a:pt x="263" y="5235"/>
                  <a:pt x="364" y="5245"/>
                  <a:pt x="364" y="5310"/>
                </a:cubicBezTo>
                <a:lnTo>
                  <a:pt x="436" y="5492"/>
                </a:lnTo>
                <a:lnTo>
                  <a:pt x="636" y="5601"/>
                </a:lnTo>
                <a:lnTo>
                  <a:pt x="745" y="5673"/>
                </a:lnTo>
                <a:lnTo>
                  <a:pt x="764" y="5873"/>
                </a:lnTo>
                <a:lnTo>
                  <a:pt x="745" y="6037"/>
                </a:lnTo>
                <a:lnTo>
                  <a:pt x="891" y="6273"/>
                </a:lnTo>
                <a:lnTo>
                  <a:pt x="891" y="6473"/>
                </a:lnTo>
                <a:lnTo>
                  <a:pt x="982" y="6637"/>
                </a:lnTo>
                <a:lnTo>
                  <a:pt x="1018" y="6764"/>
                </a:lnTo>
                <a:lnTo>
                  <a:pt x="927" y="6873"/>
                </a:lnTo>
                <a:lnTo>
                  <a:pt x="818" y="7037"/>
                </a:lnTo>
                <a:lnTo>
                  <a:pt x="654" y="7001"/>
                </a:lnTo>
                <a:lnTo>
                  <a:pt x="636" y="6801"/>
                </a:lnTo>
                <a:lnTo>
                  <a:pt x="582" y="6619"/>
                </a:lnTo>
                <a:lnTo>
                  <a:pt x="436" y="6473"/>
                </a:lnTo>
                <a:lnTo>
                  <a:pt x="254" y="6437"/>
                </a:lnTo>
                <a:lnTo>
                  <a:pt x="364" y="6655"/>
                </a:lnTo>
                <a:lnTo>
                  <a:pt x="454" y="6837"/>
                </a:lnTo>
                <a:lnTo>
                  <a:pt x="436" y="6983"/>
                </a:lnTo>
                <a:lnTo>
                  <a:pt x="291" y="7019"/>
                </a:lnTo>
                <a:lnTo>
                  <a:pt x="73" y="7019"/>
                </a:lnTo>
                <a:lnTo>
                  <a:pt x="0" y="7110"/>
                </a:lnTo>
                <a:lnTo>
                  <a:pt x="164" y="7146"/>
                </a:lnTo>
                <a:lnTo>
                  <a:pt x="382" y="7164"/>
                </a:lnTo>
                <a:lnTo>
                  <a:pt x="491" y="7146"/>
                </a:lnTo>
                <a:lnTo>
                  <a:pt x="509" y="7455"/>
                </a:lnTo>
                <a:lnTo>
                  <a:pt x="618" y="7692"/>
                </a:lnTo>
                <a:lnTo>
                  <a:pt x="436" y="7783"/>
                </a:lnTo>
                <a:lnTo>
                  <a:pt x="236" y="7801"/>
                </a:lnTo>
                <a:lnTo>
                  <a:pt x="400" y="7855"/>
                </a:lnTo>
                <a:lnTo>
                  <a:pt x="400" y="8055"/>
                </a:lnTo>
                <a:lnTo>
                  <a:pt x="509" y="7928"/>
                </a:lnTo>
                <a:lnTo>
                  <a:pt x="673" y="8001"/>
                </a:lnTo>
                <a:lnTo>
                  <a:pt x="891" y="8164"/>
                </a:lnTo>
                <a:lnTo>
                  <a:pt x="764" y="8364"/>
                </a:lnTo>
                <a:lnTo>
                  <a:pt x="982" y="8237"/>
                </a:lnTo>
                <a:lnTo>
                  <a:pt x="1200" y="8328"/>
                </a:lnTo>
                <a:lnTo>
                  <a:pt x="1127" y="8455"/>
                </a:lnTo>
                <a:lnTo>
                  <a:pt x="945" y="8564"/>
                </a:lnTo>
                <a:lnTo>
                  <a:pt x="1109" y="8583"/>
                </a:lnTo>
                <a:lnTo>
                  <a:pt x="1236" y="8692"/>
                </a:lnTo>
                <a:lnTo>
                  <a:pt x="1273" y="8873"/>
                </a:lnTo>
                <a:lnTo>
                  <a:pt x="1418" y="9055"/>
                </a:lnTo>
                <a:lnTo>
                  <a:pt x="1382" y="9237"/>
                </a:lnTo>
                <a:lnTo>
                  <a:pt x="1200" y="9237"/>
                </a:lnTo>
                <a:lnTo>
                  <a:pt x="1054" y="9183"/>
                </a:lnTo>
                <a:lnTo>
                  <a:pt x="909" y="9092"/>
                </a:lnTo>
                <a:lnTo>
                  <a:pt x="964" y="9274"/>
                </a:lnTo>
                <a:lnTo>
                  <a:pt x="1073" y="9419"/>
                </a:lnTo>
                <a:lnTo>
                  <a:pt x="1164" y="9492"/>
                </a:lnTo>
                <a:lnTo>
                  <a:pt x="1291" y="9492"/>
                </a:lnTo>
                <a:lnTo>
                  <a:pt x="1400" y="9710"/>
                </a:lnTo>
                <a:lnTo>
                  <a:pt x="1454" y="9510"/>
                </a:lnTo>
                <a:lnTo>
                  <a:pt x="1618" y="9564"/>
                </a:lnTo>
                <a:lnTo>
                  <a:pt x="1691" y="9728"/>
                </a:lnTo>
                <a:lnTo>
                  <a:pt x="1800" y="9564"/>
                </a:lnTo>
                <a:lnTo>
                  <a:pt x="1982" y="9455"/>
                </a:lnTo>
                <a:lnTo>
                  <a:pt x="2091" y="9383"/>
                </a:lnTo>
                <a:lnTo>
                  <a:pt x="2255" y="9437"/>
                </a:lnTo>
                <a:lnTo>
                  <a:pt x="2345" y="9346"/>
                </a:lnTo>
                <a:lnTo>
                  <a:pt x="2491" y="9492"/>
                </a:lnTo>
                <a:lnTo>
                  <a:pt x="2582" y="9437"/>
                </a:lnTo>
                <a:lnTo>
                  <a:pt x="2618" y="9292"/>
                </a:lnTo>
                <a:lnTo>
                  <a:pt x="2745" y="9255"/>
                </a:lnTo>
                <a:lnTo>
                  <a:pt x="2909" y="9201"/>
                </a:lnTo>
                <a:lnTo>
                  <a:pt x="3018" y="9364"/>
                </a:lnTo>
                <a:lnTo>
                  <a:pt x="3091" y="9528"/>
                </a:lnTo>
                <a:lnTo>
                  <a:pt x="3309" y="9546"/>
                </a:lnTo>
                <a:lnTo>
                  <a:pt x="3418" y="9637"/>
                </a:lnTo>
                <a:lnTo>
                  <a:pt x="3582" y="9801"/>
                </a:lnTo>
                <a:close/>
              </a:path>
            </a:pathLst>
          </a:custGeom>
          <a:solidFill>
            <a:srgbClr val="00CCFF"/>
          </a:solidFill>
          <a:ln w="0" cap="flat" cmpd="sng">
            <a:solidFill>
              <a:srgbClr val="00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23299" name="Freeform 35"/>
          <p:cNvSpPr>
            <a:spLocks/>
          </p:cNvSpPr>
          <p:nvPr/>
        </p:nvSpPr>
        <p:spPr bwMode="auto">
          <a:xfrm>
            <a:off x="2590800" y="2986088"/>
            <a:ext cx="1182688" cy="2298700"/>
          </a:xfrm>
          <a:custGeom>
            <a:avLst/>
            <a:gdLst/>
            <a:ahLst/>
            <a:cxnLst>
              <a:cxn ang="0">
                <a:pos x="813" y="45"/>
              </a:cxn>
              <a:cxn ang="0">
                <a:pos x="813" y="209"/>
              </a:cxn>
              <a:cxn ang="0">
                <a:pos x="729" y="367"/>
              </a:cxn>
              <a:cxn ang="0">
                <a:pos x="653" y="480"/>
              </a:cxn>
              <a:cxn ang="0">
                <a:pos x="769" y="615"/>
              </a:cxn>
              <a:cxn ang="0">
                <a:pos x="800" y="795"/>
              </a:cxn>
              <a:cxn ang="0">
                <a:pos x="700" y="922"/>
              </a:cxn>
              <a:cxn ang="0">
                <a:pos x="719" y="1005"/>
              </a:cxn>
              <a:cxn ang="0">
                <a:pos x="700" y="1213"/>
              </a:cxn>
              <a:cxn ang="0">
                <a:pos x="599" y="1371"/>
              </a:cxn>
              <a:cxn ang="0">
                <a:pos x="630" y="1408"/>
              </a:cxn>
              <a:cxn ang="0">
                <a:pos x="734" y="1462"/>
              </a:cxn>
              <a:cxn ang="0">
                <a:pos x="700" y="1512"/>
              </a:cxn>
              <a:cxn ang="0">
                <a:pos x="682" y="1533"/>
              </a:cxn>
              <a:cxn ang="0">
                <a:pos x="661" y="1550"/>
              </a:cxn>
              <a:cxn ang="0">
                <a:pos x="657" y="1568"/>
              </a:cxn>
              <a:cxn ang="0">
                <a:pos x="657" y="1589"/>
              </a:cxn>
              <a:cxn ang="0">
                <a:pos x="657" y="1610"/>
              </a:cxn>
              <a:cxn ang="0">
                <a:pos x="650" y="1626"/>
              </a:cxn>
              <a:cxn ang="0">
                <a:pos x="632" y="1624"/>
              </a:cxn>
              <a:cxn ang="0">
                <a:pos x="599" y="1604"/>
              </a:cxn>
              <a:cxn ang="0">
                <a:pos x="586" y="1595"/>
              </a:cxn>
              <a:cxn ang="0">
                <a:pos x="572" y="1589"/>
              </a:cxn>
              <a:cxn ang="0">
                <a:pos x="563" y="1572"/>
              </a:cxn>
              <a:cxn ang="0">
                <a:pos x="555" y="1556"/>
              </a:cxn>
              <a:cxn ang="0">
                <a:pos x="545" y="1543"/>
              </a:cxn>
              <a:cxn ang="0">
                <a:pos x="530" y="1537"/>
              </a:cxn>
              <a:cxn ang="0">
                <a:pos x="518" y="1529"/>
              </a:cxn>
              <a:cxn ang="0">
                <a:pos x="507" y="1518"/>
              </a:cxn>
              <a:cxn ang="0">
                <a:pos x="495" y="1510"/>
              </a:cxn>
              <a:cxn ang="0">
                <a:pos x="482" y="1502"/>
              </a:cxn>
              <a:cxn ang="0">
                <a:pos x="468" y="1494"/>
              </a:cxn>
              <a:cxn ang="0">
                <a:pos x="451" y="1489"/>
              </a:cxn>
              <a:cxn ang="0">
                <a:pos x="437" y="1483"/>
              </a:cxn>
              <a:cxn ang="0">
                <a:pos x="420" y="1481"/>
              </a:cxn>
              <a:cxn ang="0">
                <a:pos x="401" y="1489"/>
              </a:cxn>
              <a:cxn ang="0">
                <a:pos x="393" y="1448"/>
              </a:cxn>
              <a:cxn ang="0">
                <a:pos x="368" y="1336"/>
              </a:cxn>
              <a:cxn ang="0">
                <a:pos x="349" y="1284"/>
              </a:cxn>
              <a:cxn ang="0">
                <a:pos x="401" y="1188"/>
              </a:cxn>
              <a:cxn ang="0">
                <a:pos x="331" y="1130"/>
              </a:cxn>
              <a:cxn ang="0">
                <a:pos x="187" y="1126"/>
              </a:cxn>
              <a:cxn ang="0">
                <a:pos x="54" y="1059"/>
              </a:cxn>
              <a:cxn ang="0">
                <a:pos x="21" y="939"/>
              </a:cxn>
              <a:cxn ang="0">
                <a:pos x="85" y="964"/>
              </a:cxn>
              <a:cxn ang="0">
                <a:pos x="177" y="1061"/>
              </a:cxn>
              <a:cxn ang="0">
                <a:pos x="256" y="1032"/>
              </a:cxn>
              <a:cxn ang="0">
                <a:pos x="320" y="947"/>
              </a:cxn>
              <a:cxn ang="0">
                <a:pos x="320" y="802"/>
              </a:cxn>
              <a:cxn ang="0">
                <a:pos x="347" y="662"/>
              </a:cxn>
              <a:cxn ang="0">
                <a:pos x="380" y="820"/>
              </a:cxn>
              <a:cxn ang="0">
                <a:pos x="389" y="1020"/>
              </a:cxn>
              <a:cxn ang="0">
                <a:pos x="511" y="1117"/>
              </a:cxn>
              <a:cxn ang="0">
                <a:pos x="534" y="1059"/>
              </a:cxn>
              <a:cxn ang="0">
                <a:pos x="555" y="866"/>
              </a:cxn>
              <a:cxn ang="0">
                <a:pos x="565" y="658"/>
              </a:cxn>
              <a:cxn ang="0">
                <a:pos x="497" y="473"/>
              </a:cxn>
              <a:cxn ang="0">
                <a:pos x="563" y="351"/>
              </a:cxn>
              <a:cxn ang="0">
                <a:pos x="613" y="176"/>
              </a:cxn>
              <a:cxn ang="0">
                <a:pos x="621" y="47"/>
              </a:cxn>
              <a:cxn ang="0">
                <a:pos x="717" y="6"/>
              </a:cxn>
            </a:cxnLst>
            <a:rect l="0" t="0" r="r" b="b"/>
            <a:pathLst>
              <a:path w="835" h="1626">
                <a:moveTo>
                  <a:pt x="717" y="6"/>
                </a:moveTo>
                <a:lnTo>
                  <a:pt x="723" y="2"/>
                </a:lnTo>
                <a:lnTo>
                  <a:pt x="732" y="2"/>
                </a:lnTo>
                <a:lnTo>
                  <a:pt x="736" y="4"/>
                </a:lnTo>
                <a:lnTo>
                  <a:pt x="742" y="20"/>
                </a:lnTo>
                <a:lnTo>
                  <a:pt x="752" y="35"/>
                </a:lnTo>
                <a:lnTo>
                  <a:pt x="765" y="35"/>
                </a:lnTo>
                <a:lnTo>
                  <a:pt x="786" y="29"/>
                </a:lnTo>
                <a:lnTo>
                  <a:pt x="794" y="29"/>
                </a:lnTo>
                <a:lnTo>
                  <a:pt x="813" y="45"/>
                </a:lnTo>
                <a:lnTo>
                  <a:pt x="815" y="54"/>
                </a:lnTo>
                <a:lnTo>
                  <a:pt x="806" y="70"/>
                </a:lnTo>
                <a:lnTo>
                  <a:pt x="800" y="101"/>
                </a:lnTo>
                <a:lnTo>
                  <a:pt x="781" y="137"/>
                </a:lnTo>
                <a:lnTo>
                  <a:pt x="777" y="153"/>
                </a:lnTo>
                <a:lnTo>
                  <a:pt x="783" y="176"/>
                </a:lnTo>
                <a:lnTo>
                  <a:pt x="790" y="185"/>
                </a:lnTo>
                <a:lnTo>
                  <a:pt x="808" y="199"/>
                </a:lnTo>
                <a:lnTo>
                  <a:pt x="813" y="199"/>
                </a:lnTo>
                <a:lnTo>
                  <a:pt x="813" y="209"/>
                </a:lnTo>
                <a:lnTo>
                  <a:pt x="800" y="218"/>
                </a:lnTo>
                <a:lnTo>
                  <a:pt x="790" y="232"/>
                </a:lnTo>
                <a:lnTo>
                  <a:pt x="767" y="234"/>
                </a:lnTo>
                <a:lnTo>
                  <a:pt x="750" y="241"/>
                </a:lnTo>
                <a:lnTo>
                  <a:pt x="748" y="247"/>
                </a:lnTo>
                <a:lnTo>
                  <a:pt x="773" y="272"/>
                </a:lnTo>
                <a:lnTo>
                  <a:pt x="773" y="284"/>
                </a:lnTo>
                <a:lnTo>
                  <a:pt x="763" y="297"/>
                </a:lnTo>
                <a:lnTo>
                  <a:pt x="734" y="326"/>
                </a:lnTo>
                <a:lnTo>
                  <a:pt x="729" y="367"/>
                </a:lnTo>
                <a:lnTo>
                  <a:pt x="738" y="388"/>
                </a:lnTo>
                <a:lnTo>
                  <a:pt x="738" y="394"/>
                </a:lnTo>
                <a:lnTo>
                  <a:pt x="729" y="403"/>
                </a:lnTo>
                <a:lnTo>
                  <a:pt x="705" y="421"/>
                </a:lnTo>
                <a:lnTo>
                  <a:pt x="690" y="421"/>
                </a:lnTo>
                <a:lnTo>
                  <a:pt x="688" y="426"/>
                </a:lnTo>
                <a:lnTo>
                  <a:pt x="688" y="446"/>
                </a:lnTo>
                <a:lnTo>
                  <a:pt x="673" y="471"/>
                </a:lnTo>
                <a:lnTo>
                  <a:pt x="663" y="469"/>
                </a:lnTo>
                <a:lnTo>
                  <a:pt x="653" y="480"/>
                </a:lnTo>
                <a:lnTo>
                  <a:pt x="648" y="490"/>
                </a:lnTo>
                <a:lnTo>
                  <a:pt x="648" y="502"/>
                </a:lnTo>
                <a:lnTo>
                  <a:pt x="675" y="498"/>
                </a:lnTo>
                <a:lnTo>
                  <a:pt x="684" y="498"/>
                </a:lnTo>
                <a:lnTo>
                  <a:pt x="692" y="504"/>
                </a:lnTo>
                <a:lnTo>
                  <a:pt x="717" y="540"/>
                </a:lnTo>
                <a:lnTo>
                  <a:pt x="732" y="548"/>
                </a:lnTo>
                <a:lnTo>
                  <a:pt x="754" y="588"/>
                </a:lnTo>
                <a:lnTo>
                  <a:pt x="754" y="594"/>
                </a:lnTo>
                <a:lnTo>
                  <a:pt x="769" y="615"/>
                </a:lnTo>
                <a:lnTo>
                  <a:pt x="781" y="631"/>
                </a:lnTo>
                <a:lnTo>
                  <a:pt x="800" y="646"/>
                </a:lnTo>
                <a:lnTo>
                  <a:pt x="806" y="664"/>
                </a:lnTo>
                <a:lnTo>
                  <a:pt x="829" y="706"/>
                </a:lnTo>
                <a:lnTo>
                  <a:pt x="833" y="718"/>
                </a:lnTo>
                <a:lnTo>
                  <a:pt x="835" y="758"/>
                </a:lnTo>
                <a:lnTo>
                  <a:pt x="835" y="766"/>
                </a:lnTo>
                <a:lnTo>
                  <a:pt x="823" y="781"/>
                </a:lnTo>
                <a:lnTo>
                  <a:pt x="806" y="785"/>
                </a:lnTo>
                <a:lnTo>
                  <a:pt x="800" y="795"/>
                </a:lnTo>
                <a:lnTo>
                  <a:pt x="804" y="810"/>
                </a:lnTo>
                <a:lnTo>
                  <a:pt x="802" y="816"/>
                </a:lnTo>
                <a:lnTo>
                  <a:pt x="794" y="829"/>
                </a:lnTo>
                <a:lnTo>
                  <a:pt x="767" y="845"/>
                </a:lnTo>
                <a:lnTo>
                  <a:pt x="748" y="864"/>
                </a:lnTo>
                <a:lnTo>
                  <a:pt x="756" y="878"/>
                </a:lnTo>
                <a:lnTo>
                  <a:pt x="752" y="887"/>
                </a:lnTo>
                <a:lnTo>
                  <a:pt x="729" y="905"/>
                </a:lnTo>
                <a:lnTo>
                  <a:pt x="705" y="918"/>
                </a:lnTo>
                <a:lnTo>
                  <a:pt x="700" y="922"/>
                </a:lnTo>
                <a:lnTo>
                  <a:pt x="698" y="930"/>
                </a:lnTo>
                <a:lnTo>
                  <a:pt x="702" y="939"/>
                </a:lnTo>
                <a:lnTo>
                  <a:pt x="715" y="943"/>
                </a:lnTo>
                <a:lnTo>
                  <a:pt x="719" y="943"/>
                </a:lnTo>
                <a:lnTo>
                  <a:pt x="727" y="937"/>
                </a:lnTo>
                <a:lnTo>
                  <a:pt x="738" y="933"/>
                </a:lnTo>
                <a:lnTo>
                  <a:pt x="750" y="937"/>
                </a:lnTo>
                <a:lnTo>
                  <a:pt x="734" y="976"/>
                </a:lnTo>
                <a:lnTo>
                  <a:pt x="721" y="995"/>
                </a:lnTo>
                <a:lnTo>
                  <a:pt x="719" y="1005"/>
                </a:lnTo>
                <a:lnTo>
                  <a:pt x="721" y="1018"/>
                </a:lnTo>
                <a:lnTo>
                  <a:pt x="742" y="1043"/>
                </a:lnTo>
                <a:lnTo>
                  <a:pt x="759" y="1055"/>
                </a:lnTo>
                <a:lnTo>
                  <a:pt x="763" y="1063"/>
                </a:lnTo>
                <a:lnTo>
                  <a:pt x="769" y="1076"/>
                </a:lnTo>
                <a:lnTo>
                  <a:pt x="769" y="1086"/>
                </a:lnTo>
                <a:lnTo>
                  <a:pt x="759" y="1111"/>
                </a:lnTo>
                <a:lnTo>
                  <a:pt x="721" y="1157"/>
                </a:lnTo>
                <a:lnTo>
                  <a:pt x="705" y="1192"/>
                </a:lnTo>
                <a:lnTo>
                  <a:pt x="700" y="1213"/>
                </a:lnTo>
                <a:lnTo>
                  <a:pt x="707" y="1238"/>
                </a:lnTo>
                <a:lnTo>
                  <a:pt x="665" y="1267"/>
                </a:lnTo>
                <a:lnTo>
                  <a:pt x="659" y="1292"/>
                </a:lnTo>
                <a:lnTo>
                  <a:pt x="648" y="1309"/>
                </a:lnTo>
                <a:lnTo>
                  <a:pt x="640" y="1313"/>
                </a:lnTo>
                <a:lnTo>
                  <a:pt x="619" y="1315"/>
                </a:lnTo>
                <a:lnTo>
                  <a:pt x="607" y="1323"/>
                </a:lnTo>
                <a:lnTo>
                  <a:pt x="601" y="1336"/>
                </a:lnTo>
                <a:lnTo>
                  <a:pt x="594" y="1358"/>
                </a:lnTo>
                <a:lnTo>
                  <a:pt x="599" y="1371"/>
                </a:lnTo>
                <a:lnTo>
                  <a:pt x="623" y="1390"/>
                </a:lnTo>
                <a:lnTo>
                  <a:pt x="630" y="1390"/>
                </a:lnTo>
                <a:lnTo>
                  <a:pt x="636" y="1388"/>
                </a:lnTo>
                <a:lnTo>
                  <a:pt x="659" y="1365"/>
                </a:lnTo>
                <a:lnTo>
                  <a:pt x="673" y="1348"/>
                </a:lnTo>
                <a:lnTo>
                  <a:pt x="684" y="1350"/>
                </a:lnTo>
                <a:lnTo>
                  <a:pt x="659" y="1392"/>
                </a:lnTo>
                <a:lnTo>
                  <a:pt x="653" y="1398"/>
                </a:lnTo>
                <a:lnTo>
                  <a:pt x="634" y="1404"/>
                </a:lnTo>
                <a:lnTo>
                  <a:pt x="630" y="1408"/>
                </a:lnTo>
                <a:lnTo>
                  <a:pt x="630" y="1410"/>
                </a:lnTo>
                <a:lnTo>
                  <a:pt x="642" y="1427"/>
                </a:lnTo>
                <a:lnTo>
                  <a:pt x="657" y="1454"/>
                </a:lnTo>
                <a:lnTo>
                  <a:pt x="663" y="1454"/>
                </a:lnTo>
                <a:lnTo>
                  <a:pt x="673" y="1446"/>
                </a:lnTo>
                <a:lnTo>
                  <a:pt x="705" y="1435"/>
                </a:lnTo>
                <a:lnTo>
                  <a:pt x="713" y="1435"/>
                </a:lnTo>
                <a:lnTo>
                  <a:pt x="725" y="1446"/>
                </a:lnTo>
                <a:lnTo>
                  <a:pt x="734" y="1460"/>
                </a:lnTo>
                <a:lnTo>
                  <a:pt x="734" y="1462"/>
                </a:lnTo>
                <a:lnTo>
                  <a:pt x="707" y="1456"/>
                </a:lnTo>
                <a:lnTo>
                  <a:pt x="698" y="1456"/>
                </a:lnTo>
                <a:lnTo>
                  <a:pt x="675" y="1469"/>
                </a:lnTo>
                <a:lnTo>
                  <a:pt x="673" y="1473"/>
                </a:lnTo>
                <a:lnTo>
                  <a:pt x="709" y="1510"/>
                </a:lnTo>
                <a:lnTo>
                  <a:pt x="707" y="1510"/>
                </a:lnTo>
                <a:lnTo>
                  <a:pt x="707" y="1512"/>
                </a:lnTo>
                <a:lnTo>
                  <a:pt x="705" y="1512"/>
                </a:lnTo>
                <a:lnTo>
                  <a:pt x="702" y="1512"/>
                </a:lnTo>
                <a:lnTo>
                  <a:pt x="700" y="1512"/>
                </a:lnTo>
                <a:lnTo>
                  <a:pt x="700" y="1514"/>
                </a:lnTo>
                <a:lnTo>
                  <a:pt x="698" y="1516"/>
                </a:lnTo>
                <a:lnTo>
                  <a:pt x="696" y="1518"/>
                </a:lnTo>
                <a:lnTo>
                  <a:pt x="694" y="1521"/>
                </a:lnTo>
                <a:lnTo>
                  <a:pt x="692" y="1523"/>
                </a:lnTo>
                <a:lnTo>
                  <a:pt x="690" y="1525"/>
                </a:lnTo>
                <a:lnTo>
                  <a:pt x="688" y="1527"/>
                </a:lnTo>
                <a:lnTo>
                  <a:pt x="686" y="1529"/>
                </a:lnTo>
                <a:lnTo>
                  <a:pt x="684" y="1531"/>
                </a:lnTo>
                <a:lnTo>
                  <a:pt x="682" y="1533"/>
                </a:lnTo>
                <a:lnTo>
                  <a:pt x="680" y="1533"/>
                </a:lnTo>
                <a:lnTo>
                  <a:pt x="678" y="1533"/>
                </a:lnTo>
                <a:lnTo>
                  <a:pt x="675" y="1535"/>
                </a:lnTo>
                <a:lnTo>
                  <a:pt x="673" y="1537"/>
                </a:lnTo>
                <a:lnTo>
                  <a:pt x="671" y="1539"/>
                </a:lnTo>
                <a:lnTo>
                  <a:pt x="669" y="1541"/>
                </a:lnTo>
                <a:lnTo>
                  <a:pt x="667" y="1543"/>
                </a:lnTo>
                <a:lnTo>
                  <a:pt x="665" y="1545"/>
                </a:lnTo>
                <a:lnTo>
                  <a:pt x="663" y="1548"/>
                </a:lnTo>
                <a:lnTo>
                  <a:pt x="661" y="1550"/>
                </a:lnTo>
                <a:lnTo>
                  <a:pt x="659" y="1552"/>
                </a:lnTo>
                <a:lnTo>
                  <a:pt x="659" y="1554"/>
                </a:lnTo>
                <a:lnTo>
                  <a:pt x="659" y="1556"/>
                </a:lnTo>
                <a:lnTo>
                  <a:pt x="657" y="1556"/>
                </a:lnTo>
                <a:lnTo>
                  <a:pt x="657" y="1558"/>
                </a:lnTo>
                <a:lnTo>
                  <a:pt x="657" y="1560"/>
                </a:lnTo>
                <a:lnTo>
                  <a:pt x="657" y="1562"/>
                </a:lnTo>
                <a:lnTo>
                  <a:pt x="657" y="1564"/>
                </a:lnTo>
                <a:lnTo>
                  <a:pt x="657" y="1566"/>
                </a:lnTo>
                <a:lnTo>
                  <a:pt x="657" y="1568"/>
                </a:lnTo>
                <a:lnTo>
                  <a:pt x="657" y="1570"/>
                </a:lnTo>
                <a:lnTo>
                  <a:pt x="657" y="1572"/>
                </a:lnTo>
                <a:lnTo>
                  <a:pt x="657" y="1575"/>
                </a:lnTo>
                <a:lnTo>
                  <a:pt x="657" y="1577"/>
                </a:lnTo>
                <a:lnTo>
                  <a:pt x="657" y="1579"/>
                </a:lnTo>
                <a:lnTo>
                  <a:pt x="657" y="1581"/>
                </a:lnTo>
                <a:lnTo>
                  <a:pt x="657" y="1583"/>
                </a:lnTo>
                <a:lnTo>
                  <a:pt x="657" y="1585"/>
                </a:lnTo>
                <a:lnTo>
                  <a:pt x="657" y="1587"/>
                </a:lnTo>
                <a:lnTo>
                  <a:pt x="657" y="1589"/>
                </a:lnTo>
                <a:lnTo>
                  <a:pt x="657" y="1591"/>
                </a:lnTo>
                <a:lnTo>
                  <a:pt x="657" y="1593"/>
                </a:lnTo>
                <a:lnTo>
                  <a:pt x="657" y="1595"/>
                </a:lnTo>
                <a:lnTo>
                  <a:pt x="657" y="1597"/>
                </a:lnTo>
                <a:lnTo>
                  <a:pt x="657" y="1599"/>
                </a:lnTo>
                <a:lnTo>
                  <a:pt x="657" y="1602"/>
                </a:lnTo>
                <a:lnTo>
                  <a:pt x="657" y="1604"/>
                </a:lnTo>
                <a:lnTo>
                  <a:pt x="657" y="1606"/>
                </a:lnTo>
                <a:lnTo>
                  <a:pt x="657" y="1608"/>
                </a:lnTo>
                <a:lnTo>
                  <a:pt x="657" y="1610"/>
                </a:lnTo>
                <a:lnTo>
                  <a:pt x="657" y="1612"/>
                </a:lnTo>
                <a:lnTo>
                  <a:pt x="657" y="1614"/>
                </a:lnTo>
                <a:lnTo>
                  <a:pt x="657" y="1616"/>
                </a:lnTo>
                <a:lnTo>
                  <a:pt x="657" y="1618"/>
                </a:lnTo>
                <a:lnTo>
                  <a:pt x="657" y="1620"/>
                </a:lnTo>
                <a:lnTo>
                  <a:pt x="657" y="1622"/>
                </a:lnTo>
                <a:lnTo>
                  <a:pt x="657" y="1624"/>
                </a:lnTo>
                <a:lnTo>
                  <a:pt x="655" y="1626"/>
                </a:lnTo>
                <a:lnTo>
                  <a:pt x="653" y="1626"/>
                </a:lnTo>
                <a:lnTo>
                  <a:pt x="650" y="1626"/>
                </a:lnTo>
                <a:lnTo>
                  <a:pt x="648" y="1626"/>
                </a:lnTo>
                <a:lnTo>
                  <a:pt x="646" y="1626"/>
                </a:lnTo>
                <a:lnTo>
                  <a:pt x="644" y="1626"/>
                </a:lnTo>
                <a:lnTo>
                  <a:pt x="642" y="1626"/>
                </a:lnTo>
                <a:lnTo>
                  <a:pt x="640" y="1626"/>
                </a:lnTo>
                <a:lnTo>
                  <a:pt x="638" y="1626"/>
                </a:lnTo>
                <a:lnTo>
                  <a:pt x="636" y="1626"/>
                </a:lnTo>
                <a:lnTo>
                  <a:pt x="636" y="1624"/>
                </a:lnTo>
                <a:lnTo>
                  <a:pt x="634" y="1624"/>
                </a:lnTo>
                <a:lnTo>
                  <a:pt x="632" y="1624"/>
                </a:lnTo>
                <a:lnTo>
                  <a:pt x="630" y="1624"/>
                </a:lnTo>
                <a:lnTo>
                  <a:pt x="628" y="1624"/>
                </a:lnTo>
                <a:lnTo>
                  <a:pt x="605" y="1620"/>
                </a:lnTo>
                <a:lnTo>
                  <a:pt x="601" y="1618"/>
                </a:lnTo>
                <a:lnTo>
                  <a:pt x="601" y="1616"/>
                </a:lnTo>
                <a:lnTo>
                  <a:pt x="601" y="1612"/>
                </a:lnTo>
                <a:lnTo>
                  <a:pt x="601" y="1610"/>
                </a:lnTo>
                <a:lnTo>
                  <a:pt x="601" y="1606"/>
                </a:lnTo>
                <a:lnTo>
                  <a:pt x="601" y="1604"/>
                </a:lnTo>
                <a:lnTo>
                  <a:pt x="599" y="1604"/>
                </a:lnTo>
                <a:lnTo>
                  <a:pt x="599" y="1602"/>
                </a:lnTo>
                <a:lnTo>
                  <a:pt x="596" y="1602"/>
                </a:lnTo>
                <a:lnTo>
                  <a:pt x="594" y="1602"/>
                </a:lnTo>
                <a:lnTo>
                  <a:pt x="592" y="1602"/>
                </a:lnTo>
                <a:lnTo>
                  <a:pt x="592" y="1599"/>
                </a:lnTo>
                <a:lnTo>
                  <a:pt x="590" y="1599"/>
                </a:lnTo>
                <a:lnTo>
                  <a:pt x="590" y="1597"/>
                </a:lnTo>
                <a:lnTo>
                  <a:pt x="590" y="1595"/>
                </a:lnTo>
                <a:lnTo>
                  <a:pt x="588" y="1595"/>
                </a:lnTo>
                <a:lnTo>
                  <a:pt x="586" y="1595"/>
                </a:lnTo>
                <a:lnTo>
                  <a:pt x="586" y="1593"/>
                </a:lnTo>
                <a:lnTo>
                  <a:pt x="584" y="1593"/>
                </a:lnTo>
                <a:lnTo>
                  <a:pt x="582" y="1593"/>
                </a:lnTo>
                <a:lnTo>
                  <a:pt x="580" y="1593"/>
                </a:lnTo>
                <a:lnTo>
                  <a:pt x="580" y="1591"/>
                </a:lnTo>
                <a:lnTo>
                  <a:pt x="578" y="1591"/>
                </a:lnTo>
                <a:lnTo>
                  <a:pt x="576" y="1591"/>
                </a:lnTo>
                <a:lnTo>
                  <a:pt x="574" y="1591"/>
                </a:lnTo>
                <a:lnTo>
                  <a:pt x="574" y="1589"/>
                </a:lnTo>
                <a:lnTo>
                  <a:pt x="572" y="1589"/>
                </a:lnTo>
                <a:lnTo>
                  <a:pt x="572" y="1585"/>
                </a:lnTo>
                <a:lnTo>
                  <a:pt x="572" y="1583"/>
                </a:lnTo>
                <a:lnTo>
                  <a:pt x="569" y="1583"/>
                </a:lnTo>
                <a:lnTo>
                  <a:pt x="569" y="1579"/>
                </a:lnTo>
                <a:lnTo>
                  <a:pt x="569" y="1577"/>
                </a:lnTo>
                <a:lnTo>
                  <a:pt x="567" y="1577"/>
                </a:lnTo>
                <a:lnTo>
                  <a:pt x="567" y="1575"/>
                </a:lnTo>
                <a:lnTo>
                  <a:pt x="565" y="1575"/>
                </a:lnTo>
                <a:lnTo>
                  <a:pt x="565" y="1572"/>
                </a:lnTo>
                <a:lnTo>
                  <a:pt x="563" y="1572"/>
                </a:lnTo>
                <a:lnTo>
                  <a:pt x="563" y="1570"/>
                </a:lnTo>
                <a:lnTo>
                  <a:pt x="561" y="1570"/>
                </a:lnTo>
                <a:lnTo>
                  <a:pt x="561" y="1566"/>
                </a:lnTo>
                <a:lnTo>
                  <a:pt x="561" y="1564"/>
                </a:lnTo>
                <a:lnTo>
                  <a:pt x="559" y="1564"/>
                </a:lnTo>
                <a:lnTo>
                  <a:pt x="559" y="1562"/>
                </a:lnTo>
                <a:lnTo>
                  <a:pt x="557" y="1562"/>
                </a:lnTo>
                <a:lnTo>
                  <a:pt x="557" y="1558"/>
                </a:lnTo>
                <a:lnTo>
                  <a:pt x="557" y="1556"/>
                </a:lnTo>
                <a:lnTo>
                  <a:pt x="555" y="1556"/>
                </a:lnTo>
                <a:lnTo>
                  <a:pt x="553" y="1556"/>
                </a:lnTo>
                <a:lnTo>
                  <a:pt x="553" y="1554"/>
                </a:lnTo>
                <a:lnTo>
                  <a:pt x="551" y="1554"/>
                </a:lnTo>
                <a:lnTo>
                  <a:pt x="551" y="1552"/>
                </a:lnTo>
                <a:lnTo>
                  <a:pt x="549" y="1552"/>
                </a:lnTo>
                <a:lnTo>
                  <a:pt x="549" y="1548"/>
                </a:lnTo>
                <a:lnTo>
                  <a:pt x="549" y="1545"/>
                </a:lnTo>
                <a:lnTo>
                  <a:pt x="547" y="1545"/>
                </a:lnTo>
                <a:lnTo>
                  <a:pt x="547" y="1543"/>
                </a:lnTo>
                <a:lnTo>
                  <a:pt x="545" y="1543"/>
                </a:lnTo>
                <a:lnTo>
                  <a:pt x="545" y="1541"/>
                </a:lnTo>
                <a:lnTo>
                  <a:pt x="542" y="1541"/>
                </a:lnTo>
                <a:lnTo>
                  <a:pt x="542" y="1539"/>
                </a:lnTo>
                <a:lnTo>
                  <a:pt x="540" y="1539"/>
                </a:lnTo>
                <a:lnTo>
                  <a:pt x="538" y="1539"/>
                </a:lnTo>
                <a:lnTo>
                  <a:pt x="536" y="1539"/>
                </a:lnTo>
                <a:lnTo>
                  <a:pt x="536" y="1537"/>
                </a:lnTo>
                <a:lnTo>
                  <a:pt x="534" y="1537"/>
                </a:lnTo>
                <a:lnTo>
                  <a:pt x="532" y="1537"/>
                </a:lnTo>
                <a:lnTo>
                  <a:pt x="530" y="1537"/>
                </a:lnTo>
                <a:lnTo>
                  <a:pt x="528" y="1537"/>
                </a:lnTo>
                <a:lnTo>
                  <a:pt x="528" y="1535"/>
                </a:lnTo>
                <a:lnTo>
                  <a:pt x="526" y="1535"/>
                </a:lnTo>
                <a:lnTo>
                  <a:pt x="526" y="1533"/>
                </a:lnTo>
                <a:lnTo>
                  <a:pt x="524" y="1533"/>
                </a:lnTo>
                <a:lnTo>
                  <a:pt x="524" y="1531"/>
                </a:lnTo>
                <a:lnTo>
                  <a:pt x="522" y="1531"/>
                </a:lnTo>
                <a:lnTo>
                  <a:pt x="520" y="1531"/>
                </a:lnTo>
                <a:lnTo>
                  <a:pt x="518" y="1531"/>
                </a:lnTo>
                <a:lnTo>
                  <a:pt x="518" y="1529"/>
                </a:lnTo>
                <a:lnTo>
                  <a:pt x="515" y="1529"/>
                </a:lnTo>
                <a:lnTo>
                  <a:pt x="515" y="1527"/>
                </a:lnTo>
                <a:lnTo>
                  <a:pt x="513" y="1527"/>
                </a:lnTo>
                <a:lnTo>
                  <a:pt x="513" y="1525"/>
                </a:lnTo>
                <a:lnTo>
                  <a:pt x="511" y="1525"/>
                </a:lnTo>
                <a:lnTo>
                  <a:pt x="511" y="1523"/>
                </a:lnTo>
                <a:lnTo>
                  <a:pt x="509" y="1523"/>
                </a:lnTo>
                <a:lnTo>
                  <a:pt x="509" y="1521"/>
                </a:lnTo>
                <a:lnTo>
                  <a:pt x="507" y="1521"/>
                </a:lnTo>
                <a:lnTo>
                  <a:pt x="507" y="1518"/>
                </a:lnTo>
                <a:lnTo>
                  <a:pt x="505" y="1518"/>
                </a:lnTo>
                <a:lnTo>
                  <a:pt x="505" y="1516"/>
                </a:lnTo>
                <a:lnTo>
                  <a:pt x="503" y="1516"/>
                </a:lnTo>
                <a:lnTo>
                  <a:pt x="503" y="1514"/>
                </a:lnTo>
                <a:lnTo>
                  <a:pt x="501" y="1514"/>
                </a:lnTo>
                <a:lnTo>
                  <a:pt x="501" y="1512"/>
                </a:lnTo>
                <a:lnTo>
                  <a:pt x="499" y="1512"/>
                </a:lnTo>
                <a:lnTo>
                  <a:pt x="497" y="1512"/>
                </a:lnTo>
                <a:lnTo>
                  <a:pt x="495" y="1512"/>
                </a:lnTo>
                <a:lnTo>
                  <a:pt x="495" y="1510"/>
                </a:lnTo>
                <a:lnTo>
                  <a:pt x="493" y="1510"/>
                </a:lnTo>
                <a:lnTo>
                  <a:pt x="493" y="1508"/>
                </a:lnTo>
                <a:lnTo>
                  <a:pt x="491" y="1508"/>
                </a:lnTo>
                <a:lnTo>
                  <a:pt x="491" y="1506"/>
                </a:lnTo>
                <a:lnTo>
                  <a:pt x="488" y="1506"/>
                </a:lnTo>
                <a:lnTo>
                  <a:pt x="486" y="1506"/>
                </a:lnTo>
                <a:lnTo>
                  <a:pt x="484" y="1506"/>
                </a:lnTo>
                <a:lnTo>
                  <a:pt x="484" y="1504"/>
                </a:lnTo>
                <a:lnTo>
                  <a:pt x="482" y="1504"/>
                </a:lnTo>
                <a:lnTo>
                  <a:pt x="482" y="1502"/>
                </a:lnTo>
                <a:lnTo>
                  <a:pt x="480" y="1502"/>
                </a:lnTo>
                <a:lnTo>
                  <a:pt x="480" y="1500"/>
                </a:lnTo>
                <a:lnTo>
                  <a:pt x="478" y="1500"/>
                </a:lnTo>
                <a:lnTo>
                  <a:pt x="478" y="1498"/>
                </a:lnTo>
                <a:lnTo>
                  <a:pt x="476" y="1498"/>
                </a:lnTo>
                <a:lnTo>
                  <a:pt x="474" y="1496"/>
                </a:lnTo>
                <a:lnTo>
                  <a:pt x="472" y="1496"/>
                </a:lnTo>
                <a:lnTo>
                  <a:pt x="470" y="1496"/>
                </a:lnTo>
                <a:lnTo>
                  <a:pt x="470" y="1494"/>
                </a:lnTo>
                <a:lnTo>
                  <a:pt x="468" y="1494"/>
                </a:lnTo>
                <a:lnTo>
                  <a:pt x="466" y="1494"/>
                </a:lnTo>
                <a:lnTo>
                  <a:pt x="464" y="1494"/>
                </a:lnTo>
                <a:lnTo>
                  <a:pt x="464" y="1491"/>
                </a:lnTo>
                <a:lnTo>
                  <a:pt x="461" y="1491"/>
                </a:lnTo>
                <a:lnTo>
                  <a:pt x="459" y="1491"/>
                </a:lnTo>
                <a:lnTo>
                  <a:pt x="457" y="1491"/>
                </a:lnTo>
                <a:lnTo>
                  <a:pt x="457" y="1489"/>
                </a:lnTo>
                <a:lnTo>
                  <a:pt x="455" y="1489"/>
                </a:lnTo>
                <a:lnTo>
                  <a:pt x="453" y="1489"/>
                </a:lnTo>
                <a:lnTo>
                  <a:pt x="451" y="1489"/>
                </a:lnTo>
                <a:lnTo>
                  <a:pt x="451" y="1487"/>
                </a:lnTo>
                <a:lnTo>
                  <a:pt x="449" y="1487"/>
                </a:lnTo>
                <a:lnTo>
                  <a:pt x="447" y="1487"/>
                </a:lnTo>
                <a:lnTo>
                  <a:pt x="445" y="1487"/>
                </a:lnTo>
                <a:lnTo>
                  <a:pt x="445" y="1485"/>
                </a:lnTo>
                <a:lnTo>
                  <a:pt x="443" y="1485"/>
                </a:lnTo>
                <a:lnTo>
                  <a:pt x="441" y="1485"/>
                </a:lnTo>
                <a:lnTo>
                  <a:pt x="439" y="1485"/>
                </a:lnTo>
                <a:lnTo>
                  <a:pt x="439" y="1483"/>
                </a:lnTo>
                <a:lnTo>
                  <a:pt x="437" y="1483"/>
                </a:lnTo>
                <a:lnTo>
                  <a:pt x="434" y="1483"/>
                </a:lnTo>
                <a:lnTo>
                  <a:pt x="432" y="1483"/>
                </a:lnTo>
                <a:lnTo>
                  <a:pt x="432" y="1481"/>
                </a:lnTo>
                <a:lnTo>
                  <a:pt x="430" y="1481"/>
                </a:lnTo>
                <a:lnTo>
                  <a:pt x="428" y="1481"/>
                </a:lnTo>
                <a:lnTo>
                  <a:pt x="426" y="1481"/>
                </a:lnTo>
                <a:lnTo>
                  <a:pt x="426" y="1479"/>
                </a:lnTo>
                <a:lnTo>
                  <a:pt x="424" y="1479"/>
                </a:lnTo>
                <a:lnTo>
                  <a:pt x="422" y="1481"/>
                </a:lnTo>
                <a:lnTo>
                  <a:pt x="420" y="1481"/>
                </a:lnTo>
                <a:lnTo>
                  <a:pt x="418" y="1481"/>
                </a:lnTo>
                <a:lnTo>
                  <a:pt x="418" y="1483"/>
                </a:lnTo>
                <a:lnTo>
                  <a:pt x="416" y="1483"/>
                </a:lnTo>
                <a:lnTo>
                  <a:pt x="414" y="1483"/>
                </a:lnTo>
                <a:lnTo>
                  <a:pt x="412" y="1485"/>
                </a:lnTo>
                <a:lnTo>
                  <a:pt x="410" y="1485"/>
                </a:lnTo>
                <a:lnTo>
                  <a:pt x="407" y="1485"/>
                </a:lnTo>
                <a:lnTo>
                  <a:pt x="405" y="1487"/>
                </a:lnTo>
                <a:lnTo>
                  <a:pt x="403" y="1489"/>
                </a:lnTo>
                <a:lnTo>
                  <a:pt x="401" y="1489"/>
                </a:lnTo>
                <a:lnTo>
                  <a:pt x="399" y="1489"/>
                </a:lnTo>
                <a:lnTo>
                  <a:pt x="397" y="1491"/>
                </a:lnTo>
                <a:lnTo>
                  <a:pt x="395" y="1491"/>
                </a:lnTo>
                <a:lnTo>
                  <a:pt x="393" y="1491"/>
                </a:lnTo>
                <a:lnTo>
                  <a:pt x="391" y="1494"/>
                </a:lnTo>
                <a:lnTo>
                  <a:pt x="389" y="1494"/>
                </a:lnTo>
                <a:lnTo>
                  <a:pt x="387" y="1494"/>
                </a:lnTo>
                <a:lnTo>
                  <a:pt x="383" y="1485"/>
                </a:lnTo>
                <a:lnTo>
                  <a:pt x="389" y="1462"/>
                </a:lnTo>
                <a:lnTo>
                  <a:pt x="393" y="1448"/>
                </a:lnTo>
                <a:lnTo>
                  <a:pt x="405" y="1427"/>
                </a:lnTo>
                <a:lnTo>
                  <a:pt x="405" y="1425"/>
                </a:lnTo>
                <a:lnTo>
                  <a:pt x="383" y="1415"/>
                </a:lnTo>
                <a:lnTo>
                  <a:pt x="376" y="1402"/>
                </a:lnTo>
                <a:lnTo>
                  <a:pt x="378" y="1392"/>
                </a:lnTo>
                <a:lnTo>
                  <a:pt x="372" y="1373"/>
                </a:lnTo>
                <a:lnTo>
                  <a:pt x="366" y="1361"/>
                </a:lnTo>
                <a:lnTo>
                  <a:pt x="366" y="1354"/>
                </a:lnTo>
                <a:lnTo>
                  <a:pt x="372" y="1342"/>
                </a:lnTo>
                <a:lnTo>
                  <a:pt x="368" y="1336"/>
                </a:lnTo>
                <a:lnTo>
                  <a:pt x="353" y="1327"/>
                </a:lnTo>
                <a:lnTo>
                  <a:pt x="343" y="1311"/>
                </a:lnTo>
                <a:lnTo>
                  <a:pt x="345" y="1300"/>
                </a:lnTo>
                <a:lnTo>
                  <a:pt x="341" y="1296"/>
                </a:lnTo>
                <a:lnTo>
                  <a:pt x="331" y="1288"/>
                </a:lnTo>
                <a:lnTo>
                  <a:pt x="320" y="1275"/>
                </a:lnTo>
                <a:lnTo>
                  <a:pt x="320" y="1271"/>
                </a:lnTo>
                <a:lnTo>
                  <a:pt x="322" y="1269"/>
                </a:lnTo>
                <a:lnTo>
                  <a:pt x="345" y="1284"/>
                </a:lnTo>
                <a:lnTo>
                  <a:pt x="349" y="1284"/>
                </a:lnTo>
                <a:lnTo>
                  <a:pt x="353" y="1279"/>
                </a:lnTo>
                <a:lnTo>
                  <a:pt x="351" y="1267"/>
                </a:lnTo>
                <a:lnTo>
                  <a:pt x="337" y="1244"/>
                </a:lnTo>
                <a:lnTo>
                  <a:pt x="335" y="1217"/>
                </a:lnTo>
                <a:lnTo>
                  <a:pt x="341" y="1198"/>
                </a:lnTo>
                <a:lnTo>
                  <a:pt x="351" y="1198"/>
                </a:lnTo>
                <a:lnTo>
                  <a:pt x="370" y="1203"/>
                </a:lnTo>
                <a:lnTo>
                  <a:pt x="383" y="1201"/>
                </a:lnTo>
                <a:lnTo>
                  <a:pt x="391" y="1196"/>
                </a:lnTo>
                <a:lnTo>
                  <a:pt x="401" y="1188"/>
                </a:lnTo>
                <a:lnTo>
                  <a:pt x="401" y="1180"/>
                </a:lnTo>
                <a:lnTo>
                  <a:pt x="397" y="1157"/>
                </a:lnTo>
                <a:lnTo>
                  <a:pt x="401" y="1144"/>
                </a:lnTo>
                <a:lnTo>
                  <a:pt x="401" y="1122"/>
                </a:lnTo>
                <a:lnTo>
                  <a:pt x="399" y="1115"/>
                </a:lnTo>
                <a:lnTo>
                  <a:pt x="393" y="1111"/>
                </a:lnTo>
                <a:lnTo>
                  <a:pt x="376" y="1113"/>
                </a:lnTo>
                <a:lnTo>
                  <a:pt x="366" y="1111"/>
                </a:lnTo>
                <a:lnTo>
                  <a:pt x="337" y="1109"/>
                </a:lnTo>
                <a:lnTo>
                  <a:pt x="331" y="1130"/>
                </a:lnTo>
                <a:lnTo>
                  <a:pt x="326" y="1134"/>
                </a:lnTo>
                <a:lnTo>
                  <a:pt x="291" y="1163"/>
                </a:lnTo>
                <a:lnTo>
                  <a:pt x="279" y="1167"/>
                </a:lnTo>
                <a:lnTo>
                  <a:pt x="277" y="1167"/>
                </a:lnTo>
                <a:lnTo>
                  <a:pt x="262" y="1155"/>
                </a:lnTo>
                <a:lnTo>
                  <a:pt x="252" y="1155"/>
                </a:lnTo>
                <a:lnTo>
                  <a:pt x="235" y="1159"/>
                </a:lnTo>
                <a:lnTo>
                  <a:pt x="220" y="1155"/>
                </a:lnTo>
                <a:lnTo>
                  <a:pt x="202" y="1144"/>
                </a:lnTo>
                <a:lnTo>
                  <a:pt x="187" y="1126"/>
                </a:lnTo>
                <a:lnTo>
                  <a:pt x="187" y="1124"/>
                </a:lnTo>
                <a:lnTo>
                  <a:pt x="160" y="1136"/>
                </a:lnTo>
                <a:lnTo>
                  <a:pt x="154" y="1140"/>
                </a:lnTo>
                <a:lnTo>
                  <a:pt x="139" y="1132"/>
                </a:lnTo>
                <a:lnTo>
                  <a:pt x="119" y="1115"/>
                </a:lnTo>
                <a:lnTo>
                  <a:pt x="94" y="1107"/>
                </a:lnTo>
                <a:lnTo>
                  <a:pt x="90" y="1097"/>
                </a:lnTo>
                <a:lnTo>
                  <a:pt x="87" y="1088"/>
                </a:lnTo>
                <a:lnTo>
                  <a:pt x="83" y="1080"/>
                </a:lnTo>
                <a:lnTo>
                  <a:pt x="54" y="1059"/>
                </a:lnTo>
                <a:lnTo>
                  <a:pt x="40" y="1038"/>
                </a:lnTo>
                <a:lnTo>
                  <a:pt x="38" y="1024"/>
                </a:lnTo>
                <a:lnTo>
                  <a:pt x="29" y="1009"/>
                </a:lnTo>
                <a:lnTo>
                  <a:pt x="15" y="999"/>
                </a:lnTo>
                <a:lnTo>
                  <a:pt x="2" y="997"/>
                </a:lnTo>
                <a:lnTo>
                  <a:pt x="0" y="989"/>
                </a:lnTo>
                <a:lnTo>
                  <a:pt x="11" y="972"/>
                </a:lnTo>
                <a:lnTo>
                  <a:pt x="9" y="962"/>
                </a:lnTo>
                <a:lnTo>
                  <a:pt x="11" y="953"/>
                </a:lnTo>
                <a:lnTo>
                  <a:pt x="21" y="939"/>
                </a:lnTo>
                <a:lnTo>
                  <a:pt x="25" y="922"/>
                </a:lnTo>
                <a:lnTo>
                  <a:pt x="25" y="901"/>
                </a:lnTo>
                <a:lnTo>
                  <a:pt x="33" y="895"/>
                </a:lnTo>
                <a:lnTo>
                  <a:pt x="38" y="897"/>
                </a:lnTo>
                <a:lnTo>
                  <a:pt x="50" y="901"/>
                </a:lnTo>
                <a:lnTo>
                  <a:pt x="65" y="916"/>
                </a:lnTo>
                <a:lnTo>
                  <a:pt x="67" y="928"/>
                </a:lnTo>
                <a:lnTo>
                  <a:pt x="75" y="945"/>
                </a:lnTo>
                <a:lnTo>
                  <a:pt x="79" y="960"/>
                </a:lnTo>
                <a:lnTo>
                  <a:pt x="85" y="964"/>
                </a:lnTo>
                <a:lnTo>
                  <a:pt x="94" y="955"/>
                </a:lnTo>
                <a:lnTo>
                  <a:pt x="104" y="970"/>
                </a:lnTo>
                <a:lnTo>
                  <a:pt x="125" y="987"/>
                </a:lnTo>
                <a:lnTo>
                  <a:pt x="127" y="991"/>
                </a:lnTo>
                <a:lnTo>
                  <a:pt x="127" y="1005"/>
                </a:lnTo>
                <a:lnTo>
                  <a:pt x="123" y="1020"/>
                </a:lnTo>
                <a:lnTo>
                  <a:pt x="127" y="1030"/>
                </a:lnTo>
                <a:lnTo>
                  <a:pt x="150" y="1045"/>
                </a:lnTo>
                <a:lnTo>
                  <a:pt x="169" y="1049"/>
                </a:lnTo>
                <a:lnTo>
                  <a:pt x="177" y="1061"/>
                </a:lnTo>
                <a:lnTo>
                  <a:pt x="193" y="1082"/>
                </a:lnTo>
                <a:lnTo>
                  <a:pt x="196" y="1080"/>
                </a:lnTo>
                <a:lnTo>
                  <a:pt x="210" y="1078"/>
                </a:lnTo>
                <a:lnTo>
                  <a:pt x="223" y="1084"/>
                </a:lnTo>
                <a:lnTo>
                  <a:pt x="235" y="1086"/>
                </a:lnTo>
                <a:lnTo>
                  <a:pt x="245" y="1082"/>
                </a:lnTo>
                <a:lnTo>
                  <a:pt x="254" y="1074"/>
                </a:lnTo>
                <a:lnTo>
                  <a:pt x="254" y="1049"/>
                </a:lnTo>
                <a:lnTo>
                  <a:pt x="252" y="1038"/>
                </a:lnTo>
                <a:lnTo>
                  <a:pt x="256" y="1032"/>
                </a:lnTo>
                <a:lnTo>
                  <a:pt x="260" y="1032"/>
                </a:lnTo>
                <a:lnTo>
                  <a:pt x="285" y="1061"/>
                </a:lnTo>
                <a:lnTo>
                  <a:pt x="297" y="1068"/>
                </a:lnTo>
                <a:lnTo>
                  <a:pt x="326" y="1059"/>
                </a:lnTo>
                <a:lnTo>
                  <a:pt x="331" y="1055"/>
                </a:lnTo>
                <a:lnTo>
                  <a:pt x="333" y="1051"/>
                </a:lnTo>
                <a:lnTo>
                  <a:pt x="314" y="1028"/>
                </a:lnTo>
                <a:lnTo>
                  <a:pt x="322" y="1003"/>
                </a:lnTo>
                <a:lnTo>
                  <a:pt x="324" y="976"/>
                </a:lnTo>
                <a:lnTo>
                  <a:pt x="320" y="947"/>
                </a:lnTo>
                <a:lnTo>
                  <a:pt x="322" y="930"/>
                </a:lnTo>
                <a:lnTo>
                  <a:pt x="328" y="918"/>
                </a:lnTo>
                <a:lnTo>
                  <a:pt x="347" y="893"/>
                </a:lnTo>
                <a:lnTo>
                  <a:pt x="353" y="881"/>
                </a:lnTo>
                <a:lnTo>
                  <a:pt x="355" y="874"/>
                </a:lnTo>
                <a:lnTo>
                  <a:pt x="353" y="866"/>
                </a:lnTo>
                <a:lnTo>
                  <a:pt x="345" y="845"/>
                </a:lnTo>
                <a:lnTo>
                  <a:pt x="341" y="827"/>
                </a:lnTo>
                <a:lnTo>
                  <a:pt x="339" y="820"/>
                </a:lnTo>
                <a:lnTo>
                  <a:pt x="320" y="802"/>
                </a:lnTo>
                <a:lnTo>
                  <a:pt x="328" y="777"/>
                </a:lnTo>
                <a:lnTo>
                  <a:pt x="326" y="758"/>
                </a:lnTo>
                <a:lnTo>
                  <a:pt x="328" y="741"/>
                </a:lnTo>
                <a:lnTo>
                  <a:pt x="326" y="721"/>
                </a:lnTo>
                <a:lnTo>
                  <a:pt x="326" y="716"/>
                </a:lnTo>
                <a:lnTo>
                  <a:pt x="343" y="716"/>
                </a:lnTo>
                <a:lnTo>
                  <a:pt x="345" y="712"/>
                </a:lnTo>
                <a:lnTo>
                  <a:pt x="343" y="702"/>
                </a:lnTo>
                <a:lnTo>
                  <a:pt x="331" y="679"/>
                </a:lnTo>
                <a:lnTo>
                  <a:pt x="347" y="662"/>
                </a:lnTo>
                <a:lnTo>
                  <a:pt x="366" y="652"/>
                </a:lnTo>
                <a:lnTo>
                  <a:pt x="370" y="660"/>
                </a:lnTo>
                <a:lnTo>
                  <a:pt x="368" y="675"/>
                </a:lnTo>
                <a:lnTo>
                  <a:pt x="372" y="702"/>
                </a:lnTo>
                <a:lnTo>
                  <a:pt x="370" y="727"/>
                </a:lnTo>
                <a:lnTo>
                  <a:pt x="372" y="756"/>
                </a:lnTo>
                <a:lnTo>
                  <a:pt x="374" y="766"/>
                </a:lnTo>
                <a:lnTo>
                  <a:pt x="383" y="783"/>
                </a:lnTo>
                <a:lnTo>
                  <a:pt x="385" y="810"/>
                </a:lnTo>
                <a:lnTo>
                  <a:pt x="380" y="820"/>
                </a:lnTo>
                <a:lnTo>
                  <a:pt x="410" y="851"/>
                </a:lnTo>
                <a:lnTo>
                  <a:pt x="412" y="878"/>
                </a:lnTo>
                <a:lnTo>
                  <a:pt x="401" y="914"/>
                </a:lnTo>
                <a:lnTo>
                  <a:pt x="383" y="943"/>
                </a:lnTo>
                <a:lnTo>
                  <a:pt x="372" y="955"/>
                </a:lnTo>
                <a:lnTo>
                  <a:pt x="368" y="964"/>
                </a:lnTo>
                <a:lnTo>
                  <a:pt x="368" y="984"/>
                </a:lnTo>
                <a:lnTo>
                  <a:pt x="372" y="1007"/>
                </a:lnTo>
                <a:lnTo>
                  <a:pt x="376" y="1014"/>
                </a:lnTo>
                <a:lnTo>
                  <a:pt x="389" y="1020"/>
                </a:lnTo>
                <a:lnTo>
                  <a:pt x="474" y="1034"/>
                </a:lnTo>
                <a:lnTo>
                  <a:pt x="480" y="1045"/>
                </a:lnTo>
                <a:lnTo>
                  <a:pt x="480" y="1057"/>
                </a:lnTo>
                <a:lnTo>
                  <a:pt x="470" y="1070"/>
                </a:lnTo>
                <a:lnTo>
                  <a:pt x="478" y="1092"/>
                </a:lnTo>
                <a:lnTo>
                  <a:pt x="501" y="1076"/>
                </a:lnTo>
                <a:lnTo>
                  <a:pt x="509" y="1072"/>
                </a:lnTo>
                <a:lnTo>
                  <a:pt x="511" y="1078"/>
                </a:lnTo>
                <a:lnTo>
                  <a:pt x="507" y="1099"/>
                </a:lnTo>
                <a:lnTo>
                  <a:pt x="511" y="1117"/>
                </a:lnTo>
                <a:lnTo>
                  <a:pt x="518" y="1122"/>
                </a:lnTo>
                <a:lnTo>
                  <a:pt x="528" y="1124"/>
                </a:lnTo>
                <a:lnTo>
                  <a:pt x="536" y="1115"/>
                </a:lnTo>
                <a:lnTo>
                  <a:pt x="549" y="1086"/>
                </a:lnTo>
                <a:lnTo>
                  <a:pt x="565" y="1072"/>
                </a:lnTo>
                <a:lnTo>
                  <a:pt x="565" y="1070"/>
                </a:lnTo>
                <a:lnTo>
                  <a:pt x="555" y="1061"/>
                </a:lnTo>
                <a:lnTo>
                  <a:pt x="551" y="1063"/>
                </a:lnTo>
                <a:lnTo>
                  <a:pt x="542" y="1068"/>
                </a:lnTo>
                <a:lnTo>
                  <a:pt x="534" y="1059"/>
                </a:lnTo>
                <a:lnTo>
                  <a:pt x="538" y="1055"/>
                </a:lnTo>
                <a:lnTo>
                  <a:pt x="542" y="1003"/>
                </a:lnTo>
                <a:lnTo>
                  <a:pt x="534" y="995"/>
                </a:lnTo>
                <a:lnTo>
                  <a:pt x="545" y="968"/>
                </a:lnTo>
                <a:lnTo>
                  <a:pt x="547" y="955"/>
                </a:lnTo>
                <a:lnTo>
                  <a:pt x="545" y="937"/>
                </a:lnTo>
                <a:lnTo>
                  <a:pt x="540" y="912"/>
                </a:lnTo>
                <a:lnTo>
                  <a:pt x="553" y="887"/>
                </a:lnTo>
                <a:lnTo>
                  <a:pt x="555" y="868"/>
                </a:lnTo>
                <a:lnTo>
                  <a:pt x="555" y="866"/>
                </a:lnTo>
                <a:lnTo>
                  <a:pt x="565" y="860"/>
                </a:lnTo>
                <a:lnTo>
                  <a:pt x="578" y="845"/>
                </a:lnTo>
                <a:lnTo>
                  <a:pt x="580" y="837"/>
                </a:lnTo>
                <a:lnTo>
                  <a:pt x="578" y="808"/>
                </a:lnTo>
                <a:lnTo>
                  <a:pt x="592" y="793"/>
                </a:lnTo>
                <a:lnTo>
                  <a:pt x="611" y="766"/>
                </a:lnTo>
                <a:lnTo>
                  <a:pt x="630" y="746"/>
                </a:lnTo>
                <a:lnTo>
                  <a:pt x="630" y="741"/>
                </a:lnTo>
                <a:lnTo>
                  <a:pt x="582" y="669"/>
                </a:lnTo>
                <a:lnTo>
                  <a:pt x="565" y="658"/>
                </a:lnTo>
                <a:lnTo>
                  <a:pt x="545" y="650"/>
                </a:lnTo>
                <a:lnTo>
                  <a:pt x="530" y="640"/>
                </a:lnTo>
                <a:lnTo>
                  <a:pt x="522" y="629"/>
                </a:lnTo>
                <a:lnTo>
                  <a:pt x="524" y="623"/>
                </a:lnTo>
                <a:lnTo>
                  <a:pt x="520" y="608"/>
                </a:lnTo>
                <a:lnTo>
                  <a:pt x="524" y="590"/>
                </a:lnTo>
                <a:lnTo>
                  <a:pt x="524" y="583"/>
                </a:lnTo>
                <a:lnTo>
                  <a:pt x="505" y="550"/>
                </a:lnTo>
                <a:lnTo>
                  <a:pt x="509" y="494"/>
                </a:lnTo>
                <a:lnTo>
                  <a:pt x="497" y="473"/>
                </a:lnTo>
                <a:lnTo>
                  <a:pt x="501" y="467"/>
                </a:lnTo>
                <a:lnTo>
                  <a:pt x="513" y="461"/>
                </a:lnTo>
                <a:lnTo>
                  <a:pt x="524" y="453"/>
                </a:lnTo>
                <a:lnTo>
                  <a:pt x="524" y="448"/>
                </a:lnTo>
                <a:lnTo>
                  <a:pt x="520" y="434"/>
                </a:lnTo>
                <a:lnTo>
                  <a:pt x="511" y="419"/>
                </a:lnTo>
                <a:lnTo>
                  <a:pt x="511" y="407"/>
                </a:lnTo>
                <a:lnTo>
                  <a:pt x="526" y="390"/>
                </a:lnTo>
                <a:lnTo>
                  <a:pt x="549" y="374"/>
                </a:lnTo>
                <a:lnTo>
                  <a:pt x="563" y="351"/>
                </a:lnTo>
                <a:lnTo>
                  <a:pt x="569" y="334"/>
                </a:lnTo>
                <a:lnTo>
                  <a:pt x="574" y="313"/>
                </a:lnTo>
                <a:lnTo>
                  <a:pt x="576" y="261"/>
                </a:lnTo>
                <a:lnTo>
                  <a:pt x="578" y="253"/>
                </a:lnTo>
                <a:lnTo>
                  <a:pt x="586" y="245"/>
                </a:lnTo>
                <a:lnTo>
                  <a:pt x="586" y="236"/>
                </a:lnTo>
                <a:lnTo>
                  <a:pt x="582" y="170"/>
                </a:lnTo>
                <a:lnTo>
                  <a:pt x="588" y="164"/>
                </a:lnTo>
                <a:lnTo>
                  <a:pt x="592" y="164"/>
                </a:lnTo>
                <a:lnTo>
                  <a:pt x="613" y="176"/>
                </a:lnTo>
                <a:lnTo>
                  <a:pt x="626" y="178"/>
                </a:lnTo>
                <a:lnTo>
                  <a:pt x="636" y="176"/>
                </a:lnTo>
                <a:lnTo>
                  <a:pt x="644" y="170"/>
                </a:lnTo>
                <a:lnTo>
                  <a:pt x="650" y="157"/>
                </a:lnTo>
                <a:lnTo>
                  <a:pt x="653" y="139"/>
                </a:lnTo>
                <a:lnTo>
                  <a:pt x="650" y="122"/>
                </a:lnTo>
                <a:lnTo>
                  <a:pt x="642" y="103"/>
                </a:lnTo>
                <a:lnTo>
                  <a:pt x="630" y="81"/>
                </a:lnTo>
                <a:lnTo>
                  <a:pt x="621" y="60"/>
                </a:lnTo>
                <a:lnTo>
                  <a:pt x="621" y="47"/>
                </a:lnTo>
                <a:lnTo>
                  <a:pt x="632" y="29"/>
                </a:lnTo>
                <a:lnTo>
                  <a:pt x="673" y="0"/>
                </a:lnTo>
                <a:lnTo>
                  <a:pt x="684" y="2"/>
                </a:lnTo>
                <a:lnTo>
                  <a:pt x="675" y="35"/>
                </a:lnTo>
                <a:lnTo>
                  <a:pt x="682" y="47"/>
                </a:lnTo>
                <a:lnTo>
                  <a:pt x="686" y="45"/>
                </a:lnTo>
                <a:lnTo>
                  <a:pt x="690" y="41"/>
                </a:lnTo>
                <a:lnTo>
                  <a:pt x="696" y="29"/>
                </a:lnTo>
                <a:lnTo>
                  <a:pt x="709" y="12"/>
                </a:lnTo>
                <a:lnTo>
                  <a:pt x="717" y="6"/>
                </a:lnTo>
                <a:close/>
              </a:path>
            </a:pathLst>
          </a:custGeom>
          <a:solidFill>
            <a:srgbClr val="00CCFF"/>
          </a:solidFill>
          <a:ln w="0" cap="flat" cmpd="sng">
            <a:solidFill>
              <a:srgbClr val="00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23300" name="Line 36"/>
          <p:cNvSpPr>
            <a:spLocks noChangeShapeType="1"/>
          </p:cNvSpPr>
          <p:nvPr/>
        </p:nvSpPr>
        <p:spPr bwMode="auto">
          <a:xfrm rot="8396951" flipV="1">
            <a:off x="3402013" y="566738"/>
            <a:ext cx="158750" cy="328612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8229" name="Text Box 37"/>
          <p:cNvSpPr txBox="1">
            <a:spLocks noChangeArrowheads="1"/>
          </p:cNvSpPr>
          <p:nvPr/>
        </p:nvSpPr>
        <p:spPr bwMode="auto">
          <a:xfrm>
            <a:off x="4567238" y="358775"/>
            <a:ext cx="198291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hangingPunct="1"/>
            <a:r>
              <a:rPr lang="en-US" sz="1600" dirty="0">
                <a:solidFill>
                  <a:schemeClr val="bg1"/>
                </a:solidFill>
                <a:effectLst/>
                <a:latin typeface="Myriad Pro" pitchFamily="-48" charset="0"/>
              </a:rPr>
              <a:t>Chapman Lake Inflow</a:t>
            </a:r>
          </a:p>
        </p:txBody>
      </p:sp>
      <p:sp>
        <p:nvSpPr>
          <p:cNvPr id="8230" name="Text Box 38"/>
          <p:cNvSpPr txBox="1">
            <a:spLocks noChangeArrowheads="1"/>
          </p:cNvSpPr>
          <p:nvPr/>
        </p:nvSpPr>
        <p:spPr bwMode="auto">
          <a:xfrm>
            <a:off x="2265363" y="228600"/>
            <a:ext cx="18875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/>
            <a:r>
              <a:rPr lang="en-US" sz="1600" dirty="0">
                <a:solidFill>
                  <a:schemeClr val="bg1"/>
                </a:solidFill>
                <a:effectLst/>
                <a:latin typeface="Myriad Pro" pitchFamily="-48" charset="0"/>
              </a:rPr>
              <a:t>Lake </a:t>
            </a:r>
            <a:r>
              <a:rPr lang="en-US" sz="1600" dirty="0" err="1">
                <a:solidFill>
                  <a:schemeClr val="bg1"/>
                </a:solidFill>
                <a:effectLst/>
                <a:latin typeface="Myriad Pro" pitchFamily="-48" charset="0"/>
              </a:rPr>
              <a:t>Texoma</a:t>
            </a:r>
            <a:r>
              <a:rPr lang="en-US" sz="1600" dirty="0">
                <a:solidFill>
                  <a:schemeClr val="bg1"/>
                </a:solidFill>
                <a:effectLst/>
                <a:latin typeface="Myriad Pro" pitchFamily="-48" charset="0"/>
              </a:rPr>
              <a:t> Inflow</a:t>
            </a:r>
          </a:p>
        </p:txBody>
      </p:sp>
      <p:sp>
        <p:nvSpPr>
          <p:cNvPr id="523303" name="Line 39"/>
          <p:cNvSpPr>
            <a:spLocks noChangeShapeType="1"/>
          </p:cNvSpPr>
          <p:nvPr/>
        </p:nvSpPr>
        <p:spPr bwMode="auto">
          <a:xfrm rot="8396951">
            <a:off x="4187825" y="619125"/>
            <a:ext cx="328613" cy="49213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23304" name="Oval 40"/>
          <p:cNvSpPr>
            <a:spLocks noChangeArrowheads="1"/>
          </p:cNvSpPr>
          <p:nvPr/>
        </p:nvSpPr>
        <p:spPr bwMode="auto">
          <a:xfrm>
            <a:off x="2203450" y="4645025"/>
            <a:ext cx="152400" cy="152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8233" name="Text Box 41"/>
          <p:cNvSpPr txBox="1">
            <a:spLocks noChangeArrowheads="1"/>
          </p:cNvSpPr>
          <p:nvPr/>
        </p:nvSpPr>
        <p:spPr bwMode="auto">
          <a:xfrm>
            <a:off x="3725863" y="5665788"/>
            <a:ext cx="12907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600">
                <a:solidFill>
                  <a:schemeClr val="bg1"/>
                </a:solidFill>
                <a:effectLst/>
                <a:latin typeface="Myriad Pro" pitchFamily="-48" charset="0"/>
              </a:rPr>
              <a:t>Constructed</a:t>
            </a:r>
          </a:p>
          <a:p>
            <a:pPr algn="ctr" eaLnBrk="1" hangingPunct="1"/>
            <a:r>
              <a:rPr lang="en-US" sz="1600">
                <a:solidFill>
                  <a:schemeClr val="bg1"/>
                </a:solidFill>
                <a:effectLst/>
                <a:latin typeface="Myriad Pro" pitchFamily="-48" charset="0"/>
              </a:rPr>
              <a:t>Wetland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2418233" y="6294106"/>
            <a:ext cx="347662" cy="347662"/>
            <a:chOff x="1753" y="3710"/>
            <a:chExt cx="503" cy="491"/>
          </a:xfrm>
        </p:grpSpPr>
        <p:sp>
          <p:nvSpPr>
            <p:cNvPr id="523307" name="AutoShape 43"/>
            <p:cNvSpPr>
              <a:spLocks noChangeArrowheads="1"/>
            </p:cNvSpPr>
            <p:nvPr/>
          </p:nvSpPr>
          <p:spPr bwMode="auto">
            <a:xfrm>
              <a:off x="1753" y="4118"/>
              <a:ext cx="503" cy="52"/>
            </a:xfrm>
            <a:prstGeom prst="roundRect">
              <a:avLst>
                <a:gd name="adj" fmla="val 12495"/>
              </a:avLst>
            </a:prstGeom>
            <a:solidFill>
              <a:srgbClr val="0099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grpSp>
          <p:nvGrpSpPr>
            <p:cNvPr id="3" name="Group 44"/>
            <p:cNvGrpSpPr>
              <a:grpSpLocks/>
            </p:cNvGrpSpPr>
            <p:nvPr/>
          </p:nvGrpSpPr>
          <p:grpSpPr bwMode="auto">
            <a:xfrm>
              <a:off x="1785" y="3710"/>
              <a:ext cx="438" cy="474"/>
              <a:chOff x="2793" y="3404"/>
              <a:chExt cx="447" cy="485"/>
            </a:xfrm>
          </p:grpSpPr>
          <p:sp>
            <p:nvSpPr>
              <p:cNvPr id="523309" name="Freeform 45"/>
              <p:cNvSpPr>
                <a:spLocks/>
              </p:cNvSpPr>
              <p:nvPr/>
            </p:nvSpPr>
            <p:spPr bwMode="auto">
              <a:xfrm>
                <a:off x="3018" y="3500"/>
                <a:ext cx="166" cy="365"/>
              </a:xfrm>
              <a:custGeom>
                <a:avLst/>
                <a:gdLst/>
                <a:ahLst/>
                <a:cxnLst>
                  <a:cxn ang="0">
                    <a:pos x="0" y="366"/>
                  </a:cxn>
                  <a:cxn ang="0">
                    <a:pos x="0" y="360"/>
                  </a:cxn>
                  <a:cxn ang="0">
                    <a:pos x="0" y="354"/>
                  </a:cxn>
                  <a:cxn ang="0">
                    <a:pos x="0" y="348"/>
                  </a:cxn>
                  <a:cxn ang="0">
                    <a:pos x="0" y="342"/>
                  </a:cxn>
                  <a:cxn ang="0">
                    <a:pos x="2" y="336"/>
                  </a:cxn>
                  <a:cxn ang="0">
                    <a:pos x="2" y="330"/>
                  </a:cxn>
                  <a:cxn ang="0">
                    <a:pos x="2" y="324"/>
                  </a:cxn>
                  <a:cxn ang="0">
                    <a:pos x="4" y="318"/>
                  </a:cxn>
                  <a:cxn ang="0">
                    <a:pos x="4" y="312"/>
                  </a:cxn>
                  <a:cxn ang="0">
                    <a:pos x="4" y="306"/>
                  </a:cxn>
                  <a:cxn ang="0">
                    <a:pos x="7" y="300"/>
                  </a:cxn>
                  <a:cxn ang="0">
                    <a:pos x="7" y="294"/>
                  </a:cxn>
                  <a:cxn ang="0">
                    <a:pos x="9" y="288"/>
                  </a:cxn>
                  <a:cxn ang="0">
                    <a:pos x="9" y="282"/>
                  </a:cxn>
                  <a:cxn ang="0">
                    <a:pos x="11" y="276"/>
                  </a:cxn>
                  <a:cxn ang="0">
                    <a:pos x="11" y="270"/>
                  </a:cxn>
                  <a:cxn ang="0">
                    <a:pos x="13" y="264"/>
                  </a:cxn>
                  <a:cxn ang="0">
                    <a:pos x="15" y="258"/>
                  </a:cxn>
                  <a:cxn ang="0">
                    <a:pos x="18" y="250"/>
                  </a:cxn>
                  <a:cxn ang="0">
                    <a:pos x="18" y="244"/>
                  </a:cxn>
                  <a:cxn ang="0">
                    <a:pos x="20" y="238"/>
                  </a:cxn>
                  <a:cxn ang="0">
                    <a:pos x="22" y="232"/>
                  </a:cxn>
                  <a:cxn ang="0">
                    <a:pos x="24" y="226"/>
                  </a:cxn>
                  <a:cxn ang="0">
                    <a:pos x="26" y="218"/>
                  </a:cxn>
                  <a:cxn ang="0">
                    <a:pos x="29" y="212"/>
                  </a:cxn>
                  <a:cxn ang="0">
                    <a:pos x="31" y="206"/>
                  </a:cxn>
                  <a:cxn ang="0">
                    <a:pos x="35" y="200"/>
                  </a:cxn>
                  <a:cxn ang="0">
                    <a:pos x="37" y="194"/>
                  </a:cxn>
                  <a:cxn ang="0">
                    <a:pos x="40" y="188"/>
                  </a:cxn>
                  <a:cxn ang="0">
                    <a:pos x="42" y="182"/>
                  </a:cxn>
                  <a:cxn ang="0">
                    <a:pos x="44" y="176"/>
                  </a:cxn>
                  <a:cxn ang="0">
                    <a:pos x="48" y="168"/>
                  </a:cxn>
                  <a:cxn ang="0">
                    <a:pos x="53" y="162"/>
                  </a:cxn>
                  <a:cxn ang="0">
                    <a:pos x="55" y="154"/>
                  </a:cxn>
                  <a:cxn ang="0">
                    <a:pos x="57" y="148"/>
                  </a:cxn>
                  <a:cxn ang="0">
                    <a:pos x="62" y="140"/>
                  </a:cxn>
                  <a:cxn ang="0">
                    <a:pos x="66" y="134"/>
                  </a:cxn>
                  <a:cxn ang="0">
                    <a:pos x="68" y="128"/>
                  </a:cxn>
                  <a:cxn ang="0">
                    <a:pos x="73" y="120"/>
                  </a:cxn>
                  <a:cxn ang="0">
                    <a:pos x="75" y="114"/>
                  </a:cxn>
                  <a:cxn ang="0">
                    <a:pos x="79" y="106"/>
                  </a:cxn>
                  <a:cxn ang="0">
                    <a:pos x="84" y="100"/>
                  </a:cxn>
                  <a:cxn ang="0">
                    <a:pos x="86" y="94"/>
                  </a:cxn>
                  <a:cxn ang="0">
                    <a:pos x="90" y="88"/>
                  </a:cxn>
                  <a:cxn ang="0">
                    <a:pos x="94" y="80"/>
                  </a:cxn>
                  <a:cxn ang="0">
                    <a:pos x="101" y="72"/>
                  </a:cxn>
                  <a:cxn ang="0">
                    <a:pos x="103" y="66"/>
                  </a:cxn>
                  <a:cxn ang="0">
                    <a:pos x="110" y="58"/>
                  </a:cxn>
                  <a:cxn ang="0">
                    <a:pos x="114" y="52"/>
                  </a:cxn>
                  <a:cxn ang="0">
                    <a:pos x="121" y="46"/>
                  </a:cxn>
                  <a:cxn ang="0">
                    <a:pos x="125" y="40"/>
                  </a:cxn>
                  <a:cxn ang="0">
                    <a:pos x="132" y="34"/>
                  </a:cxn>
                  <a:cxn ang="0">
                    <a:pos x="136" y="28"/>
                  </a:cxn>
                  <a:cxn ang="0">
                    <a:pos x="145" y="22"/>
                  </a:cxn>
                  <a:cxn ang="0">
                    <a:pos x="149" y="16"/>
                  </a:cxn>
                  <a:cxn ang="0">
                    <a:pos x="156" y="10"/>
                  </a:cxn>
                  <a:cxn ang="0">
                    <a:pos x="163" y="6"/>
                  </a:cxn>
                  <a:cxn ang="0">
                    <a:pos x="167" y="0"/>
                  </a:cxn>
                </a:cxnLst>
                <a:rect l="0" t="0" r="r" b="b"/>
                <a:pathLst>
                  <a:path w="168" h="367">
                    <a:moveTo>
                      <a:pt x="0" y="366"/>
                    </a:moveTo>
                    <a:lnTo>
                      <a:pt x="0" y="360"/>
                    </a:lnTo>
                    <a:lnTo>
                      <a:pt x="0" y="354"/>
                    </a:lnTo>
                    <a:lnTo>
                      <a:pt x="0" y="348"/>
                    </a:lnTo>
                    <a:lnTo>
                      <a:pt x="0" y="342"/>
                    </a:lnTo>
                    <a:lnTo>
                      <a:pt x="2" y="336"/>
                    </a:lnTo>
                    <a:lnTo>
                      <a:pt x="2" y="330"/>
                    </a:lnTo>
                    <a:lnTo>
                      <a:pt x="2" y="324"/>
                    </a:lnTo>
                    <a:lnTo>
                      <a:pt x="4" y="318"/>
                    </a:lnTo>
                    <a:lnTo>
                      <a:pt x="4" y="312"/>
                    </a:lnTo>
                    <a:lnTo>
                      <a:pt x="4" y="306"/>
                    </a:lnTo>
                    <a:lnTo>
                      <a:pt x="7" y="300"/>
                    </a:lnTo>
                    <a:lnTo>
                      <a:pt x="7" y="294"/>
                    </a:lnTo>
                    <a:lnTo>
                      <a:pt x="9" y="288"/>
                    </a:lnTo>
                    <a:lnTo>
                      <a:pt x="9" y="282"/>
                    </a:lnTo>
                    <a:lnTo>
                      <a:pt x="11" y="276"/>
                    </a:lnTo>
                    <a:lnTo>
                      <a:pt x="11" y="270"/>
                    </a:lnTo>
                    <a:lnTo>
                      <a:pt x="13" y="264"/>
                    </a:lnTo>
                    <a:lnTo>
                      <a:pt x="15" y="258"/>
                    </a:lnTo>
                    <a:lnTo>
                      <a:pt x="18" y="250"/>
                    </a:lnTo>
                    <a:lnTo>
                      <a:pt x="18" y="244"/>
                    </a:lnTo>
                    <a:lnTo>
                      <a:pt x="20" y="238"/>
                    </a:lnTo>
                    <a:lnTo>
                      <a:pt x="22" y="232"/>
                    </a:lnTo>
                    <a:lnTo>
                      <a:pt x="24" y="226"/>
                    </a:lnTo>
                    <a:lnTo>
                      <a:pt x="26" y="218"/>
                    </a:lnTo>
                    <a:lnTo>
                      <a:pt x="29" y="212"/>
                    </a:lnTo>
                    <a:lnTo>
                      <a:pt x="31" y="206"/>
                    </a:lnTo>
                    <a:lnTo>
                      <a:pt x="35" y="200"/>
                    </a:lnTo>
                    <a:lnTo>
                      <a:pt x="37" y="194"/>
                    </a:lnTo>
                    <a:lnTo>
                      <a:pt x="40" y="188"/>
                    </a:lnTo>
                    <a:lnTo>
                      <a:pt x="42" y="182"/>
                    </a:lnTo>
                    <a:lnTo>
                      <a:pt x="44" y="176"/>
                    </a:lnTo>
                    <a:lnTo>
                      <a:pt x="48" y="168"/>
                    </a:lnTo>
                    <a:lnTo>
                      <a:pt x="53" y="162"/>
                    </a:lnTo>
                    <a:lnTo>
                      <a:pt x="55" y="154"/>
                    </a:lnTo>
                    <a:lnTo>
                      <a:pt x="57" y="148"/>
                    </a:lnTo>
                    <a:lnTo>
                      <a:pt x="62" y="140"/>
                    </a:lnTo>
                    <a:lnTo>
                      <a:pt x="66" y="134"/>
                    </a:lnTo>
                    <a:lnTo>
                      <a:pt x="68" y="128"/>
                    </a:lnTo>
                    <a:lnTo>
                      <a:pt x="73" y="120"/>
                    </a:lnTo>
                    <a:lnTo>
                      <a:pt x="75" y="114"/>
                    </a:lnTo>
                    <a:lnTo>
                      <a:pt x="79" y="106"/>
                    </a:lnTo>
                    <a:lnTo>
                      <a:pt x="84" y="100"/>
                    </a:lnTo>
                    <a:lnTo>
                      <a:pt x="86" y="94"/>
                    </a:lnTo>
                    <a:lnTo>
                      <a:pt x="90" y="88"/>
                    </a:lnTo>
                    <a:lnTo>
                      <a:pt x="94" y="80"/>
                    </a:lnTo>
                    <a:lnTo>
                      <a:pt x="101" y="72"/>
                    </a:lnTo>
                    <a:lnTo>
                      <a:pt x="103" y="66"/>
                    </a:lnTo>
                    <a:lnTo>
                      <a:pt x="110" y="58"/>
                    </a:lnTo>
                    <a:lnTo>
                      <a:pt x="114" y="52"/>
                    </a:lnTo>
                    <a:lnTo>
                      <a:pt x="121" y="46"/>
                    </a:lnTo>
                    <a:lnTo>
                      <a:pt x="125" y="40"/>
                    </a:lnTo>
                    <a:lnTo>
                      <a:pt x="132" y="34"/>
                    </a:lnTo>
                    <a:lnTo>
                      <a:pt x="136" y="28"/>
                    </a:lnTo>
                    <a:lnTo>
                      <a:pt x="145" y="22"/>
                    </a:lnTo>
                    <a:lnTo>
                      <a:pt x="149" y="16"/>
                    </a:lnTo>
                    <a:lnTo>
                      <a:pt x="156" y="10"/>
                    </a:lnTo>
                    <a:lnTo>
                      <a:pt x="163" y="6"/>
                    </a:lnTo>
                    <a:lnTo>
                      <a:pt x="167" y="0"/>
                    </a:lnTo>
                  </a:path>
                </a:pathLst>
              </a:custGeom>
              <a:noFill/>
              <a:ln w="12700" cap="rnd" cmpd="sng">
                <a:solidFill>
                  <a:srgbClr val="7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523310" name="Freeform 46"/>
              <p:cNvSpPr>
                <a:spLocks/>
              </p:cNvSpPr>
              <p:nvPr/>
            </p:nvSpPr>
            <p:spPr bwMode="auto">
              <a:xfrm>
                <a:off x="3018" y="3498"/>
                <a:ext cx="117" cy="372"/>
              </a:xfrm>
              <a:custGeom>
                <a:avLst/>
                <a:gdLst/>
                <a:ahLst/>
                <a:cxnLst>
                  <a:cxn ang="0">
                    <a:pos x="2" y="372"/>
                  </a:cxn>
                  <a:cxn ang="0">
                    <a:pos x="0" y="366"/>
                  </a:cxn>
                  <a:cxn ang="0">
                    <a:pos x="0" y="360"/>
                  </a:cxn>
                  <a:cxn ang="0">
                    <a:pos x="0" y="354"/>
                  </a:cxn>
                  <a:cxn ang="0">
                    <a:pos x="0" y="348"/>
                  </a:cxn>
                  <a:cxn ang="0">
                    <a:pos x="2" y="342"/>
                  </a:cxn>
                  <a:cxn ang="0">
                    <a:pos x="2" y="334"/>
                  </a:cxn>
                  <a:cxn ang="0">
                    <a:pos x="4" y="326"/>
                  </a:cxn>
                  <a:cxn ang="0">
                    <a:pos x="4" y="320"/>
                  </a:cxn>
                  <a:cxn ang="0">
                    <a:pos x="4" y="314"/>
                  </a:cxn>
                  <a:cxn ang="0">
                    <a:pos x="7" y="308"/>
                  </a:cxn>
                  <a:cxn ang="0">
                    <a:pos x="7" y="302"/>
                  </a:cxn>
                  <a:cxn ang="0">
                    <a:pos x="9" y="296"/>
                  </a:cxn>
                  <a:cxn ang="0">
                    <a:pos x="9" y="290"/>
                  </a:cxn>
                  <a:cxn ang="0">
                    <a:pos x="11" y="284"/>
                  </a:cxn>
                  <a:cxn ang="0">
                    <a:pos x="11" y="278"/>
                  </a:cxn>
                  <a:cxn ang="0">
                    <a:pos x="13" y="272"/>
                  </a:cxn>
                  <a:cxn ang="0">
                    <a:pos x="13" y="264"/>
                  </a:cxn>
                  <a:cxn ang="0">
                    <a:pos x="15" y="256"/>
                  </a:cxn>
                  <a:cxn ang="0">
                    <a:pos x="18" y="250"/>
                  </a:cxn>
                  <a:cxn ang="0">
                    <a:pos x="18" y="244"/>
                  </a:cxn>
                  <a:cxn ang="0">
                    <a:pos x="20" y="236"/>
                  </a:cxn>
                  <a:cxn ang="0">
                    <a:pos x="20" y="230"/>
                  </a:cxn>
                  <a:cxn ang="0">
                    <a:pos x="22" y="222"/>
                  </a:cxn>
                  <a:cxn ang="0">
                    <a:pos x="26" y="216"/>
                  </a:cxn>
                  <a:cxn ang="0">
                    <a:pos x="26" y="210"/>
                  </a:cxn>
                  <a:cxn ang="0">
                    <a:pos x="28" y="204"/>
                  </a:cxn>
                  <a:cxn ang="0">
                    <a:pos x="31" y="198"/>
                  </a:cxn>
                  <a:cxn ang="0">
                    <a:pos x="33" y="192"/>
                  </a:cxn>
                  <a:cxn ang="0">
                    <a:pos x="35" y="186"/>
                  </a:cxn>
                  <a:cxn ang="0">
                    <a:pos x="35" y="180"/>
                  </a:cxn>
                  <a:cxn ang="0">
                    <a:pos x="39" y="174"/>
                  </a:cxn>
                  <a:cxn ang="0">
                    <a:pos x="42" y="168"/>
                  </a:cxn>
                  <a:cxn ang="0">
                    <a:pos x="42" y="162"/>
                  </a:cxn>
                  <a:cxn ang="0">
                    <a:pos x="46" y="154"/>
                  </a:cxn>
                  <a:cxn ang="0">
                    <a:pos x="48" y="146"/>
                  </a:cxn>
                  <a:cxn ang="0">
                    <a:pos x="50" y="140"/>
                  </a:cxn>
                  <a:cxn ang="0">
                    <a:pos x="53" y="134"/>
                  </a:cxn>
                  <a:cxn ang="0">
                    <a:pos x="55" y="128"/>
                  </a:cxn>
                  <a:cxn ang="0">
                    <a:pos x="55" y="122"/>
                  </a:cxn>
                  <a:cxn ang="0">
                    <a:pos x="57" y="116"/>
                  </a:cxn>
                  <a:cxn ang="0">
                    <a:pos x="59" y="110"/>
                  </a:cxn>
                  <a:cxn ang="0">
                    <a:pos x="61" y="104"/>
                  </a:cxn>
                  <a:cxn ang="0">
                    <a:pos x="63" y="98"/>
                  </a:cxn>
                  <a:cxn ang="0">
                    <a:pos x="66" y="92"/>
                  </a:cxn>
                  <a:cxn ang="0">
                    <a:pos x="70" y="86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9" y="68"/>
                  </a:cxn>
                  <a:cxn ang="0">
                    <a:pos x="81" y="62"/>
                  </a:cxn>
                  <a:cxn ang="0">
                    <a:pos x="83" y="56"/>
                  </a:cxn>
                  <a:cxn ang="0">
                    <a:pos x="88" y="50"/>
                  </a:cxn>
                  <a:cxn ang="0">
                    <a:pos x="92" y="42"/>
                  </a:cxn>
                  <a:cxn ang="0">
                    <a:pos x="94" y="36"/>
                  </a:cxn>
                  <a:cxn ang="0">
                    <a:pos x="98" y="30"/>
                  </a:cxn>
                  <a:cxn ang="0">
                    <a:pos x="101" y="24"/>
                  </a:cxn>
                  <a:cxn ang="0">
                    <a:pos x="105" y="18"/>
                  </a:cxn>
                  <a:cxn ang="0">
                    <a:pos x="107" y="12"/>
                  </a:cxn>
                  <a:cxn ang="0">
                    <a:pos x="112" y="6"/>
                  </a:cxn>
                  <a:cxn ang="0">
                    <a:pos x="116" y="0"/>
                  </a:cxn>
                </a:cxnLst>
                <a:rect l="0" t="0" r="r" b="b"/>
                <a:pathLst>
                  <a:path w="117" h="373">
                    <a:moveTo>
                      <a:pt x="2" y="372"/>
                    </a:moveTo>
                    <a:lnTo>
                      <a:pt x="0" y="366"/>
                    </a:lnTo>
                    <a:lnTo>
                      <a:pt x="0" y="360"/>
                    </a:lnTo>
                    <a:lnTo>
                      <a:pt x="0" y="354"/>
                    </a:lnTo>
                    <a:lnTo>
                      <a:pt x="0" y="348"/>
                    </a:lnTo>
                    <a:lnTo>
                      <a:pt x="2" y="342"/>
                    </a:lnTo>
                    <a:lnTo>
                      <a:pt x="2" y="334"/>
                    </a:lnTo>
                    <a:lnTo>
                      <a:pt x="4" y="326"/>
                    </a:lnTo>
                    <a:lnTo>
                      <a:pt x="4" y="320"/>
                    </a:lnTo>
                    <a:lnTo>
                      <a:pt x="4" y="314"/>
                    </a:lnTo>
                    <a:lnTo>
                      <a:pt x="7" y="308"/>
                    </a:lnTo>
                    <a:lnTo>
                      <a:pt x="7" y="302"/>
                    </a:lnTo>
                    <a:lnTo>
                      <a:pt x="9" y="296"/>
                    </a:lnTo>
                    <a:lnTo>
                      <a:pt x="9" y="290"/>
                    </a:lnTo>
                    <a:lnTo>
                      <a:pt x="11" y="284"/>
                    </a:lnTo>
                    <a:lnTo>
                      <a:pt x="11" y="278"/>
                    </a:lnTo>
                    <a:lnTo>
                      <a:pt x="13" y="272"/>
                    </a:lnTo>
                    <a:lnTo>
                      <a:pt x="13" y="264"/>
                    </a:lnTo>
                    <a:lnTo>
                      <a:pt x="15" y="256"/>
                    </a:lnTo>
                    <a:lnTo>
                      <a:pt x="18" y="250"/>
                    </a:lnTo>
                    <a:lnTo>
                      <a:pt x="18" y="244"/>
                    </a:lnTo>
                    <a:lnTo>
                      <a:pt x="20" y="236"/>
                    </a:lnTo>
                    <a:lnTo>
                      <a:pt x="20" y="230"/>
                    </a:lnTo>
                    <a:lnTo>
                      <a:pt x="22" y="222"/>
                    </a:lnTo>
                    <a:lnTo>
                      <a:pt x="26" y="216"/>
                    </a:lnTo>
                    <a:lnTo>
                      <a:pt x="26" y="210"/>
                    </a:lnTo>
                    <a:lnTo>
                      <a:pt x="28" y="204"/>
                    </a:lnTo>
                    <a:lnTo>
                      <a:pt x="31" y="198"/>
                    </a:lnTo>
                    <a:lnTo>
                      <a:pt x="33" y="192"/>
                    </a:lnTo>
                    <a:lnTo>
                      <a:pt x="35" y="186"/>
                    </a:lnTo>
                    <a:lnTo>
                      <a:pt x="35" y="180"/>
                    </a:lnTo>
                    <a:lnTo>
                      <a:pt x="39" y="174"/>
                    </a:lnTo>
                    <a:lnTo>
                      <a:pt x="42" y="168"/>
                    </a:lnTo>
                    <a:lnTo>
                      <a:pt x="42" y="162"/>
                    </a:lnTo>
                    <a:lnTo>
                      <a:pt x="46" y="154"/>
                    </a:lnTo>
                    <a:lnTo>
                      <a:pt x="48" y="146"/>
                    </a:lnTo>
                    <a:lnTo>
                      <a:pt x="50" y="140"/>
                    </a:lnTo>
                    <a:lnTo>
                      <a:pt x="53" y="134"/>
                    </a:lnTo>
                    <a:lnTo>
                      <a:pt x="55" y="128"/>
                    </a:lnTo>
                    <a:lnTo>
                      <a:pt x="55" y="122"/>
                    </a:lnTo>
                    <a:lnTo>
                      <a:pt x="57" y="116"/>
                    </a:lnTo>
                    <a:lnTo>
                      <a:pt x="59" y="110"/>
                    </a:lnTo>
                    <a:lnTo>
                      <a:pt x="61" y="104"/>
                    </a:lnTo>
                    <a:lnTo>
                      <a:pt x="63" y="98"/>
                    </a:lnTo>
                    <a:lnTo>
                      <a:pt x="66" y="92"/>
                    </a:lnTo>
                    <a:lnTo>
                      <a:pt x="70" y="86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9" y="68"/>
                    </a:lnTo>
                    <a:lnTo>
                      <a:pt x="81" y="62"/>
                    </a:lnTo>
                    <a:lnTo>
                      <a:pt x="83" y="56"/>
                    </a:lnTo>
                    <a:lnTo>
                      <a:pt x="88" y="50"/>
                    </a:lnTo>
                    <a:lnTo>
                      <a:pt x="92" y="42"/>
                    </a:lnTo>
                    <a:lnTo>
                      <a:pt x="94" y="36"/>
                    </a:lnTo>
                    <a:lnTo>
                      <a:pt x="98" y="30"/>
                    </a:lnTo>
                    <a:lnTo>
                      <a:pt x="101" y="24"/>
                    </a:lnTo>
                    <a:lnTo>
                      <a:pt x="105" y="18"/>
                    </a:lnTo>
                    <a:lnTo>
                      <a:pt x="107" y="12"/>
                    </a:lnTo>
                    <a:lnTo>
                      <a:pt x="112" y="6"/>
                    </a:lnTo>
                    <a:lnTo>
                      <a:pt x="116" y="0"/>
                    </a:lnTo>
                  </a:path>
                </a:pathLst>
              </a:custGeom>
              <a:noFill/>
              <a:ln w="12700" cap="rnd" cmpd="sng">
                <a:solidFill>
                  <a:srgbClr val="7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523311" name="Freeform 47"/>
              <p:cNvSpPr>
                <a:spLocks/>
              </p:cNvSpPr>
              <p:nvPr/>
            </p:nvSpPr>
            <p:spPr bwMode="auto">
              <a:xfrm>
                <a:off x="3021" y="3594"/>
                <a:ext cx="164" cy="273"/>
              </a:xfrm>
              <a:custGeom>
                <a:avLst/>
                <a:gdLst/>
                <a:ahLst/>
                <a:cxnLst>
                  <a:cxn ang="0">
                    <a:pos x="0" y="274"/>
                  </a:cxn>
                  <a:cxn ang="0">
                    <a:pos x="0" y="268"/>
                  </a:cxn>
                  <a:cxn ang="0">
                    <a:pos x="2" y="262"/>
                  </a:cxn>
                  <a:cxn ang="0">
                    <a:pos x="4" y="256"/>
                  </a:cxn>
                  <a:cxn ang="0">
                    <a:pos x="7" y="250"/>
                  </a:cxn>
                  <a:cxn ang="0">
                    <a:pos x="11" y="244"/>
                  </a:cxn>
                  <a:cxn ang="0">
                    <a:pos x="15" y="234"/>
                  </a:cxn>
                  <a:cxn ang="0">
                    <a:pos x="18" y="228"/>
                  </a:cxn>
                  <a:cxn ang="0">
                    <a:pos x="22" y="218"/>
                  </a:cxn>
                  <a:cxn ang="0">
                    <a:pos x="26" y="208"/>
                  </a:cxn>
                  <a:cxn ang="0">
                    <a:pos x="33" y="198"/>
                  </a:cxn>
                  <a:cxn ang="0">
                    <a:pos x="35" y="192"/>
                  </a:cxn>
                  <a:cxn ang="0">
                    <a:pos x="37" y="186"/>
                  </a:cxn>
                  <a:cxn ang="0">
                    <a:pos x="42" y="178"/>
                  </a:cxn>
                  <a:cxn ang="0">
                    <a:pos x="44" y="172"/>
                  </a:cxn>
                  <a:cxn ang="0">
                    <a:pos x="49" y="166"/>
                  </a:cxn>
                  <a:cxn ang="0">
                    <a:pos x="51" y="158"/>
                  </a:cxn>
                  <a:cxn ang="0">
                    <a:pos x="53" y="152"/>
                  </a:cxn>
                  <a:cxn ang="0">
                    <a:pos x="55" y="146"/>
                  </a:cxn>
                  <a:cxn ang="0">
                    <a:pos x="60" y="140"/>
                  </a:cxn>
                  <a:cxn ang="0">
                    <a:pos x="64" y="130"/>
                  </a:cxn>
                  <a:cxn ang="0">
                    <a:pos x="68" y="120"/>
                  </a:cxn>
                  <a:cxn ang="0">
                    <a:pos x="75" y="110"/>
                  </a:cxn>
                  <a:cxn ang="0">
                    <a:pos x="79" y="102"/>
                  </a:cxn>
                  <a:cxn ang="0">
                    <a:pos x="82" y="96"/>
                  </a:cxn>
                  <a:cxn ang="0">
                    <a:pos x="86" y="88"/>
                  </a:cxn>
                  <a:cxn ang="0">
                    <a:pos x="90" y="80"/>
                  </a:cxn>
                  <a:cxn ang="0">
                    <a:pos x="95" y="74"/>
                  </a:cxn>
                  <a:cxn ang="0">
                    <a:pos x="99" y="68"/>
                  </a:cxn>
                  <a:cxn ang="0">
                    <a:pos x="104" y="62"/>
                  </a:cxn>
                  <a:cxn ang="0">
                    <a:pos x="110" y="54"/>
                  </a:cxn>
                  <a:cxn ang="0">
                    <a:pos x="117" y="48"/>
                  </a:cxn>
                  <a:cxn ang="0">
                    <a:pos x="121" y="42"/>
                  </a:cxn>
                  <a:cxn ang="0">
                    <a:pos x="126" y="36"/>
                  </a:cxn>
                  <a:cxn ang="0">
                    <a:pos x="130" y="30"/>
                  </a:cxn>
                  <a:cxn ang="0">
                    <a:pos x="137" y="24"/>
                  </a:cxn>
                  <a:cxn ang="0">
                    <a:pos x="141" y="18"/>
                  </a:cxn>
                  <a:cxn ang="0">
                    <a:pos x="148" y="12"/>
                  </a:cxn>
                  <a:cxn ang="0">
                    <a:pos x="154" y="6"/>
                  </a:cxn>
                  <a:cxn ang="0">
                    <a:pos x="161" y="0"/>
                  </a:cxn>
                </a:cxnLst>
                <a:rect l="0" t="0" r="r" b="b"/>
                <a:pathLst>
                  <a:path w="162" h="275">
                    <a:moveTo>
                      <a:pt x="0" y="274"/>
                    </a:moveTo>
                    <a:lnTo>
                      <a:pt x="0" y="268"/>
                    </a:lnTo>
                    <a:lnTo>
                      <a:pt x="2" y="262"/>
                    </a:lnTo>
                    <a:lnTo>
                      <a:pt x="4" y="256"/>
                    </a:lnTo>
                    <a:lnTo>
                      <a:pt x="7" y="250"/>
                    </a:lnTo>
                    <a:lnTo>
                      <a:pt x="11" y="244"/>
                    </a:lnTo>
                    <a:lnTo>
                      <a:pt x="15" y="234"/>
                    </a:lnTo>
                    <a:lnTo>
                      <a:pt x="18" y="228"/>
                    </a:lnTo>
                    <a:lnTo>
                      <a:pt x="22" y="218"/>
                    </a:lnTo>
                    <a:lnTo>
                      <a:pt x="26" y="208"/>
                    </a:lnTo>
                    <a:lnTo>
                      <a:pt x="33" y="198"/>
                    </a:lnTo>
                    <a:lnTo>
                      <a:pt x="35" y="192"/>
                    </a:lnTo>
                    <a:lnTo>
                      <a:pt x="37" y="186"/>
                    </a:lnTo>
                    <a:lnTo>
                      <a:pt x="42" y="178"/>
                    </a:lnTo>
                    <a:lnTo>
                      <a:pt x="44" y="172"/>
                    </a:lnTo>
                    <a:lnTo>
                      <a:pt x="49" y="166"/>
                    </a:lnTo>
                    <a:lnTo>
                      <a:pt x="51" y="158"/>
                    </a:lnTo>
                    <a:lnTo>
                      <a:pt x="53" y="152"/>
                    </a:lnTo>
                    <a:lnTo>
                      <a:pt x="55" y="146"/>
                    </a:lnTo>
                    <a:lnTo>
                      <a:pt x="60" y="140"/>
                    </a:lnTo>
                    <a:lnTo>
                      <a:pt x="64" y="130"/>
                    </a:lnTo>
                    <a:lnTo>
                      <a:pt x="68" y="120"/>
                    </a:lnTo>
                    <a:lnTo>
                      <a:pt x="75" y="110"/>
                    </a:lnTo>
                    <a:lnTo>
                      <a:pt x="79" y="102"/>
                    </a:lnTo>
                    <a:lnTo>
                      <a:pt x="82" y="96"/>
                    </a:lnTo>
                    <a:lnTo>
                      <a:pt x="86" y="88"/>
                    </a:lnTo>
                    <a:lnTo>
                      <a:pt x="90" y="80"/>
                    </a:lnTo>
                    <a:lnTo>
                      <a:pt x="95" y="74"/>
                    </a:lnTo>
                    <a:lnTo>
                      <a:pt x="99" y="68"/>
                    </a:lnTo>
                    <a:lnTo>
                      <a:pt x="104" y="62"/>
                    </a:lnTo>
                    <a:lnTo>
                      <a:pt x="110" y="54"/>
                    </a:lnTo>
                    <a:lnTo>
                      <a:pt x="117" y="48"/>
                    </a:lnTo>
                    <a:lnTo>
                      <a:pt x="121" y="42"/>
                    </a:lnTo>
                    <a:lnTo>
                      <a:pt x="126" y="36"/>
                    </a:lnTo>
                    <a:lnTo>
                      <a:pt x="130" y="30"/>
                    </a:lnTo>
                    <a:lnTo>
                      <a:pt x="137" y="24"/>
                    </a:lnTo>
                    <a:lnTo>
                      <a:pt x="141" y="18"/>
                    </a:lnTo>
                    <a:lnTo>
                      <a:pt x="148" y="12"/>
                    </a:lnTo>
                    <a:lnTo>
                      <a:pt x="154" y="6"/>
                    </a:lnTo>
                    <a:lnTo>
                      <a:pt x="161" y="0"/>
                    </a:lnTo>
                  </a:path>
                </a:pathLst>
              </a:custGeom>
              <a:noFill/>
              <a:ln w="12700" cap="rnd" cmpd="sng">
                <a:solidFill>
                  <a:srgbClr val="7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523312" name="Freeform 48"/>
              <p:cNvSpPr>
                <a:spLocks/>
              </p:cNvSpPr>
              <p:nvPr/>
            </p:nvSpPr>
            <p:spPr bwMode="auto">
              <a:xfrm>
                <a:off x="2903" y="3503"/>
                <a:ext cx="117" cy="367"/>
              </a:xfrm>
              <a:custGeom>
                <a:avLst/>
                <a:gdLst/>
                <a:ahLst/>
                <a:cxnLst>
                  <a:cxn ang="0">
                    <a:pos x="116" y="368"/>
                  </a:cxn>
                  <a:cxn ang="0">
                    <a:pos x="116" y="362"/>
                  </a:cxn>
                  <a:cxn ang="0">
                    <a:pos x="116" y="356"/>
                  </a:cxn>
                  <a:cxn ang="0">
                    <a:pos x="116" y="346"/>
                  </a:cxn>
                  <a:cxn ang="0">
                    <a:pos x="116" y="336"/>
                  </a:cxn>
                  <a:cxn ang="0">
                    <a:pos x="116" y="328"/>
                  </a:cxn>
                  <a:cxn ang="0">
                    <a:pos x="116" y="320"/>
                  </a:cxn>
                  <a:cxn ang="0">
                    <a:pos x="116" y="312"/>
                  </a:cxn>
                  <a:cxn ang="0">
                    <a:pos x="116" y="304"/>
                  </a:cxn>
                  <a:cxn ang="0">
                    <a:pos x="116" y="294"/>
                  </a:cxn>
                  <a:cxn ang="0">
                    <a:pos x="116" y="284"/>
                  </a:cxn>
                  <a:cxn ang="0">
                    <a:pos x="116" y="274"/>
                  </a:cxn>
                  <a:cxn ang="0">
                    <a:pos x="116" y="264"/>
                  </a:cxn>
                  <a:cxn ang="0">
                    <a:pos x="114" y="254"/>
                  </a:cxn>
                  <a:cxn ang="0">
                    <a:pos x="112" y="242"/>
                  </a:cxn>
                  <a:cxn ang="0">
                    <a:pos x="112" y="234"/>
                  </a:cxn>
                  <a:cxn ang="0">
                    <a:pos x="109" y="224"/>
                  </a:cxn>
                  <a:cxn ang="0">
                    <a:pos x="107" y="214"/>
                  </a:cxn>
                  <a:cxn ang="0">
                    <a:pos x="105" y="202"/>
                  </a:cxn>
                  <a:cxn ang="0">
                    <a:pos x="103" y="192"/>
                  </a:cxn>
                  <a:cxn ang="0">
                    <a:pos x="101" y="182"/>
                  </a:cxn>
                  <a:cxn ang="0">
                    <a:pos x="98" y="172"/>
                  </a:cxn>
                  <a:cxn ang="0">
                    <a:pos x="96" y="164"/>
                  </a:cxn>
                  <a:cxn ang="0">
                    <a:pos x="94" y="154"/>
                  </a:cxn>
                  <a:cxn ang="0">
                    <a:pos x="92" y="146"/>
                  </a:cxn>
                  <a:cxn ang="0">
                    <a:pos x="90" y="138"/>
                  </a:cxn>
                  <a:cxn ang="0">
                    <a:pos x="88" y="128"/>
                  </a:cxn>
                  <a:cxn ang="0">
                    <a:pos x="83" y="120"/>
                  </a:cxn>
                  <a:cxn ang="0">
                    <a:pos x="81" y="112"/>
                  </a:cxn>
                  <a:cxn ang="0">
                    <a:pos x="79" y="104"/>
                  </a:cxn>
                  <a:cxn ang="0">
                    <a:pos x="74" y="96"/>
                  </a:cxn>
                  <a:cxn ang="0">
                    <a:pos x="70" y="88"/>
                  </a:cxn>
                  <a:cxn ang="0">
                    <a:pos x="68" y="82"/>
                  </a:cxn>
                  <a:cxn ang="0">
                    <a:pos x="63" y="74"/>
                  </a:cxn>
                  <a:cxn ang="0">
                    <a:pos x="59" y="68"/>
                  </a:cxn>
                  <a:cxn ang="0">
                    <a:pos x="55" y="62"/>
                  </a:cxn>
                  <a:cxn ang="0">
                    <a:pos x="48" y="54"/>
                  </a:cxn>
                  <a:cxn ang="0">
                    <a:pos x="42" y="46"/>
                  </a:cxn>
                  <a:cxn ang="0">
                    <a:pos x="35" y="40"/>
                  </a:cxn>
                  <a:cxn ang="0">
                    <a:pos x="31" y="34"/>
                  </a:cxn>
                  <a:cxn ang="0">
                    <a:pos x="24" y="28"/>
                  </a:cxn>
                  <a:cxn ang="0">
                    <a:pos x="20" y="22"/>
                  </a:cxn>
                  <a:cxn ang="0">
                    <a:pos x="11" y="12"/>
                  </a:cxn>
                  <a:cxn ang="0">
                    <a:pos x="4" y="6"/>
                  </a:cxn>
                  <a:cxn ang="0">
                    <a:pos x="0" y="0"/>
                  </a:cxn>
                </a:cxnLst>
                <a:rect l="0" t="0" r="r" b="b"/>
                <a:pathLst>
                  <a:path w="117" h="369">
                    <a:moveTo>
                      <a:pt x="116" y="368"/>
                    </a:moveTo>
                    <a:lnTo>
                      <a:pt x="116" y="362"/>
                    </a:lnTo>
                    <a:lnTo>
                      <a:pt x="116" y="356"/>
                    </a:lnTo>
                    <a:lnTo>
                      <a:pt x="116" y="346"/>
                    </a:lnTo>
                    <a:lnTo>
                      <a:pt x="116" y="336"/>
                    </a:lnTo>
                    <a:lnTo>
                      <a:pt x="116" y="328"/>
                    </a:lnTo>
                    <a:lnTo>
                      <a:pt x="116" y="320"/>
                    </a:lnTo>
                    <a:lnTo>
                      <a:pt x="116" y="312"/>
                    </a:lnTo>
                    <a:lnTo>
                      <a:pt x="116" y="304"/>
                    </a:lnTo>
                    <a:lnTo>
                      <a:pt x="116" y="294"/>
                    </a:lnTo>
                    <a:lnTo>
                      <a:pt x="116" y="284"/>
                    </a:lnTo>
                    <a:lnTo>
                      <a:pt x="116" y="274"/>
                    </a:lnTo>
                    <a:lnTo>
                      <a:pt x="116" y="264"/>
                    </a:lnTo>
                    <a:lnTo>
                      <a:pt x="114" y="254"/>
                    </a:lnTo>
                    <a:lnTo>
                      <a:pt x="112" y="242"/>
                    </a:lnTo>
                    <a:lnTo>
                      <a:pt x="112" y="234"/>
                    </a:lnTo>
                    <a:lnTo>
                      <a:pt x="109" y="224"/>
                    </a:lnTo>
                    <a:lnTo>
                      <a:pt x="107" y="214"/>
                    </a:lnTo>
                    <a:lnTo>
                      <a:pt x="105" y="202"/>
                    </a:lnTo>
                    <a:lnTo>
                      <a:pt x="103" y="192"/>
                    </a:lnTo>
                    <a:lnTo>
                      <a:pt x="101" y="182"/>
                    </a:lnTo>
                    <a:lnTo>
                      <a:pt x="98" y="172"/>
                    </a:lnTo>
                    <a:lnTo>
                      <a:pt x="96" y="164"/>
                    </a:lnTo>
                    <a:lnTo>
                      <a:pt x="94" y="154"/>
                    </a:lnTo>
                    <a:lnTo>
                      <a:pt x="92" y="146"/>
                    </a:lnTo>
                    <a:lnTo>
                      <a:pt x="90" y="138"/>
                    </a:lnTo>
                    <a:lnTo>
                      <a:pt x="88" y="128"/>
                    </a:lnTo>
                    <a:lnTo>
                      <a:pt x="83" y="120"/>
                    </a:lnTo>
                    <a:lnTo>
                      <a:pt x="81" y="112"/>
                    </a:lnTo>
                    <a:lnTo>
                      <a:pt x="79" y="104"/>
                    </a:lnTo>
                    <a:lnTo>
                      <a:pt x="74" y="96"/>
                    </a:lnTo>
                    <a:lnTo>
                      <a:pt x="70" y="88"/>
                    </a:lnTo>
                    <a:lnTo>
                      <a:pt x="68" y="82"/>
                    </a:lnTo>
                    <a:lnTo>
                      <a:pt x="63" y="74"/>
                    </a:lnTo>
                    <a:lnTo>
                      <a:pt x="59" y="68"/>
                    </a:lnTo>
                    <a:lnTo>
                      <a:pt x="55" y="62"/>
                    </a:lnTo>
                    <a:lnTo>
                      <a:pt x="48" y="54"/>
                    </a:lnTo>
                    <a:lnTo>
                      <a:pt x="42" y="46"/>
                    </a:lnTo>
                    <a:lnTo>
                      <a:pt x="35" y="40"/>
                    </a:lnTo>
                    <a:lnTo>
                      <a:pt x="31" y="34"/>
                    </a:lnTo>
                    <a:lnTo>
                      <a:pt x="24" y="28"/>
                    </a:lnTo>
                    <a:lnTo>
                      <a:pt x="20" y="22"/>
                    </a:lnTo>
                    <a:lnTo>
                      <a:pt x="11" y="12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7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523313" name="Freeform 49"/>
              <p:cNvSpPr>
                <a:spLocks/>
              </p:cNvSpPr>
              <p:nvPr/>
            </p:nvSpPr>
            <p:spPr bwMode="auto">
              <a:xfrm>
                <a:off x="2807" y="3576"/>
                <a:ext cx="213" cy="296"/>
              </a:xfrm>
              <a:custGeom>
                <a:avLst/>
                <a:gdLst/>
                <a:ahLst/>
                <a:cxnLst>
                  <a:cxn ang="0">
                    <a:pos x="211" y="296"/>
                  </a:cxn>
                  <a:cxn ang="0">
                    <a:pos x="211" y="290"/>
                  </a:cxn>
                  <a:cxn ang="0">
                    <a:pos x="209" y="282"/>
                  </a:cxn>
                  <a:cxn ang="0">
                    <a:pos x="207" y="276"/>
                  </a:cxn>
                  <a:cxn ang="0">
                    <a:pos x="204" y="270"/>
                  </a:cxn>
                  <a:cxn ang="0">
                    <a:pos x="200" y="260"/>
                  </a:cxn>
                  <a:cxn ang="0">
                    <a:pos x="196" y="252"/>
                  </a:cxn>
                  <a:cxn ang="0">
                    <a:pos x="191" y="242"/>
                  </a:cxn>
                  <a:cxn ang="0">
                    <a:pos x="185" y="232"/>
                  </a:cxn>
                  <a:cxn ang="0">
                    <a:pos x="180" y="222"/>
                  </a:cxn>
                  <a:cxn ang="0">
                    <a:pos x="174" y="210"/>
                  </a:cxn>
                  <a:cxn ang="0">
                    <a:pos x="167" y="198"/>
                  </a:cxn>
                  <a:cxn ang="0">
                    <a:pos x="160" y="186"/>
                  </a:cxn>
                  <a:cxn ang="0">
                    <a:pos x="154" y="174"/>
                  </a:cxn>
                  <a:cxn ang="0">
                    <a:pos x="147" y="162"/>
                  </a:cxn>
                  <a:cxn ang="0">
                    <a:pos x="141" y="152"/>
                  </a:cxn>
                  <a:cxn ang="0">
                    <a:pos x="134" y="142"/>
                  </a:cxn>
                  <a:cxn ang="0">
                    <a:pos x="127" y="130"/>
                  </a:cxn>
                  <a:cxn ang="0">
                    <a:pos x="121" y="120"/>
                  </a:cxn>
                  <a:cxn ang="0">
                    <a:pos x="116" y="110"/>
                  </a:cxn>
                  <a:cxn ang="0">
                    <a:pos x="110" y="100"/>
                  </a:cxn>
                  <a:cxn ang="0">
                    <a:pos x="106" y="92"/>
                  </a:cxn>
                  <a:cxn ang="0">
                    <a:pos x="103" y="84"/>
                  </a:cxn>
                  <a:cxn ang="0">
                    <a:pos x="99" y="78"/>
                  </a:cxn>
                  <a:cxn ang="0">
                    <a:pos x="95" y="72"/>
                  </a:cxn>
                  <a:cxn ang="0">
                    <a:pos x="92" y="66"/>
                  </a:cxn>
                  <a:cxn ang="0">
                    <a:pos x="88" y="60"/>
                  </a:cxn>
                  <a:cxn ang="0">
                    <a:pos x="86" y="54"/>
                  </a:cxn>
                  <a:cxn ang="0">
                    <a:pos x="79" y="46"/>
                  </a:cxn>
                  <a:cxn ang="0">
                    <a:pos x="75" y="38"/>
                  </a:cxn>
                  <a:cxn ang="0">
                    <a:pos x="70" y="32"/>
                  </a:cxn>
                  <a:cxn ang="0">
                    <a:pos x="66" y="26"/>
                  </a:cxn>
                  <a:cxn ang="0">
                    <a:pos x="59" y="24"/>
                  </a:cxn>
                  <a:cxn ang="0">
                    <a:pos x="53" y="20"/>
                  </a:cxn>
                  <a:cxn ang="0">
                    <a:pos x="46" y="16"/>
                  </a:cxn>
                  <a:cxn ang="0">
                    <a:pos x="40" y="14"/>
                  </a:cxn>
                  <a:cxn ang="0">
                    <a:pos x="33" y="10"/>
                  </a:cxn>
                  <a:cxn ang="0">
                    <a:pos x="26" y="8"/>
                  </a:cxn>
                  <a:cxn ang="0">
                    <a:pos x="20" y="6"/>
                  </a:cxn>
                  <a:cxn ang="0">
                    <a:pos x="13" y="4"/>
                  </a:cxn>
                  <a:cxn ang="0">
                    <a:pos x="7" y="2"/>
                  </a:cxn>
                  <a:cxn ang="0">
                    <a:pos x="0" y="0"/>
                  </a:cxn>
                </a:cxnLst>
                <a:rect l="0" t="0" r="r" b="b"/>
                <a:pathLst>
                  <a:path w="212" h="297">
                    <a:moveTo>
                      <a:pt x="211" y="296"/>
                    </a:moveTo>
                    <a:lnTo>
                      <a:pt x="211" y="290"/>
                    </a:lnTo>
                    <a:lnTo>
                      <a:pt x="209" y="282"/>
                    </a:lnTo>
                    <a:lnTo>
                      <a:pt x="207" y="276"/>
                    </a:lnTo>
                    <a:lnTo>
                      <a:pt x="204" y="270"/>
                    </a:lnTo>
                    <a:lnTo>
                      <a:pt x="200" y="260"/>
                    </a:lnTo>
                    <a:lnTo>
                      <a:pt x="196" y="252"/>
                    </a:lnTo>
                    <a:lnTo>
                      <a:pt x="191" y="242"/>
                    </a:lnTo>
                    <a:lnTo>
                      <a:pt x="185" y="232"/>
                    </a:lnTo>
                    <a:lnTo>
                      <a:pt x="180" y="222"/>
                    </a:lnTo>
                    <a:lnTo>
                      <a:pt x="174" y="210"/>
                    </a:lnTo>
                    <a:lnTo>
                      <a:pt x="167" y="198"/>
                    </a:lnTo>
                    <a:lnTo>
                      <a:pt x="160" y="186"/>
                    </a:lnTo>
                    <a:lnTo>
                      <a:pt x="154" y="174"/>
                    </a:lnTo>
                    <a:lnTo>
                      <a:pt x="147" y="162"/>
                    </a:lnTo>
                    <a:lnTo>
                      <a:pt x="141" y="152"/>
                    </a:lnTo>
                    <a:lnTo>
                      <a:pt x="134" y="142"/>
                    </a:lnTo>
                    <a:lnTo>
                      <a:pt x="127" y="130"/>
                    </a:lnTo>
                    <a:lnTo>
                      <a:pt x="121" y="120"/>
                    </a:lnTo>
                    <a:lnTo>
                      <a:pt x="116" y="110"/>
                    </a:lnTo>
                    <a:lnTo>
                      <a:pt x="110" y="100"/>
                    </a:lnTo>
                    <a:lnTo>
                      <a:pt x="106" y="92"/>
                    </a:lnTo>
                    <a:lnTo>
                      <a:pt x="103" y="84"/>
                    </a:lnTo>
                    <a:lnTo>
                      <a:pt x="99" y="78"/>
                    </a:lnTo>
                    <a:lnTo>
                      <a:pt x="95" y="72"/>
                    </a:lnTo>
                    <a:lnTo>
                      <a:pt x="92" y="66"/>
                    </a:lnTo>
                    <a:lnTo>
                      <a:pt x="88" y="60"/>
                    </a:lnTo>
                    <a:lnTo>
                      <a:pt x="86" y="54"/>
                    </a:lnTo>
                    <a:lnTo>
                      <a:pt x="79" y="46"/>
                    </a:lnTo>
                    <a:lnTo>
                      <a:pt x="75" y="38"/>
                    </a:lnTo>
                    <a:lnTo>
                      <a:pt x="70" y="32"/>
                    </a:lnTo>
                    <a:lnTo>
                      <a:pt x="66" y="26"/>
                    </a:lnTo>
                    <a:lnTo>
                      <a:pt x="59" y="24"/>
                    </a:lnTo>
                    <a:lnTo>
                      <a:pt x="53" y="20"/>
                    </a:lnTo>
                    <a:lnTo>
                      <a:pt x="46" y="16"/>
                    </a:lnTo>
                    <a:lnTo>
                      <a:pt x="40" y="14"/>
                    </a:lnTo>
                    <a:lnTo>
                      <a:pt x="33" y="10"/>
                    </a:lnTo>
                    <a:lnTo>
                      <a:pt x="26" y="8"/>
                    </a:lnTo>
                    <a:lnTo>
                      <a:pt x="20" y="6"/>
                    </a:lnTo>
                    <a:lnTo>
                      <a:pt x="13" y="4"/>
                    </a:lnTo>
                    <a:lnTo>
                      <a:pt x="7" y="2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7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523314" name="Freeform 50"/>
              <p:cNvSpPr>
                <a:spLocks/>
              </p:cNvSpPr>
              <p:nvPr/>
            </p:nvSpPr>
            <p:spPr bwMode="auto">
              <a:xfrm>
                <a:off x="2842" y="3532"/>
                <a:ext cx="155" cy="349"/>
              </a:xfrm>
              <a:custGeom>
                <a:avLst/>
                <a:gdLst/>
                <a:ahLst/>
                <a:cxnLst>
                  <a:cxn ang="0">
                    <a:pos x="152" y="350"/>
                  </a:cxn>
                  <a:cxn ang="0">
                    <a:pos x="152" y="344"/>
                  </a:cxn>
                  <a:cxn ang="0">
                    <a:pos x="150" y="338"/>
                  </a:cxn>
                  <a:cxn ang="0">
                    <a:pos x="150" y="332"/>
                  </a:cxn>
                  <a:cxn ang="0">
                    <a:pos x="150" y="324"/>
                  </a:cxn>
                  <a:cxn ang="0">
                    <a:pos x="148" y="316"/>
                  </a:cxn>
                  <a:cxn ang="0">
                    <a:pos x="148" y="310"/>
                  </a:cxn>
                  <a:cxn ang="0">
                    <a:pos x="145" y="300"/>
                  </a:cxn>
                  <a:cxn ang="0">
                    <a:pos x="143" y="294"/>
                  </a:cxn>
                  <a:cxn ang="0">
                    <a:pos x="141" y="286"/>
                  </a:cxn>
                  <a:cxn ang="0">
                    <a:pos x="141" y="280"/>
                  </a:cxn>
                  <a:cxn ang="0">
                    <a:pos x="139" y="274"/>
                  </a:cxn>
                  <a:cxn ang="0">
                    <a:pos x="137" y="268"/>
                  </a:cxn>
                  <a:cxn ang="0">
                    <a:pos x="134" y="262"/>
                  </a:cxn>
                  <a:cxn ang="0">
                    <a:pos x="134" y="256"/>
                  </a:cxn>
                  <a:cxn ang="0">
                    <a:pos x="132" y="250"/>
                  </a:cxn>
                  <a:cxn ang="0">
                    <a:pos x="130" y="244"/>
                  </a:cxn>
                  <a:cxn ang="0">
                    <a:pos x="128" y="238"/>
                  </a:cxn>
                  <a:cxn ang="0">
                    <a:pos x="126" y="230"/>
                  </a:cxn>
                  <a:cxn ang="0">
                    <a:pos x="123" y="224"/>
                  </a:cxn>
                  <a:cxn ang="0">
                    <a:pos x="121" y="218"/>
                  </a:cxn>
                  <a:cxn ang="0">
                    <a:pos x="119" y="210"/>
                  </a:cxn>
                  <a:cxn ang="0">
                    <a:pos x="117" y="204"/>
                  </a:cxn>
                  <a:cxn ang="0">
                    <a:pos x="115" y="194"/>
                  </a:cxn>
                  <a:cxn ang="0">
                    <a:pos x="112" y="188"/>
                  </a:cxn>
                  <a:cxn ang="0">
                    <a:pos x="108" y="178"/>
                  </a:cxn>
                  <a:cxn ang="0">
                    <a:pos x="106" y="172"/>
                  </a:cxn>
                  <a:cxn ang="0">
                    <a:pos x="101" y="162"/>
                  </a:cxn>
                  <a:cxn ang="0">
                    <a:pos x="99" y="156"/>
                  </a:cxn>
                  <a:cxn ang="0">
                    <a:pos x="95" y="146"/>
                  </a:cxn>
                  <a:cxn ang="0">
                    <a:pos x="90" y="138"/>
                  </a:cxn>
                  <a:cxn ang="0">
                    <a:pos x="88" y="130"/>
                  </a:cxn>
                  <a:cxn ang="0">
                    <a:pos x="84" y="122"/>
                  </a:cxn>
                  <a:cxn ang="0">
                    <a:pos x="82" y="112"/>
                  </a:cxn>
                  <a:cxn ang="0">
                    <a:pos x="77" y="104"/>
                  </a:cxn>
                  <a:cxn ang="0">
                    <a:pos x="75" y="96"/>
                  </a:cxn>
                  <a:cxn ang="0">
                    <a:pos x="73" y="88"/>
                  </a:cxn>
                  <a:cxn ang="0">
                    <a:pos x="68" y="80"/>
                  </a:cxn>
                  <a:cxn ang="0">
                    <a:pos x="66" y="72"/>
                  </a:cxn>
                  <a:cxn ang="0">
                    <a:pos x="62" y="64"/>
                  </a:cxn>
                  <a:cxn ang="0">
                    <a:pos x="59" y="58"/>
                  </a:cxn>
                  <a:cxn ang="0">
                    <a:pos x="55" y="52"/>
                  </a:cxn>
                  <a:cxn ang="0">
                    <a:pos x="51" y="46"/>
                  </a:cxn>
                  <a:cxn ang="0">
                    <a:pos x="46" y="40"/>
                  </a:cxn>
                  <a:cxn ang="0">
                    <a:pos x="40" y="32"/>
                  </a:cxn>
                  <a:cxn ang="0">
                    <a:pos x="33" y="26"/>
                  </a:cxn>
                  <a:cxn ang="0">
                    <a:pos x="26" y="20"/>
                  </a:cxn>
                  <a:cxn ang="0">
                    <a:pos x="20" y="16"/>
                  </a:cxn>
                  <a:cxn ang="0">
                    <a:pos x="13" y="10"/>
                  </a:cxn>
                  <a:cxn ang="0">
                    <a:pos x="7" y="4"/>
                  </a:cxn>
                  <a:cxn ang="0">
                    <a:pos x="0" y="0"/>
                  </a:cxn>
                </a:cxnLst>
                <a:rect l="0" t="0" r="r" b="b"/>
                <a:pathLst>
                  <a:path w="153" h="351">
                    <a:moveTo>
                      <a:pt x="152" y="350"/>
                    </a:moveTo>
                    <a:lnTo>
                      <a:pt x="152" y="344"/>
                    </a:lnTo>
                    <a:lnTo>
                      <a:pt x="150" y="338"/>
                    </a:lnTo>
                    <a:lnTo>
                      <a:pt x="150" y="332"/>
                    </a:lnTo>
                    <a:lnTo>
                      <a:pt x="150" y="324"/>
                    </a:lnTo>
                    <a:lnTo>
                      <a:pt x="148" y="316"/>
                    </a:lnTo>
                    <a:lnTo>
                      <a:pt x="148" y="310"/>
                    </a:lnTo>
                    <a:lnTo>
                      <a:pt x="145" y="300"/>
                    </a:lnTo>
                    <a:lnTo>
                      <a:pt x="143" y="294"/>
                    </a:lnTo>
                    <a:lnTo>
                      <a:pt x="141" y="286"/>
                    </a:lnTo>
                    <a:lnTo>
                      <a:pt x="141" y="280"/>
                    </a:lnTo>
                    <a:lnTo>
                      <a:pt x="139" y="274"/>
                    </a:lnTo>
                    <a:lnTo>
                      <a:pt x="137" y="268"/>
                    </a:lnTo>
                    <a:lnTo>
                      <a:pt x="134" y="262"/>
                    </a:lnTo>
                    <a:lnTo>
                      <a:pt x="134" y="256"/>
                    </a:lnTo>
                    <a:lnTo>
                      <a:pt x="132" y="250"/>
                    </a:lnTo>
                    <a:lnTo>
                      <a:pt x="130" y="244"/>
                    </a:lnTo>
                    <a:lnTo>
                      <a:pt x="128" y="238"/>
                    </a:lnTo>
                    <a:lnTo>
                      <a:pt x="126" y="230"/>
                    </a:lnTo>
                    <a:lnTo>
                      <a:pt x="123" y="224"/>
                    </a:lnTo>
                    <a:lnTo>
                      <a:pt x="121" y="218"/>
                    </a:lnTo>
                    <a:lnTo>
                      <a:pt x="119" y="210"/>
                    </a:lnTo>
                    <a:lnTo>
                      <a:pt x="117" y="204"/>
                    </a:lnTo>
                    <a:lnTo>
                      <a:pt x="115" y="194"/>
                    </a:lnTo>
                    <a:lnTo>
                      <a:pt x="112" y="188"/>
                    </a:lnTo>
                    <a:lnTo>
                      <a:pt x="108" y="178"/>
                    </a:lnTo>
                    <a:lnTo>
                      <a:pt x="106" y="172"/>
                    </a:lnTo>
                    <a:lnTo>
                      <a:pt x="101" y="162"/>
                    </a:lnTo>
                    <a:lnTo>
                      <a:pt x="99" y="156"/>
                    </a:lnTo>
                    <a:lnTo>
                      <a:pt x="95" y="146"/>
                    </a:lnTo>
                    <a:lnTo>
                      <a:pt x="90" y="138"/>
                    </a:lnTo>
                    <a:lnTo>
                      <a:pt x="88" y="130"/>
                    </a:lnTo>
                    <a:lnTo>
                      <a:pt x="84" y="122"/>
                    </a:lnTo>
                    <a:lnTo>
                      <a:pt x="82" y="112"/>
                    </a:lnTo>
                    <a:lnTo>
                      <a:pt x="77" y="104"/>
                    </a:lnTo>
                    <a:lnTo>
                      <a:pt x="75" y="96"/>
                    </a:lnTo>
                    <a:lnTo>
                      <a:pt x="73" y="88"/>
                    </a:lnTo>
                    <a:lnTo>
                      <a:pt x="68" y="80"/>
                    </a:lnTo>
                    <a:lnTo>
                      <a:pt x="66" y="72"/>
                    </a:lnTo>
                    <a:lnTo>
                      <a:pt x="62" y="64"/>
                    </a:lnTo>
                    <a:lnTo>
                      <a:pt x="59" y="58"/>
                    </a:lnTo>
                    <a:lnTo>
                      <a:pt x="55" y="52"/>
                    </a:lnTo>
                    <a:lnTo>
                      <a:pt x="51" y="46"/>
                    </a:lnTo>
                    <a:lnTo>
                      <a:pt x="46" y="40"/>
                    </a:lnTo>
                    <a:lnTo>
                      <a:pt x="40" y="32"/>
                    </a:lnTo>
                    <a:lnTo>
                      <a:pt x="33" y="26"/>
                    </a:lnTo>
                    <a:lnTo>
                      <a:pt x="26" y="20"/>
                    </a:lnTo>
                    <a:lnTo>
                      <a:pt x="20" y="16"/>
                    </a:lnTo>
                    <a:lnTo>
                      <a:pt x="13" y="10"/>
                    </a:lnTo>
                    <a:lnTo>
                      <a:pt x="7" y="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7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523315" name="Freeform 51"/>
              <p:cNvSpPr>
                <a:spLocks/>
              </p:cNvSpPr>
              <p:nvPr/>
            </p:nvSpPr>
            <p:spPr bwMode="auto">
              <a:xfrm>
                <a:off x="2955" y="3468"/>
                <a:ext cx="169" cy="406"/>
              </a:xfrm>
              <a:custGeom>
                <a:avLst/>
                <a:gdLst/>
                <a:ahLst/>
                <a:cxnLst>
                  <a:cxn ang="0">
                    <a:pos x="0" y="406"/>
                  </a:cxn>
                  <a:cxn ang="0">
                    <a:pos x="0" y="400"/>
                  </a:cxn>
                  <a:cxn ang="0">
                    <a:pos x="0" y="394"/>
                  </a:cxn>
                  <a:cxn ang="0">
                    <a:pos x="0" y="386"/>
                  </a:cxn>
                  <a:cxn ang="0">
                    <a:pos x="2" y="380"/>
                  </a:cxn>
                  <a:cxn ang="0">
                    <a:pos x="4" y="374"/>
                  </a:cxn>
                  <a:cxn ang="0">
                    <a:pos x="4" y="368"/>
                  </a:cxn>
                  <a:cxn ang="0">
                    <a:pos x="7" y="360"/>
                  </a:cxn>
                  <a:cxn ang="0">
                    <a:pos x="9" y="350"/>
                  </a:cxn>
                  <a:cxn ang="0">
                    <a:pos x="11" y="342"/>
                  </a:cxn>
                  <a:cxn ang="0">
                    <a:pos x="13" y="334"/>
                  </a:cxn>
                  <a:cxn ang="0">
                    <a:pos x="18" y="324"/>
                  </a:cxn>
                  <a:cxn ang="0">
                    <a:pos x="20" y="314"/>
                  </a:cxn>
                  <a:cxn ang="0">
                    <a:pos x="22" y="304"/>
                  </a:cxn>
                  <a:cxn ang="0">
                    <a:pos x="26" y="292"/>
                  </a:cxn>
                  <a:cxn ang="0">
                    <a:pos x="29" y="282"/>
                  </a:cxn>
                  <a:cxn ang="0">
                    <a:pos x="33" y="272"/>
                  </a:cxn>
                  <a:cxn ang="0">
                    <a:pos x="35" y="260"/>
                  </a:cxn>
                  <a:cxn ang="0">
                    <a:pos x="37" y="250"/>
                  </a:cxn>
                  <a:cxn ang="0">
                    <a:pos x="42" y="238"/>
                  </a:cxn>
                  <a:cxn ang="0">
                    <a:pos x="46" y="226"/>
                  </a:cxn>
                  <a:cxn ang="0">
                    <a:pos x="51" y="216"/>
                  </a:cxn>
                  <a:cxn ang="0">
                    <a:pos x="55" y="206"/>
                  </a:cxn>
                  <a:cxn ang="0">
                    <a:pos x="57" y="196"/>
                  </a:cxn>
                  <a:cxn ang="0">
                    <a:pos x="62" y="186"/>
                  </a:cxn>
                  <a:cxn ang="0">
                    <a:pos x="66" y="176"/>
                  </a:cxn>
                  <a:cxn ang="0">
                    <a:pos x="68" y="168"/>
                  </a:cxn>
                  <a:cxn ang="0">
                    <a:pos x="73" y="158"/>
                  </a:cxn>
                  <a:cxn ang="0">
                    <a:pos x="75" y="150"/>
                  </a:cxn>
                  <a:cxn ang="0">
                    <a:pos x="79" y="140"/>
                  </a:cxn>
                  <a:cxn ang="0">
                    <a:pos x="81" y="132"/>
                  </a:cxn>
                  <a:cxn ang="0">
                    <a:pos x="86" y="124"/>
                  </a:cxn>
                  <a:cxn ang="0">
                    <a:pos x="88" y="118"/>
                  </a:cxn>
                  <a:cxn ang="0">
                    <a:pos x="92" y="110"/>
                  </a:cxn>
                  <a:cxn ang="0">
                    <a:pos x="94" y="104"/>
                  </a:cxn>
                  <a:cxn ang="0">
                    <a:pos x="99" y="96"/>
                  </a:cxn>
                  <a:cxn ang="0">
                    <a:pos x="103" y="90"/>
                  </a:cxn>
                  <a:cxn ang="0">
                    <a:pos x="108" y="82"/>
                  </a:cxn>
                  <a:cxn ang="0">
                    <a:pos x="112" y="76"/>
                  </a:cxn>
                  <a:cxn ang="0">
                    <a:pos x="116" y="70"/>
                  </a:cxn>
                  <a:cxn ang="0">
                    <a:pos x="121" y="64"/>
                  </a:cxn>
                  <a:cxn ang="0">
                    <a:pos x="125" y="58"/>
                  </a:cxn>
                  <a:cxn ang="0">
                    <a:pos x="132" y="48"/>
                  </a:cxn>
                  <a:cxn ang="0">
                    <a:pos x="141" y="40"/>
                  </a:cxn>
                  <a:cxn ang="0">
                    <a:pos x="147" y="32"/>
                  </a:cxn>
                  <a:cxn ang="0">
                    <a:pos x="152" y="24"/>
                  </a:cxn>
                  <a:cxn ang="0">
                    <a:pos x="158" y="18"/>
                  </a:cxn>
                  <a:cxn ang="0">
                    <a:pos x="160" y="12"/>
                  </a:cxn>
                  <a:cxn ang="0">
                    <a:pos x="165" y="6"/>
                  </a:cxn>
                  <a:cxn ang="0">
                    <a:pos x="167" y="0"/>
                  </a:cxn>
                </a:cxnLst>
                <a:rect l="0" t="0" r="r" b="b"/>
                <a:pathLst>
                  <a:path w="168" h="407">
                    <a:moveTo>
                      <a:pt x="0" y="406"/>
                    </a:moveTo>
                    <a:lnTo>
                      <a:pt x="0" y="400"/>
                    </a:lnTo>
                    <a:lnTo>
                      <a:pt x="0" y="394"/>
                    </a:lnTo>
                    <a:lnTo>
                      <a:pt x="0" y="386"/>
                    </a:lnTo>
                    <a:lnTo>
                      <a:pt x="2" y="380"/>
                    </a:lnTo>
                    <a:lnTo>
                      <a:pt x="4" y="374"/>
                    </a:lnTo>
                    <a:lnTo>
                      <a:pt x="4" y="368"/>
                    </a:lnTo>
                    <a:lnTo>
                      <a:pt x="7" y="360"/>
                    </a:lnTo>
                    <a:lnTo>
                      <a:pt x="9" y="350"/>
                    </a:lnTo>
                    <a:lnTo>
                      <a:pt x="11" y="342"/>
                    </a:lnTo>
                    <a:lnTo>
                      <a:pt x="13" y="334"/>
                    </a:lnTo>
                    <a:lnTo>
                      <a:pt x="18" y="324"/>
                    </a:lnTo>
                    <a:lnTo>
                      <a:pt x="20" y="314"/>
                    </a:lnTo>
                    <a:lnTo>
                      <a:pt x="22" y="304"/>
                    </a:lnTo>
                    <a:lnTo>
                      <a:pt x="26" y="292"/>
                    </a:lnTo>
                    <a:lnTo>
                      <a:pt x="29" y="282"/>
                    </a:lnTo>
                    <a:lnTo>
                      <a:pt x="33" y="272"/>
                    </a:lnTo>
                    <a:lnTo>
                      <a:pt x="35" y="260"/>
                    </a:lnTo>
                    <a:lnTo>
                      <a:pt x="37" y="250"/>
                    </a:lnTo>
                    <a:lnTo>
                      <a:pt x="42" y="238"/>
                    </a:lnTo>
                    <a:lnTo>
                      <a:pt x="46" y="226"/>
                    </a:lnTo>
                    <a:lnTo>
                      <a:pt x="51" y="216"/>
                    </a:lnTo>
                    <a:lnTo>
                      <a:pt x="55" y="206"/>
                    </a:lnTo>
                    <a:lnTo>
                      <a:pt x="57" y="196"/>
                    </a:lnTo>
                    <a:lnTo>
                      <a:pt x="62" y="186"/>
                    </a:lnTo>
                    <a:lnTo>
                      <a:pt x="66" y="176"/>
                    </a:lnTo>
                    <a:lnTo>
                      <a:pt x="68" y="168"/>
                    </a:lnTo>
                    <a:lnTo>
                      <a:pt x="73" y="158"/>
                    </a:lnTo>
                    <a:lnTo>
                      <a:pt x="75" y="150"/>
                    </a:lnTo>
                    <a:lnTo>
                      <a:pt x="79" y="140"/>
                    </a:lnTo>
                    <a:lnTo>
                      <a:pt x="81" y="132"/>
                    </a:lnTo>
                    <a:lnTo>
                      <a:pt x="86" y="124"/>
                    </a:lnTo>
                    <a:lnTo>
                      <a:pt x="88" y="118"/>
                    </a:lnTo>
                    <a:lnTo>
                      <a:pt x="92" y="110"/>
                    </a:lnTo>
                    <a:lnTo>
                      <a:pt x="94" y="104"/>
                    </a:lnTo>
                    <a:lnTo>
                      <a:pt x="99" y="96"/>
                    </a:lnTo>
                    <a:lnTo>
                      <a:pt x="103" y="90"/>
                    </a:lnTo>
                    <a:lnTo>
                      <a:pt x="108" y="82"/>
                    </a:lnTo>
                    <a:lnTo>
                      <a:pt x="112" y="76"/>
                    </a:lnTo>
                    <a:lnTo>
                      <a:pt x="116" y="70"/>
                    </a:lnTo>
                    <a:lnTo>
                      <a:pt x="121" y="64"/>
                    </a:lnTo>
                    <a:lnTo>
                      <a:pt x="125" y="58"/>
                    </a:lnTo>
                    <a:lnTo>
                      <a:pt x="132" y="48"/>
                    </a:lnTo>
                    <a:lnTo>
                      <a:pt x="141" y="40"/>
                    </a:lnTo>
                    <a:lnTo>
                      <a:pt x="147" y="32"/>
                    </a:lnTo>
                    <a:lnTo>
                      <a:pt x="152" y="24"/>
                    </a:lnTo>
                    <a:lnTo>
                      <a:pt x="158" y="18"/>
                    </a:lnTo>
                    <a:lnTo>
                      <a:pt x="160" y="12"/>
                    </a:lnTo>
                    <a:lnTo>
                      <a:pt x="165" y="6"/>
                    </a:lnTo>
                    <a:lnTo>
                      <a:pt x="167" y="0"/>
                    </a:lnTo>
                  </a:path>
                </a:pathLst>
              </a:custGeom>
              <a:noFill/>
              <a:ln w="12700" cap="rnd" cmpd="sng">
                <a:solidFill>
                  <a:srgbClr val="7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523316" name="Freeform 52"/>
              <p:cNvSpPr>
                <a:spLocks/>
              </p:cNvSpPr>
              <p:nvPr/>
            </p:nvSpPr>
            <p:spPr bwMode="auto">
              <a:xfrm>
                <a:off x="2924" y="3434"/>
                <a:ext cx="143" cy="447"/>
              </a:xfrm>
              <a:custGeom>
                <a:avLst/>
                <a:gdLst/>
                <a:ahLst/>
                <a:cxnLst>
                  <a:cxn ang="0">
                    <a:pos x="138" y="448"/>
                  </a:cxn>
                  <a:cxn ang="0">
                    <a:pos x="140" y="440"/>
                  </a:cxn>
                  <a:cxn ang="0">
                    <a:pos x="140" y="432"/>
                  </a:cxn>
                  <a:cxn ang="0">
                    <a:pos x="140" y="422"/>
                  </a:cxn>
                  <a:cxn ang="0">
                    <a:pos x="140" y="416"/>
                  </a:cxn>
                  <a:cxn ang="0">
                    <a:pos x="140" y="410"/>
                  </a:cxn>
                  <a:cxn ang="0">
                    <a:pos x="138" y="400"/>
                  </a:cxn>
                  <a:cxn ang="0">
                    <a:pos x="138" y="392"/>
                  </a:cxn>
                  <a:cxn ang="0">
                    <a:pos x="136" y="382"/>
                  </a:cxn>
                  <a:cxn ang="0">
                    <a:pos x="133" y="372"/>
                  </a:cxn>
                  <a:cxn ang="0">
                    <a:pos x="131" y="362"/>
                  </a:cxn>
                  <a:cxn ang="0">
                    <a:pos x="129" y="352"/>
                  </a:cxn>
                  <a:cxn ang="0">
                    <a:pos x="127" y="338"/>
                  </a:cxn>
                  <a:cxn ang="0">
                    <a:pos x="125" y="326"/>
                  </a:cxn>
                  <a:cxn ang="0">
                    <a:pos x="123" y="314"/>
                  </a:cxn>
                  <a:cxn ang="0">
                    <a:pos x="120" y="302"/>
                  </a:cxn>
                  <a:cxn ang="0">
                    <a:pos x="120" y="290"/>
                  </a:cxn>
                  <a:cxn ang="0">
                    <a:pos x="116" y="276"/>
                  </a:cxn>
                  <a:cxn ang="0">
                    <a:pos x="114" y="264"/>
                  </a:cxn>
                  <a:cxn ang="0">
                    <a:pos x="112" y="250"/>
                  </a:cxn>
                  <a:cxn ang="0">
                    <a:pos x="109" y="238"/>
                  </a:cxn>
                  <a:cxn ang="0">
                    <a:pos x="107" y="226"/>
                  </a:cxn>
                  <a:cxn ang="0">
                    <a:pos x="105" y="214"/>
                  </a:cxn>
                  <a:cxn ang="0">
                    <a:pos x="103" y="202"/>
                  </a:cxn>
                  <a:cxn ang="0">
                    <a:pos x="98" y="190"/>
                  </a:cxn>
                  <a:cxn ang="0">
                    <a:pos x="96" y="178"/>
                  </a:cxn>
                  <a:cxn ang="0">
                    <a:pos x="94" y="168"/>
                  </a:cxn>
                  <a:cxn ang="0">
                    <a:pos x="92" y="156"/>
                  </a:cxn>
                  <a:cxn ang="0">
                    <a:pos x="88" y="146"/>
                  </a:cxn>
                  <a:cxn ang="0">
                    <a:pos x="85" y="134"/>
                  </a:cxn>
                  <a:cxn ang="0">
                    <a:pos x="81" y="122"/>
                  </a:cxn>
                  <a:cxn ang="0">
                    <a:pos x="77" y="112"/>
                  </a:cxn>
                  <a:cxn ang="0">
                    <a:pos x="72" y="102"/>
                  </a:cxn>
                  <a:cxn ang="0">
                    <a:pos x="68" y="92"/>
                  </a:cxn>
                  <a:cxn ang="0">
                    <a:pos x="63" y="82"/>
                  </a:cxn>
                  <a:cxn ang="0">
                    <a:pos x="57" y="72"/>
                  </a:cxn>
                  <a:cxn ang="0">
                    <a:pos x="53" y="64"/>
                  </a:cxn>
                  <a:cxn ang="0">
                    <a:pos x="46" y="56"/>
                  </a:cxn>
                  <a:cxn ang="0">
                    <a:pos x="42" y="46"/>
                  </a:cxn>
                  <a:cxn ang="0">
                    <a:pos x="35" y="40"/>
                  </a:cxn>
                  <a:cxn ang="0">
                    <a:pos x="31" y="32"/>
                  </a:cxn>
                  <a:cxn ang="0">
                    <a:pos x="26" y="26"/>
                  </a:cxn>
                  <a:cxn ang="0">
                    <a:pos x="20" y="20"/>
                  </a:cxn>
                  <a:cxn ang="0">
                    <a:pos x="13" y="12"/>
                  </a:cxn>
                  <a:cxn ang="0">
                    <a:pos x="7" y="4"/>
                  </a:cxn>
                  <a:cxn ang="0">
                    <a:pos x="0" y="0"/>
                  </a:cxn>
                </a:cxnLst>
                <a:rect l="0" t="0" r="r" b="b"/>
                <a:pathLst>
                  <a:path w="141" h="449">
                    <a:moveTo>
                      <a:pt x="138" y="448"/>
                    </a:moveTo>
                    <a:lnTo>
                      <a:pt x="140" y="440"/>
                    </a:lnTo>
                    <a:lnTo>
                      <a:pt x="140" y="432"/>
                    </a:lnTo>
                    <a:lnTo>
                      <a:pt x="140" y="422"/>
                    </a:lnTo>
                    <a:lnTo>
                      <a:pt x="140" y="416"/>
                    </a:lnTo>
                    <a:lnTo>
                      <a:pt x="140" y="410"/>
                    </a:lnTo>
                    <a:lnTo>
                      <a:pt x="138" y="400"/>
                    </a:lnTo>
                    <a:lnTo>
                      <a:pt x="138" y="392"/>
                    </a:lnTo>
                    <a:lnTo>
                      <a:pt x="136" y="382"/>
                    </a:lnTo>
                    <a:lnTo>
                      <a:pt x="133" y="372"/>
                    </a:lnTo>
                    <a:lnTo>
                      <a:pt x="131" y="362"/>
                    </a:lnTo>
                    <a:lnTo>
                      <a:pt x="129" y="352"/>
                    </a:lnTo>
                    <a:lnTo>
                      <a:pt x="127" y="338"/>
                    </a:lnTo>
                    <a:lnTo>
                      <a:pt x="125" y="326"/>
                    </a:lnTo>
                    <a:lnTo>
                      <a:pt x="123" y="314"/>
                    </a:lnTo>
                    <a:lnTo>
                      <a:pt x="120" y="302"/>
                    </a:lnTo>
                    <a:lnTo>
                      <a:pt x="120" y="290"/>
                    </a:lnTo>
                    <a:lnTo>
                      <a:pt x="116" y="276"/>
                    </a:lnTo>
                    <a:lnTo>
                      <a:pt x="114" y="264"/>
                    </a:lnTo>
                    <a:lnTo>
                      <a:pt x="112" y="250"/>
                    </a:lnTo>
                    <a:lnTo>
                      <a:pt x="109" y="238"/>
                    </a:lnTo>
                    <a:lnTo>
                      <a:pt x="107" y="226"/>
                    </a:lnTo>
                    <a:lnTo>
                      <a:pt x="105" y="214"/>
                    </a:lnTo>
                    <a:lnTo>
                      <a:pt x="103" y="202"/>
                    </a:lnTo>
                    <a:lnTo>
                      <a:pt x="98" y="190"/>
                    </a:lnTo>
                    <a:lnTo>
                      <a:pt x="96" y="178"/>
                    </a:lnTo>
                    <a:lnTo>
                      <a:pt x="94" y="168"/>
                    </a:lnTo>
                    <a:lnTo>
                      <a:pt x="92" y="156"/>
                    </a:lnTo>
                    <a:lnTo>
                      <a:pt x="88" y="146"/>
                    </a:lnTo>
                    <a:lnTo>
                      <a:pt x="85" y="134"/>
                    </a:lnTo>
                    <a:lnTo>
                      <a:pt x="81" y="122"/>
                    </a:lnTo>
                    <a:lnTo>
                      <a:pt x="77" y="112"/>
                    </a:lnTo>
                    <a:lnTo>
                      <a:pt x="72" y="102"/>
                    </a:lnTo>
                    <a:lnTo>
                      <a:pt x="68" y="92"/>
                    </a:lnTo>
                    <a:lnTo>
                      <a:pt x="63" y="82"/>
                    </a:lnTo>
                    <a:lnTo>
                      <a:pt x="57" y="72"/>
                    </a:lnTo>
                    <a:lnTo>
                      <a:pt x="53" y="64"/>
                    </a:lnTo>
                    <a:lnTo>
                      <a:pt x="46" y="56"/>
                    </a:lnTo>
                    <a:lnTo>
                      <a:pt x="42" y="46"/>
                    </a:lnTo>
                    <a:lnTo>
                      <a:pt x="35" y="40"/>
                    </a:lnTo>
                    <a:lnTo>
                      <a:pt x="31" y="32"/>
                    </a:lnTo>
                    <a:lnTo>
                      <a:pt x="26" y="26"/>
                    </a:lnTo>
                    <a:lnTo>
                      <a:pt x="20" y="20"/>
                    </a:lnTo>
                    <a:lnTo>
                      <a:pt x="13" y="12"/>
                    </a:lnTo>
                    <a:lnTo>
                      <a:pt x="7" y="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7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523317" name="Freeform 53"/>
              <p:cNvSpPr>
                <a:spLocks/>
              </p:cNvSpPr>
              <p:nvPr/>
            </p:nvSpPr>
            <p:spPr bwMode="auto">
              <a:xfrm>
                <a:off x="2910" y="3574"/>
                <a:ext cx="138" cy="307"/>
              </a:xfrm>
              <a:custGeom>
                <a:avLst/>
                <a:gdLst/>
                <a:ahLst/>
                <a:cxnLst>
                  <a:cxn ang="0">
                    <a:pos x="135" y="306"/>
                  </a:cxn>
                  <a:cxn ang="0">
                    <a:pos x="137" y="300"/>
                  </a:cxn>
                  <a:cxn ang="0">
                    <a:pos x="137" y="294"/>
                  </a:cxn>
                  <a:cxn ang="0">
                    <a:pos x="135" y="286"/>
                  </a:cxn>
                  <a:cxn ang="0">
                    <a:pos x="135" y="280"/>
                  </a:cxn>
                  <a:cxn ang="0">
                    <a:pos x="135" y="274"/>
                  </a:cxn>
                  <a:cxn ang="0">
                    <a:pos x="130" y="260"/>
                  </a:cxn>
                  <a:cxn ang="0">
                    <a:pos x="126" y="252"/>
                  </a:cxn>
                  <a:cxn ang="0">
                    <a:pos x="124" y="244"/>
                  </a:cxn>
                  <a:cxn ang="0">
                    <a:pos x="119" y="236"/>
                  </a:cxn>
                  <a:cxn ang="0">
                    <a:pos x="117" y="226"/>
                  </a:cxn>
                  <a:cxn ang="0">
                    <a:pos x="113" y="218"/>
                  </a:cxn>
                  <a:cxn ang="0">
                    <a:pos x="108" y="206"/>
                  </a:cxn>
                  <a:cxn ang="0">
                    <a:pos x="106" y="196"/>
                  </a:cxn>
                  <a:cxn ang="0">
                    <a:pos x="102" y="186"/>
                  </a:cxn>
                  <a:cxn ang="0">
                    <a:pos x="97" y="174"/>
                  </a:cxn>
                  <a:cxn ang="0">
                    <a:pos x="93" y="164"/>
                  </a:cxn>
                  <a:cxn ang="0">
                    <a:pos x="88" y="154"/>
                  </a:cxn>
                  <a:cxn ang="0">
                    <a:pos x="84" y="144"/>
                  </a:cxn>
                  <a:cxn ang="0">
                    <a:pos x="77" y="134"/>
                  </a:cxn>
                  <a:cxn ang="0">
                    <a:pos x="71" y="122"/>
                  </a:cxn>
                  <a:cxn ang="0">
                    <a:pos x="66" y="112"/>
                  </a:cxn>
                  <a:cxn ang="0">
                    <a:pos x="60" y="102"/>
                  </a:cxn>
                  <a:cxn ang="0">
                    <a:pos x="55" y="94"/>
                  </a:cxn>
                  <a:cxn ang="0">
                    <a:pos x="49" y="84"/>
                  </a:cxn>
                  <a:cxn ang="0">
                    <a:pos x="44" y="76"/>
                  </a:cxn>
                  <a:cxn ang="0">
                    <a:pos x="40" y="68"/>
                  </a:cxn>
                  <a:cxn ang="0">
                    <a:pos x="33" y="60"/>
                  </a:cxn>
                  <a:cxn ang="0">
                    <a:pos x="29" y="52"/>
                  </a:cxn>
                  <a:cxn ang="0">
                    <a:pos x="24" y="44"/>
                  </a:cxn>
                  <a:cxn ang="0">
                    <a:pos x="20" y="38"/>
                  </a:cxn>
                  <a:cxn ang="0">
                    <a:pos x="18" y="30"/>
                  </a:cxn>
                  <a:cxn ang="0">
                    <a:pos x="11" y="20"/>
                  </a:cxn>
                  <a:cxn ang="0">
                    <a:pos x="4" y="12"/>
                  </a:cxn>
                  <a:cxn ang="0">
                    <a:pos x="2" y="6"/>
                  </a:cxn>
                  <a:cxn ang="0">
                    <a:pos x="0" y="0"/>
                  </a:cxn>
                </a:cxnLst>
                <a:rect l="0" t="0" r="r" b="b"/>
                <a:pathLst>
                  <a:path w="138" h="307">
                    <a:moveTo>
                      <a:pt x="135" y="306"/>
                    </a:moveTo>
                    <a:lnTo>
                      <a:pt x="137" y="300"/>
                    </a:lnTo>
                    <a:lnTo>
                      <a:pt x="137" y="294"/>
                    </a:lnTo>
                    <a:lnTo>
                      <a:pt x="135" y="286"/>
                    </a:lnTo>
                    <a:lnTo>
                      <a:pt x="135" y="280"/>
                    </a:lnTo>
                    <a:lnTo>
                      <a:pt x="135" y="274"/>
                    </a:lnTo>
                    <a:lnTo>
                      <a:pt x="130" y="260"/>
                    </a:lnTo>
                    <a:lnTo>
                      <a:pt x="126" y="252"/>
                    </a:lnTo>
                    <a:lnTo>
                      <a:pt x="124" y="244"/>
                    </a:lnTo>
                    <a:lnTo>
                      <a:pt x="119" y="236"/>
                    </a:lnTo>
                    <a:lnTo>
                      <a:pt x="117" y="226"/>
                    </a:lnTo>
                    <a:lnTo>
                      <a:pt x="113" y="218"/>
                    </a:lnTo>
                    <a:lnTo>
                      <a:pt x="108" y="206"/>
                    </a:lnTo>
                    <a:lnTo>
                      <a:pt x="106" y="196"/>
                    </a:lnTo>
                    <a:lnTo>
                      <a:pt x="102" y="186"/>
                    </a:lnTo>
                    <a:lnTo>
                      <a:pt x="97" y="174"/>
                    </a:lnTo>
                    <a:lnTo>
                      <a:pt x="93" y="164"/>
                    </a:lnTo>
                    <a:lnTo>
                      <a:pt x="88" y="154"/>
                    </a:lnTo>
                    <a:lnTo>
                      <a:pt x="84" y="144"/>
                    </a:lnTo>
                    <a:lnTo>
                      <a:pt x="77" y="134"/>
                    </a:lnTo>
                    <a:lnTo>
                      <a:pt x="71" y="122"/>
                    </a:lnTo>
                    <a:lnTo>
                      <a:pt x="66" y="112"/>
                    </a:lnTo>
                    <a:lnTo>
                      <a:pt x="60" y="102"/>
                    </a:lnTo>
                    <a:lnTo>
                      <a:pt x="55" y="94"/>
                    </a:lnTo>
                    <a:lnTo>
                      <a:pt x="49" y="84"/>
                    </a:lnTo>
                    <a:lnTo>
                      <a:pt x="44" y="76"/>
                    </a:lnTo>
                    <a:lnTo>
                      <a:pt x="40" y="68"/>
                    </a:lnTo>
                    <a:lnTo>
                      <a:pt x="33" y="60"/>
                    </a:lnTo>
                    <a:lnTo>
                      <a:pt x="29" y="52"/>
                    </a:lnTo>
                    <a:lnTo>
                      <a:pt x="24" y="44"/>
                    </a:lnTo>
                    <a:lnTo>
                      <a:pt x="20" y="38"/>
                    </a:lnTo>
                    <a:lnTo>
                      <a:pt x="18" y="30"/>
                    </a:lnTo>
                    <a:lnTo>
                      <a:pt x="11" y="20"/>
                    </a:lnTo>
                    <a:lnTo>
                      <a:pt x="4" y="12"/>
                    </a:lnTo>
                    <a:lnTo>
                      <a:pt x="2" y="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7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523318" name="Freeform 54"/>
              <p:cNvSpPr>
                <a:spLocks/>
              </p:cNvSpPr>
              <p:nvPr/>
            </p:nvSpPr>
            <p:spPr bwMode="auto">
              <a:xfrm>
                <a:off x="2793" y="3636"/>
                <a:ext cx="188" cy="245"/>
              </a:xfrm>
              <a:custGeom>
                <a:avLst/>
                <a:gdLst/>
                <a:ahLst/>
                <a:cxnLst>
                  <a:cxn ang="0">
                    <a:pos x="187" y="244"/>
                  </a:cxn>
                  <a:cxn ang="0">
                    <a:pos x="187" y="236"/>
                  </a:cxn>
                  <a:cxn ang="0">
                    <a:pos x="183" y="230"/>
                  </a:cxn>
                  <a:cxn ang="0">
                    <a:pos x="178" y="220"/>
                  </a:cxn>
                  <a:cxn ang="0">
                    <a:pos x="174" y="212"/>
                  </a:cxn>
                  <a:cxn ang="0">
                    <a:pos x="169" y="206"/>
                  </a:cxn>
                  <a:cxn ang="0">
                    <a:pos x="165" y="200"/>
                  </a:cxn>
                  <a:cxn ang="0">
                    <a:pos x="161" y="192"/>
                  </a:cxn>
                  <a:cxn ang="0">
                    <a:pos x="156" y="186"/>
                  </a:cxn>
                  <a:cxn ang="0">
                    <a:pos x="154" y="178"/>
                  </a:cxn>
                  <a:cxn ang="0">
                    <a:pos x="150" y="172"/>
                  </a:cxn>
                  <a:cxn ang="0">
                    <a:pos x="145" y="164"/>
                  </a:cxn>
                  <a:cxn ang="0">
                    <a:pos x="141" y="158"/>
                  </a:cxn>
                  <a:cxn ang="0">
                    <a:pos x="136" y="150"/>
                  </a:cxn>
                  <a:cxn ang="0">
                    <a:pos x="132" y="144"/>
                  </a:cxn>
                  <a:cxn ang="0">
                    <a:pos x="128" y="136"/>
                  </a:cxn>
                  <a:cxn ang="0">
                    <a:pos x="123" y="126"/>
                  </a:cxn>
                  <a:cxn ang="0">
                    <a:pos x="119" y="120"/>
                  </a:cxn>
                  <a:cxn ang="0">
                    <a:pos x="114" y="112"/>
                  </a:cxn>
                  <a:cxn ang="0">
                    <a:pos x="110" y="104"/>
                  </a:cxn>
                  <a:cxn ang="0">
                    <a:pos x="106" y="98"/>
                  </a:cxn>
                  <a:cxn ang="0">
                    <a:pos x="101" y="92"/>
                  </a:cxn>
                  <a:cxn ang="0">
                    <a:pos x="97" y="86"/>
                  </a:cxn>
                  <a:cxn ang="0">
                    <a:pos x="92" y="80"/>
                  </a:cxn>
                  <a:cxn ang="0">
                    <a:pos x="90" y="74"/>
                  </a:cxn>
                  <a:cxn ang="0">
                    <a:pos x="86" y="68"/>
                  </a:cxn>
                  <a:cxn ang="0">
                    <a:pos x="81" y="60"/>
                  </a:cxn>
                  <a:cxn ang="0">
                    <a:pos x="75" y="52"/>
                  </a:cxn>
                  <a:cxn ang="0">
                    <a:pos x="70" y="44"/>
                  </a:cxn>
                  <a:cxn ang="0">
                    <a:pos x="66" y="38"/>
                  </a:cxn>
                  <a:cxn ang="0">
                    <a:pos x="59" y="32"/>
                  </a:cxn>
                  <a:cxn ang="0">
                    <a:pos x="53" y="26"/>
                  </a:cxn>
                  <a:cxn ang="0">
                    <a:pos x="46" y="22"/>
                  </a:cxn>
                  <a:cxn ang="0">
                    <a:pos x="40" y="18"/>
                  </a:cxn>
                  <a:cxn ang="0">
                    <a:pos x="33" y="14"/>
                  </a:cxn>
                  <a:cxn ang="0">
                    <a:pos x="26" y="10"/>
                  </a:cxn>
                  <a:cxn ang="0">
                    <a:pos x="20" y="6"/>
                  </a:cxn>
                  <a:cxn ang="0">
                    <a:pos x="13" y="4"/>
                  </a:cxn>
                  <a:cxn ang="0">
                    <a:pos x="7" y="2"/>
                  </a:cxn>
                  <a:cxn ang="0">
                    <a:pos x="0" y="0"/>
                  </a:cxn>
                </a:cxnLst>
                <a:rect l="0" t="0" r="r" b="b"/>
                <a:pathLst>
                  <a:path w="188" h="245">
                    <a:moveTo>
                      <a:pt x="187" y="244"/>
                    </a:moveTo>
                    <a:lnTo>
                      <a:pt x="187" y="236"/>
                    </a:lnTo>
                    <a:lnTo>
                      <a:pt x="183" y="230"/>
                    </a:lnTo>
                    <a:lnTo>
                      <a:pt x="178" y="220"/>
                    </a:lnTo>
                    <a:lnTo>
                      <a:pt x="174" y="212"/>
                    </a:lnTo>
                    <a:lnTo>
                      <a:pt x="169" y="206"/>
                    </a:lnTo>
                    <a:lnTo>
                      <a:pt x="165" y="200"/>
                    </a:lnTo>
                    <a:lnTo>
                      <a:pt x="161" y="192"/>
                    </a:lnTo>
                    <a:lnTo>
                      <a:pt x="156" y="186"/>
                    </a:lnTo>
                    <a:lnTo>
                      <a:pt x="154" y="178"/>
                    </a:lnTo>
                    <a:lnTo>
                      <a:pt x="150" y="172"/>
                    </a:lnTo>
                    <a:lnTo>
                      <a:pt x="145" y="164"/>
                    </a:lnTo>
                    <a:lnTo>
                      <a:pt x="141" y="158"/>
                    </a:lnTo>
                    <a:lnTo>
                      <a:pt x="136" y="150"/>
                    </a:lnTo>
                    <a:lnTo>
                      <a:pt x="132" y="144"/>
                    </a:lnTo>
                    <a:lnTo>
                      <a:pt x="128" y="136"/>
                    </a:lnTo>
                    <a:lnTo>
                      <a:pt x="123" y="126"/>
                    </a:lnTo>
                    <a:lnTo>
                      <a:pt x="119" y="120"/>
                    </a:lnTo>
                    <a:lnTo>
                      <a:pt x="114" y="112"/>
                    </a:lnTo>
                    <a:lnTo>
                      <a:pt x="110" y="104"/>
                    </a:lnTo>
                    <a:lnTo>
                      <a:pt x="106" y="98"/>
                    </a:lnTo>
                    <a:lnTo>
                      <a:pt x="101" y="92"/>
                    </a:lnTo>
                    <a:lnTo>
                      <a:pt x="97" y="86"/>
                    </a:lnTo>
                    <a:lnTo>
                      <a:pt x="92" y="80"/>
                    </a:lnTo>
                    <a:lnTo>
                      <a:pt x="90" y="74"/>
                    </a:lnTo>
                    <a:lnTo>
                      <a:pt x="86" y="68"/>
                    </a:lnTo>
                    <a:lnTo>
                      <a:pt x="81" y="60"/>
                    </a:lnTo>
                    <a:lnTo>
                      <a:pt x="75" y="52"/>
                    </a:lnTo>
                    <a:lnTo>
                      <a:pt x="70" y="44"/>
                    </a:lnTo>
                    <a:lnTo>
                      <a:pt x="66" y="38"/>
                    </a:lnTo>
                    <a:lnTo>
                      <a:pt x="59" y="32"/>
                    </a:lnTo>
                    <a:lnTo>
                      <a:pt x="53" y="26"/>
                    </a:lnTo>
                    <a:lnTo>
                      <a:pt x="46" y="22"/>
                    </a:lnTo>
                    <a:lnTo>
                      <a:pt x="40" y="18"/>
                    </a:lnTo>
                    <a:lnTo>
                      <a:pt x="33" y="14"/>
                    </a:lnTo>
                    <a:lnTo>
                      <a:pt x="26" y="10"/>
                    </a:lnTo>
                    <a:lnTo>
                      <a:pt x="20" y="6"/>
                    </a:lnTo>
                    <a:lnTo>
                      <a:pt x="13" y="4"/>
                    </a:lnTo>
                    <a:lnTo>
                      <a:pt x="7" y="2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7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523319" name="Freeform 55"/>
              <p:cNvSpPr>
                <a:spLocks/>
              </p:cNvSpPr>
              <p:nvPr/>
            </p:nvSpPr>
            <p:spPr bwMode="auto">
              <a:xfrm>
                <a:off x="2920" y="3505"/>
                <a:ext cx="136" cy="367"/>
              </a:xfrm>
              <a:custGeom>
                <a:avLst/>
                <a:gdLst/>
                <a:ahLst/>
                <a:cxnLst>
                  <a:cxn ang="0">
                    <a:pos x="0" y="366"/>
                  </a:cxn>
                  <a:cxn ang="0">
                    <a:pos x="0" y="360"/>
                  </a:cxn>
                  <a:cxn ang="0">
                    <a:pos x="2" y="352"/>
                  </a:cxn>
                  <a:cxn ang="0">
                    <a:pos x="4" y="346"/>
                  </a:cxn>
                  <a:cxn ang="0">
                    <a:pos x="9" y="338"/>
                  </a:cxn>
                  <a:cxn ang="0">
                    <a:pos x="11" y="330"/>
                  </a:cxn>
                  <a:cxn ang="0">
                    <a:pos x="15" y="320"/>
                  </a:cxn>
                  <a:cxn ang="0">
                    <a:pos x="18" y="314"/>
                  </a:cxn>
                  <a:cxn ang="0">
                    <a:pos x="20" y="308"/>
                  </a:cxn>
                  <a:cxn ang="0">
                    <a:pos x="22" y="302"/>
                  </a:cxn>
                  <a:cxn ang="0">
                    <a:pos x="26" y="296"/>
                  </a:cxn>
                  <a:cxn ang="0">
                    <a:pos x="29" y="290"/>
                  </a:cxn>
                  <a:cxn ang="0">
                    <a:pos x="31" y="284"/>
                  </a:cxn>
                  <a:cxn ang="0">
                    <a:pos x="33" y="276"/>
                  </a:cxn>
                  <a:cxn ang="0">
                    <a:pos x="35" y="268"/>
                  </a:cxn>
                  <a:cxn ang="0">
                    <a:pos x="40" y="260"/>
                  </a:cxn>
                  <a:cxn ang="0">
                    <a:pos x="42" y="252"/>
                  </a:cxn>
                  <a:cxn ang="0">
                    <a:pos x="44" y="244"/>
                  </a:cxn>
                  <a:cxn ang="0">
                    <a:pos x="48" y="236"/>
                  </a:cxn>
                  <a:cxn ang="0">
                    <a:pos x="51" y="228"/>
                  </a:cxn>
                  <a:cxn ang="0">
                    <a:pos x="55" y="220"/>
                  </a:cxn>
                  <a:cxn ang="0">
                    <a:pos x="57" y="212"/>
                  </a:cxn>
                  <a:cxn ang="0">
                    <a:pos x="62" y="204"/>
                  </a:cxn>
                  <a:cxn ang="0">
                    <a:pos x="66" y="194"/>
                  </a:cxn>
                  <a:cxn ang="0">
                    <a:pos x="70" y="184"/>
                  </a:cxn>
                  <a:cxn ang="0">
                    <a:pos x="75" y="176"/>
                  </a:cxn>
                  <a:cxn ang="0">
                    <a:pos x="77" y="168"/>
                  </a:cxn>
                  <a:cxn ang="0">
                    <a:pos x="81" y="160"/>
                  </a:cxn>
                  <a:cxn ang="0">
                    <a:pos x="83" y="152"/>
                  </a:cxn>
                  <a:cxn ang="0">
                    <a:pos x="88" y="144"/>
                  </a:cxn>
                  <a:cxn ang="0">
                    <a:pos x="90" y="136"/>
                  </a:cxn>
                  <a:cxn ang="0">
                    <a:pos x="92" y="128"/>
                  </a:cxn>
                  <a:cxn ang="0">
                    <a:pos x="97" y="120"/>
                  </a:cxn>
                  <a:cxn ang="0">
                    <a:pos x="99" y="112"/>
                  </a:cxn>
                  <a:cxn ang="0">
                    <a:pos x="101" y="104"/>
                  </a:cxn>
                  <a:cxn ang="0">
                    <a:pos x="103" y="96"/>
                  </a:cxn>
                  <a:cxn ang="0">
                    <a:pos x="105" y="90"/>
                  </a:cxn>
                  <a:cxn ang="0">
                    <a:pos x="108" y="82"/>
                  </a:cxn>
                  <a:cxn ang="0">
                    <a:pos x="112" y="76"/>
                  </a:cxn>
                  <a:cxn ang="0">
                    <a:pos x="114" y="70"/>
                  </a:cxn>
                  <a:cxn ang="0">
                    <a:pos x="116" y="64"/>
                  </a:cxn>
                  <a:cxn ang="0">
                    <a:pos x="119" y="58"/>
                  </a:cxn>
                  <a:cxn ang="0">
                    <a:pos x="121" y="50"/>
                  </a:cxn>
                  <a:cxn ang="0">
                    <a:pos x="123" y="44"/>
                  </a:cxn>
                  <a:cxn ang="0">
                    <a:pos x="125" y="38"/>
                  </a:cxn>
                  <a:cxn ang="0">
                    <a:pos x="127" y="28"/>
                  </a:cxn>
                  <a:cxn ang="0">
                    <a:pos x="130" y="20"/>
                  </a:cxn>
                  <a:cxn ang="0">
                    <a:pos x="132" y="12"/>
                  </a:cxn>
                  <a:cxn ang="0">
                    <a:pos x="132" y="6"/>
                  </a:cxn>
                  <a:cxn ang="0">
                    <a:pos x="134" y="0"/>
                  </a:cxn>
                </a:cxnLst>
                <a:rect l="0" t="0" r="r" b="b"/>
                <a:pathLst>
                  <a:path w="135" h="367">
                    <a:moveTo>
                      <a:pt x="0" y="366"/>
                    </a:moveTo>
                    <a:lnTo>
                      <a:pt x="0" y="360"/>
                    </a:lnTo>
                    <a:lnTo>
                      <a:pt x="2" y="352"/>
                    </a:lnTo>
                    <a:lnTo>
                      <a:pt x="4" y="346"/>
                    </a:lnTo>
                    <a:lnTo>
                      <a:pt x="9" y="338"/>
                    </a:lnTo>
                    <a:lnTo>
                      <a:pt x="11" y="330"/>
                    </a:lnTo>
                    <a:lnTo>
                      <a:pt x="15" y="320"/>
                    </a:lnTo>
                    <a:lnTo>
                      <a:pt x="18" y="314"/>
                    </a:lnTo>
                    <a:lnTo>
                      <a:pt x="20" y="308"/>
                    </a:lnTo>
                    <a:lnTo>
                      <a:pt x="22" y="302"/>
                    </a:lnTo>
                    <a:lnTo>
                      <a:pt x="26" y="296"/>
                    </a:lnTo>
                    <a:lnTo>
                      <a:pt x="29" y="290"/>
                    </a:lnTo>
                    <a:lnTo>
                      <a:pt x="31" y="284"/>
                    </a:lnTo>
                    <a:lnTo>
                      <a:pt x="33" y="276"/>
                    </a:lnTo>
                    <a:lnTo>
                      <a:pt x="35" y="268"/>
                    </a:lnTo>
                    <a:lnTo>
                      <a:pt x="40" y="260"/>
                    </a:lnTo>
                    <a:lnTo>
                      <a:pt x="42" y="252"/>
                    </a:lnTo>
                    <a:lnTo>
                      <a:pt x="44" y="244"/>
                    </a:lnTo>
                    <a:lnTo>
                      <a:pt x="48" y="236"/>
                    </a:lnTo>
                    <a:lnTo>
                      <a:pt x="51" y="228"/>
                    </a:lnTo>
                    <a:lnTo>
                      <a:pt x="55" y="220"/>
                    </a:lnTo>
                    <a:lnTo>
                      <a:pt x="57" y="212"/>
                    </a:lnTo>
                    <a:lnTo>
                      <a:pt x="62" y="204"/>
                    </a:lnTo>
                    <a:lnTo>
                      <a:pt x="66" y="194"/>
                    </a:lnTo>
                    <a:lnTo>
                      <a:pt x="70" y="184"/>
                    </a:lnTo>
                    <a:lnTo>
                      <a:pt x="75" y="176"/>
                    </a:lnTo>
                    <a:lnTo>
                      <a:pt x="77" y="168"/>
                    </a:lnTo>
                    <a:lnTo>
                      <a:pt x="81" y="160"/>
                    </a:lnTo>
                    <a:lnTo>
                      <a:pt x="83" y="152"/>
                    </a:lnTo>
                    <a:lnTo>
                      <a:pt x="88" y="144"/>
                    </a:lnTo>
                    <a:lnTo>
                      <a:pt x="90" y="136"/>
                    </a:lnTo>
                    <a:lnTo>
                      <a:pt x="92" y="128"/>
                    </a:lnTo>
                    <a:lnTo>
                      <a:pt x="97" y="120"/>
                    </a:lnTo>
                    <a:lnTo>
                      <a:pt x="99" y="112"/>
                    </a:lnTo>
                    <a:lnTo>
                      <a:pt x="101" y="104"/>
                    </a:lnTo>
                    <a:lnTo>
                      <a:pt x="103" y="96"/>
                    </a:lnTo>
                    <a:lnTo>
                      <a:pt x="105" y="90"/>
                    </a:lnTo>
                    <a:lnTo>
                      <a:pt x="108" y="82"/>
                    </a:lnTo>
                    <a:lnTo>
                      <a:pt x="112" y="76"/>
                    </a:lnTo>
                    <a:lnTo>
                      <a:pt x="114" y="70"/>
                    </a:lnTo>
                    <a:lnTo>
                      <a:pt x="116" y="64"/>
                    </a:lnTo>
                    <a:lnTo>
                      <a:pt x="119" y="58"/>
                    </a:lnTo>
                    <a:lnTo>
                      <a:pt x="121" y="50"/>
                    </a:lnTo>
                    <a:lnTo>
                      <a:pt x="123" y="44"/>
                    </a:lnTo>
                    <a:lnTo>
                      <a:pt x="125" y="38"/>
                    </a:lnTo>
                    <a:lnTo>
                      <a:pt x="127" y="28"/>
                    </a:lnTo>
                    <a:lnTo>
                      <a:pt x="130" y="20"/>
                    </a:lnTo>
                    <a:lnTo>
                      <a:pt x="132" y="12"/>
                    </a:lnTo>
                    <a:lnTo>
                      <a:pt x="132" y="6"/>
                    </a:lnTo>
                    <a:lnTo>
                      <a:pt x="134" y="0"/>
                    </a:lnTo>
                  </a:path>
                </a:pathLst>
              </a:custGeom>
              <a:noFill/>
              <a:ln w="12700" cap="rnd" cmpd="sng">
                <a:solidFill>
                  <a:srgbClr val="7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523320" name="Freeform 56"/>
              <p:cNvSpPr>
                <a:spLocks/>
              </p:cNvSpPr>
              <p:nvPr/>
            </p:nvSpPr>
            <p:spPr bwMode="auto">
              <a:xfrm>
                <a:off x="3011" y="3404"/>
                <a:ext cx="87" cy="482"/>
              </a:xfrm>
              <a:custGeom>
                <a:avLst/>
                <a:gdLst/>
                <a:ahLst/>
                <a:cxnLst>
                  <a:cxn ang="0">
                    <a:pos x="84" y="476"/>
                  </a:cxn>
                  <a:cxn ang="0">
                    <a:pos x="82" y="464"/>
                  </a:cxn>
                  <a:cxn ang="0">
                    <a:pos x="79" y="450"/>
                  </a:cxn>
                  <a:cxn ang="0">
                    <a:pos x="77" y="438"/>
                  </a:cxn>
                  <a:cxn ang="0">
                    <a:pos x="75" y="422"/>
                  </a:cxn>
                  <a:cxn ang="0">
                    <a:pos x="71" y="406"/>
                  </a:cxn>
                  <a:cxn ang="0">
                    <a:pos x="68" y="392"/>
                  </a:cxn>
                  <a:cxn ang="0">
                    <a:pos x="64" y="376"/>
                  </a:cxn>
                  <a:cxn ang="0">
                    <a:pos x="62" y="364"/>
                  </a:cxn>
                  <a:cxn ang="0">
                    <a:pos x="57" y="350"/>
                  </a:cxn>
                  <a:cxn ang="0">
                    <a:pos x="55" y="336"/>
                  </a:cxn>
                  <a:cxn ang="0">
                    <a:pos x="53" y="322"/>
                  </a:cxn>
                  <a:cxn ang="0">
                    <a:pos x="51" y="310"/>
                  </a:cxn>
                  <a:cxn ang="0">
                    <a:pos x="46" y="292"/>
                  </a:cxn>
                  <a:cxn ang="0">
                    <a:pos x="44" y="280"/>
                  </a:cxn>
                  <a:cxn ang="0">
                    <a:pos x="40" y="266"/>
                  </a:cxn>
                  <a:cxn ang="0">
                    <a:pos x="37" y="250"/>
                  </a:cxn>
                  <a:cxn ang="0">
                    <a:pos x="33" y="236"/>
                  </a:cxn>
                  <a:cxn ang="0">
                    <a:pos x="33" y="224"/>
                  </a:cxn>
                  <a:cxn ang="0">
                    <a:pos x="29" y="212"/>
                  </a:cxn>
                  <a:cxn ang="0">
                    <a:pos x="26" y="198"/>
                  </a:cxn>
                  <a:cxn ang="0">
                    <a:pos x="26" y="186"/>
                  </a:cxn>
                  <a:cxn ang="0">
                    <a:pos x="24" y="174"/>
                  </a:cxn>
                  <a:cxn ang="0">
                    <a:pos x="20" y="158"/>
                  </a:cxn>
                  <a:cxn ang="0">
                    <a:pos x="18" y="144"/>
                  </a:cxn>
                  <a:cxn ang="0">
                    <a:pos x="18" y="130"/>
                  </a:cxn>
                  <a:cxn ang="0">
                    <a:pos x="15" y="118"/>
                  </a:cxn>
                  <a:cxn ang="0">
                    <a:pos x="13" y="106"/>
                  </a:cxn>
                  <a:cxn ang="0">
                    <a:pos x="13" y="94"/>
                  </a:cxn>
                  <a:cxn ang="0">
                    <a:pos x="11" y="82"/>
                  </a:cxn>
                  <a:cxn ang="0">
                    <a:pos x="9" y="70"/>
                  </a:cxn>
                  <a:cxn ang="0">
                    <a:pos x="7" y="50"/>
                  </a:cxn>
                  <a:cxn ang="0">
                    <a:pos x="4" y="36"/>
                  </a:cxn>
                  <a:cxn ang="0">
                    <a:pos x="2" y="24"/>
                  </a:cxn>
                  <a:cxn ang="0">
                    <a:pos x="0" y="12"/>
                  </a:cxn>
                  <a:cxn ang="0">
                    <a:pos x="4" y="0"/>
                  </a:cxn>
                </a:cxnLst>
                <a:rect l="0" t="0" r="r" b="b"/>
                <a:pathLst>
                  <a:path w="87" h="483">
                    <a:moveTo>
                      <a:pt x="86" y="482"/>
                    </a:moveTo>
                    <a:lnTo>
                      <a:pt x="84" y="476"/>
                    </a:lnTo>
                    <a:lnTo>
                      <a:pt x="84" y="470"/>
                    </a:lnTo>
                    <a:lnTo>
                      <a:pt x="82" y="464"/>
                    </a:lnTo>
                    <a:lnTo>
                      <a:pt x="82" y="456"/>
                    </a:lnTo>
                    <a:lnTo>
                      <a:pt x="79" y="450"/>
                    </a:lnTo>
                    <a:lnTo>
                      <a:pt x="79" y="444"/>
                    </a:lnTo>
                    <a:lnTo>
                      <a:pt x="77" y="438"/>
                    </a:lnTo>
                    <a:lnTo>
                      <a:pt x="77" y="432"/>
                    </a:lnTo>
                    <a:lnTo>
                      <a:pt x="75" y="422"/>
                    </a:lnTo>
                    <a:lnTo>
                      <a:pt x="73" y="414"/>
                    </a:lnTo>
                    <a:lnTo>
                      <a:pt x="71" y="406"/>
                    </a:lnTo>
                    <a:lnTo>
                      <a:pt x="71" y="400"/>
                    </a:lnTo>
                    <a:lnTo>
                      <a:pt x="68" y="392"/>
                    </a:lnTo>
                    <a:lnTo>
                      <a:pt x="66" y="386"/>
                    </a:lnTo>
                    <a:lnTo>
                      <a:pt x="64" y="376"/>
                    </a:lnTo>
                    <a:lnTo>
                      <a:pt x="62" y="370"/>
                    </a:lnTo>
                    <a:lnTo>
                      <a:pt x="62" y="364"/>
                    </a:lnTo>
                    <a:lnTo>
                      <a:pt x="60" y="356"/>
                    </a:lnTo>
                    <a:lnTo>
                      <a:pt x="57" y="350"/>
                    </a:lnTo>
                    <a:lnTo>
                      <a:pt x="57" y="342"/>
                    </a:lnTo>
                    <a:lnTo>
                      <a:pt x="55" y="336"/>
                    </a:lnTo>
                    <a:lnTo>
                      <a:pt x="53" y="330"/>
                    </a:lnTo>
                    <a:lnTo>
                      <a:pt x="53" y="322"/>
                    </a:lnTo>
                    <a:lnTo>
                      <a:pt x="53" y="316"/>
                    </a:lnTo>
                    <a:lnTo>
                      <a:pt x="51" y="310"/>
                    </a:lnTo>
                    <a:lnTo>
                      <a:pt x="49" y="300"/>
                    </a:lnTo>
                    <a:lnTo>
                      <a:pt x="46" y="292"/>
                    </a:lnTo>
                    <a:lnTo>
                      <a:pt x="44" y="286"/>
                    </a:lnTo>
                    <a:lnTo>
                      <a:pt x="44" y="280"/>
                    </a:lnTo>
                    <a:lnTo>
                      <a:pt x="42" y="272"/>
                    </a:lnTo>
                    <a:lnTo>
                      <a:pt x="40" y="266"/>
                    </a:lnTo>
                    <a:lnTo>
                      <a:pt x="40" y="260"/>
                    </a:lnTo>
                    <a:lnTo>
                      <a:pt x="37" y="250"/>
                    </a:lnTo>
                    <a:lnTo>
                      <a:pt x="35" y="244"/>
                    </a:lnTo>
                    <a:lnTo>
                      <a:pt x="33" y="236"/>
                    </a:lnTo>
                    <a:lnTo>
                      <a:pt x="33" y="230"/>
                    </a:lnTo>
                    <a:lnTo>
                      <a:pt x="33" y="224"/>
                    </a:lnTo>
                    <a:lnTo>
                      <a:pt x="31" y="218"/>
                    </a:lnTo>
                    <a:lnTo>
                      <a:pt x="29" y="212"/>
                    </a:lnTo>
                    <a:lnTo>
                      <a:pt x="29" y="206"/>
                    </a:lnTo>
                    <a:lnTo>
                      <a:pt x="26" y="198"/>
                    </a:lnTo>
                    <a:lnTo>
                      <a:pt x="26" y="192"/>
                    </a:lnTo>
                    <a:lnTo>
                      <a:pt x="26" y="186"/>
                    </a:lnTo>
                    <a:lnTo>
                      <a:pt x="24" y="180"/>
                    </a:lnTo>
                    <a:lnTo>
                      <a:pt x="24" y="174"/>
                    </a:lnTo>
                    <a:lnTo>
                      <a:pt x="22" y="168"/>
                    </a:lnTo>
                    <a:lnTo>
                      <a:pt x="20" y="158"/>
                    </a:lnTo>
                    <a:lnTo>
                      <a:pt x="20" y="150"/>
                    </a:lnTo>
                    <a:lnTo>
                      <a:pt x="18" y="144"/>
                    </a:lnTo>
                    <a:lnTo>
                      <a:pt x="18" y="136"/>
                    </a:lnTo>
                    <a:lnTo>
                      <a:pt x="18" y="130"/>
                    </a:lnTo>
                    <a:lnTo>
                      <a:pt x="18" y="124"/>
                    </a:lnTo>
                    <a:lnTo>
                      <a:pt x="15" y="118"/>
                    </a:lnTo>
                    <a:lnTo>
                      <a:pt x="15" y="112"/>
                    </a:lnTo>
                    <a:lnTo>
                      <a:pt x="13" y="106"/>
                    </a:lnTo>
                    <a:lnTo>
                      <a:pt x="13" y="100"/>
                    </a:lnTo>
                    <a:lnTo>
                      <a:pt x="13" y="94"/>
                    </a:lnTo>
                    <a:lnTo>
                      <a:pt x="11" y="88"/>
                    </a:lnTo>
                    <a:lnTo>
                      <a:pt x="11" y="82"/>
                    </a:lnTo>
                    <a:lnTo>
                      <a:pt x="9" y="76"/>
                    </a:lnTo>
                    <a:lnTo>
                      <a:pt x="9" y="70"/>
                    </a:lnTo>
                    <a:lnTo>
                      <a:pt x="7" y="60"/>
                    </a:lnTo>
                    <a:lnTo>
                      <a:pt x="7" y="50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2" y="30"/>
                    </a:lnTo>
                    <a:lnTo>
                      <a:pt x="2" y="24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2" y="6"/>
                    </a:lnTo>
                    <a:lnTo>
                      <a:pt x="4" y="0"/>
                    </a:lnTo>
                  </a:path>
                </a:pathLst>
              </a:custGeom>
              <a:noFill/>
              <a:ln w="12700" cap="rnd" cmpd="sng">
                <a:solidFill>
                  <a:srgbClr val="7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523321" name="Freeform 57"/>
              <p:cNvSpPr>
                <a:spLocks/>
              </p:cNvSpPr>
              <p:nvPr/>
            </p:nvSpPr>
            <p:spPr bwMode="auto">
              <a:xfrm>
                <a:off x="3072" y="3505"/>
                <a:ext cx="169" cy="379"/>
              </a:xfrm>
              <a:custGeom>
                <a:avLst/>
                <a:gdLst/>
                <a:ahLst/>
                <a:cxnLst>
                  <a:cxn ang="0">
                    <a:pos x="2" y="380"/>
                  </a:cxn>
                  <a:cxn ang="0">
                    <a:pos x="0" y="374"/>
                  </a:cxn>
                  <a:cxn ang="0">
                    <a:pos x="0" y="368"/>
                  </a:cxn>
                  <a:cxn ang="0">
                    <a:pos x="0" y="360"/>
                  </a:cxn>
                  <a:cxn ang="0">
                    <a:pos x="2" y="350"/>
                  </a:cxn>
                  <a:cxn ang="0">
                    <a:pos x="2" y="340"/>
                  </a:cxn>
                  <a:cxn ang="0">
                    <a:pos x="4" y="334"/>
                  </a:cxn>
                  <a:cxn ang="0">
                    <a:pos x="7" y="328"/>
                  </a:cxn>
                  <a:cxn ang="0">
                    <a:pos x="9" y="320"/>
                  </a:cxn>
                  <a:cxn ang="0">
                    <a:pos x="11" y="312"/>
                  </a:cxn>
                  <a:cxn ang="0">
                    <a:pos x="13" y="304"/>
                  </a:cxn>
                  <a:cxn ang="0">
                    <a:pos x="15" y="298"/>
                  </a:cxn>
                  <a:cxn ang="0">
                    <a:pos x="18" y="290"/>
                  </a:cxn>
                  <a:cxn ang="0">
                    <a:pos x="20" y="280"/>
                  </a:cxn>
                  <a:cxn ang="0">
                    <a:pos x="22" y="272"/>
                  </a:cxn>
                  <a:cxn ang="0">
                    <a:pos x="24" y="262"/>
                  </a:cxn>
                  <a:cxn ang="0">
                    <a:pos x="26" y="252"/>
                  </a:cxn>
                  <a:cxn ang="0">
                    <a:pos x="29" y="244"/>
                  </a:cxn>
                  <a:cxn ang="0">
                    <a:pos x="31" y="234"/>
                  </a:cxn>
                  <a:cxn ang="0">
                    <a:pos x="33" y="226"/>
                  </a:cxn>
                  <a:cxn ang="0">
                    <a:pos x="37" y="218"/>
                  </a:cxn>
                  <a:cxn ang="0">
                    <a:pos x="40" y="210"/>
                  </a:cxn>
                  <a:cxn ang="0">
                    <a:pos x="42" y="202"/>
                  </a:cxn>
                  <a:cxn ang="0">
                    <a:pos x="46" y="192"/>
                  </a:cxn>
                  <a:cxn ang="0">
                    <a:pos x="48" y="184"/>
                  </a:cxn>
                  <a:cxn ang="0">
                    <a:pos x="51" y="176"/>
                  </a:cxn>
                  <a:cxn ang="0">
                    <a:pos x="55" y="168"/>
                  </a:cxn>
                  <a:cxn ang="0">
                    <a:pos x="57" y="160"/>
                  </a:cxn>
                  <a:cxn ang="0">
                    <a:pos x="59" y="154"/>
                  </a:cxn>
                  <a:cxn ang="0">
                    <a:pos x="64" y="146"/>
                  </a:cxn>
                  <a:cxn ang="0">
                    <a:pos x="66" y="140"/>
                  </a:cxn>
                  <a:cxn ang="0">
                    <a:pos x="70" y="132"/>
                  </a:cxn>
                  <a:cxn ang="0">
                    <a:pos x="73" y="126"/>
                  </a:cxn>
                  <a:cxn ang="0">
                    <a:pos x="75" y="120"/>
                  </a:cxn>
                  <a:cxn ang="0">
                    <a:pos x="79" y="114"/>
                  </a:cxn>
                  <a:cxn ang="0">
                    <a:pos x="81" y="108"/>
                  </a:cxn>
                  <a:cxn ang="0">
                    <a:pos x="84" y="102"/>
                  </a:cxn>
                  <a:cxn ang="0">
                    <a:pos x="90" y="92"/>
                  </a:cxn>
                  <a:cxn ang="0">
                    <a:pos x="99" y="82"/>
                  </a:cxn>
                  <a:cxn ang="0">
                    <a:pos x="103" y="74"/>
                  </a:cxn>
                  <a:cxn ang="0">
                    <a:pos x="110" y="66"/>
                  </a:cxn>
                  <a:cxn ang="0">
                    <a:pos x="116" y="58"/>
                  </a:cxn>
                  <a:cxn ang="0">
                    <a:pos x="123" y="52"/>
                  </a:cxn>
                  <a:cxn ang="0">
                    <a:pos x="130" y="44"/>
                  </a:cxn>
                  <a:cxn ang="0">
                    <a:pos x="136" y="36"/>
                  </a:cxn>
                  <a:cxn ang="0">
                    <a:pos x="141" y="30"/>
                  </a:cxn>
                  <a:cxn ang="0">
                    <a:pos x="147" y="24"/>
                  </a:cxn>
                  <a:cxn ang="0">
                    <a:pos x="154" y="18"/>
                  </a:cxn>
                  <a:cxn ang="0">
                    <a:pos x="158" y="12"/>
                  </a:cxn>
                  <a:cxn ang="0">
                    <a:pos x="163" y="6"/>
                  </a:cxn>
                  <a:cxn ang="0">
                    <a:pos x="167" y="0"/>
                  </a:cxn>
                </a:cxnLst>
                <a:rect l="0" t="0" r="r" b="b"/>
                <a:pathLst>
                  <a:path w="168" h="381">
                    <a:moveTo>
                      <a:pt x="2" y="380"/>
                    </a:moveTo>
                    <a:lnTo>
                      <a:pt x="0" y="374"/>
                    </a:lnTo>
                    <a:lnTo>
                      <a:pt x="0" y="368"/>
                    </a:lnTo>
                    <a:lnTo>
                      <a:pt x="0" y="360"/>
                    </a:lnTo>
                    <a:lnTo>
                      <a:pt x="2" y="350"/>
                    </a:lnTo>
                    <a:lnTo>
                      <a:pt x="2" y="340"/>
                    </a:lnTo>
                    <a:lnTo>
                      <a:pt x="4" y="334"/>
                    </a:lnTo>
                    <a:lnTo>
                      <a:pt x="7" y="328"/>
                    </a:lnTo>
                    <a:lnTo>
                      <a:pt x="9" y="320"/>
                    </a:lnTo>
                    <a:lnTo>
                      <a:pt x="11" y="312"/>
                    </a:lnTo>
                    <a:lnTo>
                      <a:pt x="13" y="304"/>
                    </a:lnTo>
                    <a:lnTo>
                      <a:pt x="15" y="298"/>
                    </a:lnTo>
                    <a:lnTo>
                      <a:pt x="18" y="290"/>
                    </a:lnTo>
                    <a:lnTo>
                      <a:pt x="20" y="280"/>
                    </a:lnTo>
                    <a:lnTo>
                      <a:pt x="22" y="272"/>
                    </a:lnTo>
                    <a:lnTo>
                      <a:pt x="24" y="262"/>
                    </a:lnTo>
                    <a:lnTo>
                      <a:pt x="26" y="252"/>
                    </a:lnTo>
                    <a:lnTo>
                      <a:pt x="29" y="244"/>
                    </a:lnTo>
                    <a:lnTo>
                      <a:pt x="31" y="234"/>
                    </a:lnTo>
                    <a:lnTo>
                      <a:pt x="33" y="226"/>
                    </a:lnTo>
                    <a:lnTo>
                      <a:pt x="37" y="218"/>
                    </a:lnTo>
                    <a:lnTo>
                      <a:pt x="40" y="210"/>
                    </a:lnTo>
                    <a:lnTo>
                      <a:pt x="42" y="202"/>
                    </a:lnTo>
                    <a:lnTo>
                      <a:pt x="46" y="192"/>
                    </a:lnTo>
                    <a:lnTo>
                      <a:pt x="48" y="184"/>
                    </a:lnTo>
                    <a:lnTo>
                      <a:pt x="51" y="176"/>
                    </a:lnTo>
                    <a:lnTo>
                      <a:pt x="55" y="168"/>
                    </a:lnTo>
                    <a:lnTo>
                      <a:pt x="57" y="160"/>
                    </a:lnTo>
                    <a:lnTo>
                      <a:pt x="59" y="154"/>
                    </a:lnTo>
                    <a:lnTo>
                      <a:pt x="64" y="146"/>
                    </a:lnTo>
                    <a:lnTo>
                      <a:pt x="66" y="140"/>
                    </a:lnTo>
                    <a:lnTo>
                      <a:pt x="70" y="132"/>
                    </a:lnTo>
                    <a:lnTo>
                      <a:pt x="73" y="126"/>
                    </a:lnTo>
                    <a:lnTo>
                      <a:pt x="75" y="120"/>
                    </a:lnTo>
                    <a:lnTo>
                      <a:pt x="79" y="114"/>
                    </a:lnTo>
                    <a:lnTo>
                      <a:pt x="81" y="108"/>
                    </a:lnTo>
                    <a:lnTo>
                      <a:pt x="84" y="102"/>
                    </a:lnTo>
                    <a:lnTo>
                      <a:pt x="90" y="92"/>
                    </a:lnTo>
                    <a:lnTo>
                      <a:pt x="99" y="82"/>
                    </a:lnTo>
                    <a:lnTo>
                      <a:pt x="103" y="74"/>
                    </a:lnTo>
                    <a:lnTo>
                      <a:pt x="110" y="66"/>
                    </a:lnTo>
                    <a:lnTo>
                      <a:pt x="116" y="58"/>
                    </a:lnTo>
                    <a:lnTo>
                      <a:pt x="123" y="52"/>
                    </a:lnTo>
                    <a:lnTo>
                      <a:pt x="130" y="44"/>
                    </a:lnTo>
                    <a:lnTo>
                      <a:pt x="136" y="36"/>
                    </a:lnTo>
                    <a:lnTo>
                      <a:pt x="141" y="30"/>
                    </a:lnTo>
                    <a:lnTo>
                      <a:pt x="147" y="24"/>
                    </a:lnTo>
                    <a:lnTo>
                      <a:pt x="154" y="18"/>
                    </a:lnTo>
                    <a:lnTo>
                      <a:pt x="158" y="12"/>
                    </a:lnTo>
                    <a:lnTo>
                      <a:pt x="163" y="6"/>
                    </a:lnTo>
                    <a:lnTo>
                      <a:pt x="167" y="0"/>
                    </a:lnTo>
                  </a:path>
                </a:pathLst>
              </a:custGeom>
              <a:noFill/>
              <a:ln w="12700" cap="rnd" cmpd="sng">
                <a:solidFill>
                  <a:srgbClr val="7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523322" name="Freeform 58"/>
              <p:cNvSpPr>
                <a:spLocks/>
              </p:cNvSpPr>
              <p:nvPr/>
            </p:nvSpPr>
            <p:spPr bwMode="auto">
              <a:xfrm>
                <a:off x="2906" y="3438"/>
                <a:ext cx="61" cy="436"/>
              </a:xfrm>
              <a:custGeom>
                <a:avLst/>
                <a:gdLst/>
                <a:ahLst/>
                <a:cxnLst>
                  <a:cxn ang="0">
                    <a:pos x="35" y="436"/>
                  </a:cxn>
                  <a:cxn ang="0">
                    <a:pos x="35" y="430"/>
                  </a:cxn>
                  <a:cxn ang="0">
                    <a:pos x="37" y="424"/>
                  </a:cxn>
                  <a:cxn ang="0">
                    <a:pos x="39" y="416"/>
                  </a:cxn>
                  <a:cxn ang="0">
                    <a:pos x="41" y="408"/>
                  </a:cxn>
                  <a:cxn ang="0">
                    <a:pos x="44" y="402"/>
                  </a:cxn>
                  <a:cxn ang="0">
                    <a:pos x="46" y="394"/>
                  </a:cxn>
                  <a:cxn ang="0">
                    <a:pos x="46" y="388"/>
                  </a:cxn>
                  <a:cxn ang="0">
                    <a:pos x="48" y="380"/>
                  </a:cxn>
                  <a:cxn ang="0">
                    <a:pos x="50" y="372"/>
                  </a:cxn>
                  <a:cxn ang="0">
                    <a:pos x="50" y="364"/>
                  </a:cxn>
                  <a:cxn ang="0">
                    <a:pos x="52" y="356"/>
                  </a:cxn>
                  <a:cxn ang="0">
                    <a:pos x="52" y="346"/>
                  </a:cxn>
                  <a:cxn ang="0">
                    <a:pos x="52" y="336"/>
                  </a:cxn>
                  <a:cxn ang="0">
                    <a:pos x="54" y="326"/>
                  </a:cxn>
                  <a:cxn ang="0">
                    <a:pos x="54" y="316"/>
                  </a:cxn>
                  <a:cxn ang="0">
                    <a:pos x="54" y="306"/>
                  </a:cxn>
                  <a:cxn ang="0">
                    <a:pos x="54" y="296"/>
                  </a:cxn>
                  <a:cxn ang="0">
                    <a:pos x="54" y="286"/>
                  </a:cxn>
                  <a:cxn ang="0">
                    <a:pos x="57" y="276"/>
                  </a:cxn>
                  <a:cxn ang="0">
                    <a:pos x="57" y="264"/>
                  </a:cxn>
                  <a:cxn ang="0">
                    <a:pos x="59" y="252"/>
                  </a:cxn>
                  <a:cxn ang="0">
                    <a:pos x="59" y="242"/>
                  </a:cxn>
                  <a:cxn ang="0">
                    <a:pos x="61" y="232"/>
                  </a:cxn>
                  <a:cxn ang="0">
                    <a:pos x="61" y="222"/>
                  </a:cxn>
                  <a:cxn ang="0">
                    <a:pos x="61" y="212"/>
                  </a:cxn>
                  <a:cxn ang="0">
                    <a:pos x="61" y="200"/>
                  </a:cxn>
                  <a:cxn ang="0">
                    <a:pos x="61" y="190"/>
                  </a:cxn>
                  <a:cxn ang="0">
                    <a:pos x="61" y="180"/>
                  </a:cxn>
                  <a:cxn ang="0">
                    <a:pos x="61" y="170"/>
                  </a:cxn>
                  <a:cxn ang="0">
                    <a:pos x="61" y="162"/>
                  </a:cxn>
                  <a:cxn ang="0">
                    <a:pos x="61" y="152"/>
                  </a:cxn>
                  <a:cxn ang="0">
                    <a:pos x="61" y="144"/>
                  </a:cxn>
                  <a:cxn ang="0">
                    <a:pos x="61" y="134"/>
                  </a:cxn>
                  <a:cxn ang="0">
                    <a:pos x="59" y="124"/>
                  </a:cxn>
                  <a:cxn ang="0">
                    <a:pos x="54" y="114"/>
                  </a:cxn>
                  <a:cxn ang="0">
                    <a:pos x="52" y="104"/>
                  </a:cxn>
                  <a:cxn ang="0">
                    <a:pos x="48" y="96"/>
                  </a:cxn>
                  <a:cxn ang="0">
                    <a:pos x="46" y="86"/>
                  </a:cxn>
                  <a:cxn ang="0">
                    <a:pos x="41" y="78"/>
                  </a:cxn>
                  <a:cxn ang="0">
                    <a:pos x="39" y="72"/>
                  </a:cxn>
                  <a:cxn ang="0">
                    <a:pos x="35" y="64"/>
                  </a:cxn>
                  <a:cxn ang="0">
                    <a:pos x="31" y="56"/>
                  </a:cxn>
                  <a:cxn ang="0">
                    <a:pos x="28" y="50"/>
                  </a:cxn>
                  <a:cxn ang="0">
                    <a:pos x="24" y="42"/>
                  </a:cxn>
                  <a:cxn ang="0">
                    <a:pos x="22" y="36"/>
                  </a:cxn>
                  <a:cxn ang="0">
                    <a:pos x="15" y="26"/>
                  </a:cxn>
                  <a:cxn ang="0">
                    <a:pos x="11" y="18"/>
                  </a:cxn>
                  <a:cxn ang="0">
                    <a:pos x="7" y="12"/>
                  </a:cxn>
                  <a:cxn ang="0">
                    <a:pos x="4" y="6"/>
                  </a:cxn>
                  <a:cxn ang="0">
                    <a:pos x="0" y="0"/>
                  </a:cxn>
                </a:cxnLst>
                <a:rect l="0" t="0" r="r" b="b"/>
                <a:pathLst>
                  <a:path w="62" h="437">
                    <a:moveTo>
                      <a:pt x="35" y="436"/>
                    </a:moveTo>
                    <a:lnTo>
                      <a:pt x="35" y="430"/>
                    </a:lnTo>
                    <a:lnTo>
                      <a:pt x="37" y="424"/>
                    </a:lnTo>
                    <a:lnTo>
                      <a:pt x="39" y="416"/>
                    </a:lnTo>
                    <a:lnTo>
                      <a:pt x="41" y="408"/>
                    </a:lnTo>
                    <a:lnTo>
                      <a:pt x="44" y="402"/>
                    </a:lnTo>
                    <a:lnTo>
                      <a:pt x="46" y="394"/>
                    </a:lnTo>
                    <a:lnTo>
                      <a:pt x="46" y="388"/>
                    </a:lnTo>
                    <a:lnTo>
                      <a:pt x="48" y="380"/>
                    </a:lnTo>
                    <a:lnTo>
                      <a:pt x="50" y="372"/>
                    </a:lnTo>
                    <a:lnTo>
                      <a:pt x="50" y="364"/>
                    </a:lnTo>
                    <a:lnTo>
                      <a:pt x="52" y="356"/>
                    </a:lnTo>
                    <a:lnTo>
                      <a:pt x="52" y="346"/>
                    </a:lnTo>
                    <a:lnTo>
                      <a:pt x="52" y="336"/>
                    </a:lnTo>
                    <a:lnTo>
                      <a:pt x="54" y="326"/>
                    </a:lnTo>
                    <a:lnTo>
                      <a:pt x="54" y="316"/>
                    </a:lnTo>
                    <a:lnTo>
                      <a:pt x="54" y="306"/>
                    </a:lnTo>
                    <a:lnTo>
                      <a:pt x="54" y="296"/>
                    </a:lnTo>
                    <a:lnTo>
                      <a:pt x="54" y="286"/>
                    </a:lnTo>
                    <a:lnTo>
                      <a:pt x="57" y="276"/>
                    </a:lnTo>
                    <a:lnTo>
                      <a:pt x="57" y="264"/>
                    </a:lnTo>
                    <a:lnTo>
                      <a:pt x="59" y="252"/>
                    </a:lnTo>
                    <a:lnTo>
                      <a:pt x="59" y="242"/>
                    </a:lnTo>
                    <a:lnTo>
                      <a:pt x="61" y="232"/>
                    </a:lnTo>
                    <a:lnTo>
                      <a:pt x="61" y="222"/>
                    </a:lnTo>
                    <a:lnTo>
                      <a:pt x="61" y="212"/>
                    </a:lnTo>
                    <a:lnTo>
                      <a:pt x="61" y="200"/>
                    </a:lnTo>
                    <a:lnTo>
                      <a:pt x="61" y="190"/>
                    </a:lnTo>
                    <a:lnTo>
                      <a:pt x="61" y="180"/>
                    </a:lnTo>
                    <a:lnTo>
                      <a:pt x="61" y="170"/>
                    </a:lnTo>
                    <a:lnTo>
                      <a:pt x="61" y="162"/>
                    </a:lnTo>
                    <a:lnTo>
                      <a:pt x="61" y="152"/>
                    </a:lnTo>
                    <a:lnTo>
                      <a:pt x="61" y="144"/>
                    </a:lnTo>
                    <a:lnTo>
                      <a:pt x="61" y="134"/>
                    </a:lnTo>
                    <a:lnTo>
                      <a:pt x="59" y="124"/>
                    </a:lnTo>
                    <a:lnTo>
                      <a:pt x="54" y="114"/>
                    </a:lnTo>
                    <a:lnTo>
                      <a:pt x="52" y="104"/>
                    </a:lnTo>
                    <a:lnTo>
                      <a:pt x="48" y="96"/>
                    </a:lnTo>
                    <a:lnTo>
                      <a:pt x="46" y="86"/>
                    </a:lnTo>
                    <a:lnTo>
                      <a:pt x="41" y="78"/>
                    </a:lnTo>
                    <a:lnTo>
                      <a:pt x="39" y="72"/>
                    </a:lnTo>
                    <a:lnTo>
                      <a:pt x="35" y="64"/>
                    </a:lnTo>
                    <a:lnTo>
                      <a:pt x="31" y="56"/>
                    </a:lnTo>
                    <a:lnTo>
                      <a:pt x="28" y="50"/>
                    </a:lnTo>
                    <a:lnTo>
                      <a:pt x="24" y="42"/>
                    </a:lnTo>
                    <a:lnTo>
                      <a:pt x="22" y="36"/>
                    </a:lnTo>
                    <a:lnTo>
                      <a:pt x="15" y="26"/>
                    </a:lnTo>
                    <a:lnTo>
                      <a:pt x="11" y="18"/>
                    </a:lnTo>
                    <a:lnTo>
                      <a:pt x="7" y="12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7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523323" name="Freeform 59"/>
              <p:cNvSpPr>
                <a:spLocks/>
              </p:cNvSpPr>
              <p:nvPr/>
            </p:nvSpPr>
            <p:spPr bwMode="auto">
              <a:xfrm>
                <a:off x="2793" y="3438"/>
                <a:ext cx="183" cy="440"/>
              </a:xfrm>
              <a:custGeom>
                <a:avLst/>
                <a:gdLst/>
                <a:ahLst/>
                <a:cxnLst>
                  <a:cxn ang="0">
                    <a:pos x="182" y="434"/>
                  </a:cxn>
                  <a:cxn ang="0">
                    <a:pos x="182" y="420"/>
                  </a:cxn>
                  <a:cxn ang="0">
                    <a:pos x="180" y="404"/>
                  </a:cxn>
                  <a:cxn ang="0">
                    <a:pos x="173" y="388"/>
                  </a:cxn>
                  <a:cxn ang="0">
                    <a:pos x="167" y="372"/>
                  </a:cxn>
                  <a:cxn ang="0">
                    <a:pos x="160" y="360"/>
                  </a:cxn>
                  <a:cxn ang="0">
                    <a:pos x="156" y="348"/>
                  </a:cxn>
                  <a:cxn ang="0">
                    <a:pos x="151" y="336"/>
                  </a:cxn>
                  <a:cxn ang="0">
                    <a:pos x="147" y="322"/>
                  </a:cxn>
                  <a:cxn ang="0">
                    <a:pos x="140" y="308"/>
                  </a:cxn>
                  <a:cxn ang="0">
                    <a:pos x="136" y="296"/>
                  </a:cxn>
                  <a:cxn ang="0">
                    <a:pos x="132" y="282"/>
                  </a:cxn>
                  <a:cxn ang="0">
                    <a:pos x="127" y="270"/>
                  </a:cxn>
                  <a:cxn ang="0">
                    <a:pos x="123" y="256"/>
                  </a:cxn>
                  <a:cxn ang="0">
                    <a:pos x="118" y="242"/>
                  </a:cxn>
                  <a:cxn ang="0">
                    <a:pos x="114" y="228"/>
                  </a:cxn>
                  <a:cxn ang="0">
                    <a:pos x="112" y="216"/>
                  </a:cxn>
                  <a:cxn ang="0">
                    <a:pos x="107" y="204"/>
                  </a:cxn>
                  <a:cxn ang="0">
                    <a:pos x="103" y="190"/>
                  </a:cxn>
                  <a:cxn ang="0">
                    <a:pos x="101" y="176"/>
                  </a:cxn>
                  <a:cxn ang="0">
                    <a:pos x="94" y="162"/>
                  </a:cxn>
                  <a:cxn ang="0">
                    <a:pos x="90" y="150"/>
                  </a:cxn>
                  <a:cxn ang="0">
                    <a:pos x="83" y="138"/>
                  </a:cxn>
                  <a:cxn ang="0">
                    <a:pos x="79" y="126"/>
                  </a:cxn>
                  <a:cxn ang="0">
                    <a:pos x="72" y="112"/>
                  </a:cxn>
                  <a:cxn ang="0">
                    <a:pos x="64" y="98"/>
                  </a:cxn>
                  <a:cxn ang="0">
                    <a:pos x="55" y="86"/>
                  </a:cxn>
                  <a:cxn ang="0">
                    <a:pos x="46" y="74"/>
                  </a:cxn>
                  <a:cxn ang="0">
                    <a:pos x="37" y="62"/>
                  </a:cxn>
                  <a:cxn ang="0">
                    <a:pos x="31" y="50"/>
                  </a:cxn>
                  <a:cxn ang="0">
                    <a:pos x="24" y="38"/>
                  </a:cxn>
                  <a:cxn ang="0">
                    <a:pos x="11" y="20"/>
                  </a:cxn>
                  <a:cxn ang="0">
                    <a:pos x="2" y="6"/>
                  </a:cxn>
                </a:cxnLst>
                <a:rect l="0" t="0" r="r" b="b"/>
                <a:pathLst>
                  <a:path w="183" h="441">
                    <a:moveTo>
                      <a:pt x="182" y="440"/>
                    </a:moveTo>
                    <a:lnTo>
                      <a:pt x="182" y="434"/>
                    </a:lnTo>
                    <a:lnTo>
                      <a:pt x="182" y="426"/>
                    </a:lnTo>
                    <a:lnTo>
                      <a:pt x="182" y="420"/>
                    </a:lnTo>
                    <a:lnTo>
                      <a:pt x="182" y="412"/>
                    </a:lnTo>
                    <a:lnTo>
                      <a:pt x="180" y="404"/>
                    </a:lnTo>
                    <a:lnTo>
                      <a:pt x="178" y="394"/>
                    </a:lnTo>
                    <a:lnTo>
                      <a:pt x="173" y="388"/>
                    </a:lnTo>
                    <a:lnTo>
                      <a:pt x="171" y="382"/>
                    </a:lnTo>
                    <a:lnTo>
                      <a:pt x="167" y="372"/>
                    </a:lnTo>
                    <a:lnTo>
                      <a:pt x="164" y="366"/>
                    </a:lnTo>
                    <a:lnTo>
                      <a:pt x="160" y="360"/>
                    </a:lnTo>
                    <a:lnTo>
                      <a:pt x="158" y="354"/>
                    </a:lnTo>
                    <a:lnTo>
                      <a:pt x="156" y="348"/>
                    </a:lnTo>
                    <a:lnTo>
                      <a:pt x="153" y="342"/>
                    </a:lnTo>
                    <a:lnTo>
                      <a:pt x="151" y="336"/>
                    </a:lnTo>
                    <a:lnTo>
                      <a:pt x="149" y="330"/>
                    </a:lnTo>
                    <a:lnTo>
                      <a:pt x="147" y="322"/>
                    </a:lnTo>
                    <a:lnTo>
                      <a:pt x="145" y="316"/>
                    </a:lnTo>
                    <a:lnTo>
                      <a:pt x="140" y="308"/>
                    </a:lnTo>
                    <a:lnTo>
                      <a:pt x="138" y="302"/>
                    </a:lnTo>
                    <a:lnTo>
                      <a:pt x="136" y="296"/>
                    </a:lnTo>
                    <a:lnTo>
                      <a:pt x="134" y="290"/>
                    </a:lnTo>
                    <a:lnTo>
                      <a:pt x="132" y="282"/>
                    </a:lnTo>
                    <a:lnTo>
                      <a:pt x="129" y="276"/>
                    </a:lnTo>
                    <a:lnTo>
                      <a:pt x="127" y="270"/>
                    </a:lnTo>
                    <a:lnTo>
                      <a:pt x="125" y="264"/>
                    </a:lnTo>
                    <a:lnTo>
                      <a:pt x="123" y="256"/>
                    </a:lnTo>
                    <a:lnTo>
                      <a:pt x="121" y="248"/>
                    </a:lnTo>
                    <a:lnTo>
                      <a:pt x="118" y="242"/>
                    </a:lnTo>
                    <a:lnTo>
                      <a:pt x="116" y="236"/>
                    </a:lnTo>
                    <a:lnTo>
                      <a:pt x="114" y="228"/>
                    </a:lnTo>
                    <a:lnTo>
                      <a:pt x="114" y="222"/>
                    </a:lnTo>
                    <a:lnTo>
                      <a:pt x="112" y="216"/>
                    </a:lnTo>
                    <a:lnTo>
                      <a:pt x="110" y="210"/>
                    </a:lnTo>
                    <a:lnTo>
                      <a:pt x="107" y="204"/>
                    </a:lnTo>
                    <a:lnTo>
                      <a:pt x="105" y="196"/>
                    </a:lnTo>
                    <a:lnTo>
                      <a:pt x="103" y="190"/>
                    </a:lnTo>
                    <a:lnTo>
                      <a:pt x="101" y="182"/>
                    </a:lnTo>
                    <a:lnTo>
                      <a:pt x="101" y="176"/>
                    </a:lnTo>
                    <a:lnTo>
                      <a:pt x="99" y="170"/>
                    </a:lnTo>
                    <a:lnTo>
                      <a:pt x="94" y="162"/>
                    </a:lnTo>
                    <a:lnTo>
                      <a:pt x="92" y="156"/>
                    </a:lnTo>
                    <a:lnTo>
                      <a:pt x="90" y="150"/>
                    </a:lnTo>
                    <a:lnTo>
                      <a:pt x="88" y="144"/>
                    </a:lnTo>
                    <a:lnTo>
                      <a:pt x="83" y="138"/>
                    </a:lnTo>
                    <a:lnTo>
                      <a:pt x="81" y="132"/>
                    </a:lnTo>
                    <a:lnTo>
                      <a:pt x="79" y="126"/>
                    </a:lnTo>
                    <a:lnTo>
                      <a:pt x="75" y="118"/>
                    </a:lnTo>
                    <a:lnTo>
                      <a:pt x="72" y="112"/>
                    </a:lnTo>
                    <a:lnTo>
                      <a:pt x="68" y="104"/>
                    </a:lnTo>
                    <a:lnTo>
                      <a:pt x="64" y="98"/>
                    </a:lnTo>
                    <a:lnTo>
                      <a:pt x="59" y="92"/>
                    </a:lnTo>
                    <a:lnTo>
                      <a:pt x="55" y="86"/>
                    </a:lnTo>
                    <a:lnTo>
                      <a:pt x="50" y="80"/>
                    </a:lnTo>
                    <a:lnTo>
                      <a:pt x="46" y="74"/>
                    </a:lnTo>
                    <a:lnTo>
                      <a:pt x="42" y="68"/>
                    </a:lnTo>
                    <a:lnTo>
                      <a:pt x="37" y="62"/>
                    </a:lnTo>
                    <a:lnTo>
                      <a:pt x="35" y="56"/>
                    </a:lnTo>
                    <a:lnTo>
                      <a:pt x="31" y="50"/>
                    </a:lnTo>
                    <a:lnTo>
                      <a:pt x="26" y="44"/>
                    </a:lnTo>
                    <a:lnTo>
                      <a:pt x="24" y="38"/>
                    </a:lnTo>
                    <a:lnTo>
                      <a:pt x="18" y="28"/>
                    </a:lnTo>
                    <a:lnTo>
                      <a:pt x="11" y="20"/>
                    </a:lnTo>
                    <a:lnTo>
                      <a:pt x="7" y="12"/>
                    </a:lnTo>
                    <a:lnTo>
                      <a:pt x="2" y="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7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523324" name="Freeform 60"/>
              <p:cNvSpPr>
                <a:spLocks/>
              </p:cNvSpPr>
              <p:nvPr/>
            </p:nvSpPr>
            <p:spPr bwMode="auto">
              <a:xfrm>
                <a:off x="2849" y="3739"/>
                <a:ext cx="103" cy="145"/>
              </a:xfrm>
              <a:custGeom>
                <a:avLst/>
                <a:gdLst/>
                <a:ahLst/>
                <a:cxnLst>
                  <a:cxn ang="0">
                    <a:pos x="103" y="144"/>
                  </a:cxn>
                  <a:cxn ang="0">
                    <a:pos x="101" y="138"/>
                  </a:cxn>
                  <a:cxn ang="0">
                    <a:pos x="96" y="132"/>
                  </a:cxn>
                  <a:cxn ang="0">
                    <a:pos x="92" y="126"/>
                  </a:cxn>
                  <a:cxn ang="0">
                    <a:pos x="88" y="120"/>
                  </a:cxn>
                  <a:cxn ang="0">
                    <a:pos x="85" y="114"/>
                  </a:cxn>
                  <a:cxn ang="0">
                    <a:pos x="81" y="106"/>
                  </a:cxn>
                  <a:cxn ang="0">
                    <a:pos x="72" y="98"/>
                  </a:cxn>
                  <a:cxn ang="0">
                    <a:pos x="64" y="88"/>
                  </a:cxn>
                  <a:cxn ang="0">
                    <a:pos x="57" y="78"/>
                  </a:cxn>
                  <a:cxn ang="0">
                    <a:pos x="53" y="72"/>
                  </a:cxn>
                  <a:cxn ang="0">
                    <a:pos x="44" y="62"/>
                  </a:cxn>
                  <a:cxn ang="0">
                    <a:pos x="37" y="54"/>
                  </a:cxn>
                  <a:cxn ang="0">
                    <a:pos x="33" y="48"/>
                  </a:cxn>
                  <a:cxn ang="0">
                    <a:pos x="26" y="38"/>
                  </a:cxn>
                  <a:cxn ang="0">
                    <a:pos x="18" y="28"/>
                  </a:cxn>
                  <a:cxn ang="0">
                    <a:pos x="11" y="20"/>
                  </a:cxn>
                  <a:cxn ang="0">
                    <a:pos x="7" y="12"/>
                  </a:cxn>
                  <a:cxn ang="0">
                    <a:pos x="2" y="6"/>
                  </a:cxn>
                  <a:cxn ang="0">
                    <a:pos x="0" y="0"/>
                  </a:cxn>
                </a:cxnLst>
                <a:rect l="0" t="0" r="r" b="b"/>
                <a:pathLst>
                  <a:path w="104" h="145">
                    <a:moveTo>
                      <a:pt x="103" y="144"/>
                    </a:moveTo>
                    <a:lnTo>
                      <a:pt x="101" y="138"/>
                    </a:lnTo>
                    <a:lnTo>
                      <a:pt x="96" y="132"/>
                    </a:lnTo>
                    <a:lnTo>
                      <a:pt x="92" y="126"/>
                    </a:lnTo>
                    <a:lnTo>
                      <a:pt x="88" y="120"/>
                    </a:lnTo>
                    <a:lnTo>
                      <a:pt x="85" y="114"/>
                    </a:lnTo>
                    <a:lnTo>
                      <a:pt x="81" y="106"/>
                    </a:lnTo>
                    <a:lnTo>
                      <a:pt x="72" y="98"/>
                    </a:lnTo>
                    <a:lnTo>
                      <a:pt x="64" y="88"/>
                    </a:lnTo>
                    <a:lnTo>
                      <a:pt x="57" y="78"/>
                    </a:lnTo>
                    <a:lnTo>
                      <a:pt x="53" y="72"/>
                    </a:lnTo>
                    <a:lnTo>
                      <a:pt x="44" y="62"/>
                    </a:lnTo>
                    <a:lnTo>
                      <a:pt x="37" y="54"/>
                    </a:lnTo>
                    <a:lnTo>
                      <a:pt x="33" y="48"/>
                    </a:lnTo>
                    <a:lnTo>
                      <a:pt x="26" y="38"/>
                    </a:lnTo>
                    <a:lnTo>
                      <a:pt x="18" y="28"/>
                    </a:lnTo>
                    <a:lnTo>
                      <a:pt x="11" y="20"/>
                    </a:lnTo>
                    <a:lnTo>
                      <a:pt x="7" y="12"/>
                    </a:lnTo>
                    <a:lnTo>
                      <a:pt x="2" y="6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7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  <p:sp>
            <p:nvSpPr>
              <p:cNvPr id="523325" name="Freeform 61"/>
              <p:cNvSpPr>
                <a:spLocks/>
              </p:cNvSpPr>
              <p:nvPr/>
            </p:nvSpPr>
            <p:spPr bwMode="auto">
              <a:xfrm>
                <a:off x="3070" y="3656"/>
                <a:ext cx="150" cy="232"/>
              </a:xfrm>
              <a:custGeom>
                <a:avLst/>
                <a:gdLst/>
                <a:ahLst/>
                <a:cxnLst>
                  <a:cxn ang="0">
                    <a:pos x="0" y="232"/>
                  </a:cxn>
                  <a:cxn ang="0">
                    <a:pos x="0" y="226"/>
                  </a:cxn>
                  <a:cxn ang="0">
                    <a:pos x="2" y="220"/>
                  </a:cxn>
                  <a:cxn ang="0">
                    <a:pos x="4" y="214"/>
                  </a:cxn>
                  <a:cxn ang="0">
                    <a:pos x="7" y="206"/>
                  </a:cxn>
                  <a:cxn ang="0">
                    <a:pos x="11" y="198"/>
                  </a:cxn>
                  <a:cxn ang="0">
                    <a:pos x="15" y="190"/>
                  </a:cxn>
                  <a:cxn ang="0">
                    <a:pos x="20" y="180"/>
                  </a:cxn>
                  <a:cxn ang="0">
                    <a:pos x="24" y="174"/>
                  </a:cxn>
                  <a:cxn ang="0">
                    <a:pos x="31" y="164"/>
                  </a:cxn>
                  <a:cxn ang="0">
                    <a:pos x="35" y="158"/>
                  </a:cxn>
                  <a:cxn ang="0">
                    <a:pos x="37" y="152"/>
                  </a:cxn>
                  <a:cxn ang="0">
                    <a:pos x="44" y="142"/>
                  </a:cxn>
                  <a:cxn ang="0">
                    <a:pos x="48" y="136"/>
                  </a:cxn>
                  <a:cxn ang="0">
                    <a:pos x="57" y="126"/>
                  </a:cxn>
                  <a:cxn ang="0">
                    <a:pos x="59" y="120"/>
                  </a:cxn>
                  <a:cxn ang="0">
                    <a:pos x="68" y="110"/>
                  </a:cxn>
                  <a:cxn ang="0">
                    <a:pos x="70" y="104"/>
                  </a:cxn>
                  <a:cxn ang="0">
                    <a:pos x="75" y="98"/>
                  </a:cxn>
                  <a:cxn ang="0">
                    <a:pos x="79" y="92"/>
                  </a:cxn>
                  <a:cxn ang="0">
                    <a:pos x="83" y="86"/>
                  </a:cxn>
                  <a:cxn ang="0">
                    <a:pos x="88" y="80"/>
                  </a:cxn>
                  <a:cxn ang="0">
                    <a:pos x="94" y="70"/>
                  </a:cxn>
                  <a:cxn ang="0">
                    <a:pos x="101" y="62"/>
                  </a:cxn>
                  <a:cxn ang="0">
                    <a:pos x="105" y="56"/>
                  </a:cxn>
                  <a:cxn ang="0">
                    <a:pos x="112" y="48"/>
                  </a:cxn>
                  <a:cxn ang="0">
                    <a:pos x="118" y="40"/>
                  </a:cxn>
                  <a:cxn ang="0">
                    <a:pos x="125" y="32"/>
                  </a:cxn>
                  <a:cxn ang="0">
                    <a:pos x="131" y="24"/>
                  </a:cxn>
                  <a:cxn ang="0">
                    <a:pos x="136" y="18"/>
                  </a:cxn>
                  <a:cxn ang="0">
                    <a:pos x="140" y="12"/>
                  </a:cxn>
                  <a:cxn ang="0">
                    <a:pos x="145" y="6"/>
                  </a:cxn>
                  <a:cxn ang="0">
                    <a:pos x="149" y="0"/>
                  </a:cxn>
                </a:cxnLst>
                <a:rect l="0" t="0" r="r" b="b"/>
                <a:pathLst>
                  <a:path w="150" h="233">
                    <a:moveTo>
                      <a:pt x="0" y="232"/>
                    </a:moveTo>
                    <a:lnTo>
                      <a:pt x="0" y="226"/>
                    </a:lnTo>
                    <a:lnTo>
                      <a:pt x="2" y="220"/>
                    </a:lnTo>
                    <a:lnTo>
                      <a:pt x="4" y="214"/>
                    </a:lnTo>
                    <a:lnTo>
                      <a:pt x="7" y="206"/>
                    </a:lnTo>
                    <a:lnTo>
                      <a:pt x="11" y="198"/>
                    </a:lnTo>
                    <a:lnTo>
                      <a:pt x="15" y="190"/>
                    </a:lnTo>
                    <a:lnTo>
                      <a:pt x="20" y="180"/>
                    </a:lnTo>
                    <a:lnTo>
                      <a:pt x="24" y="174"/>
                    </a:lnTo>
                    <a:lnTo>
                      <a:pt x="31" y="164"/>
                    </a:lnTo>
                    <a:lnTo>
                      <a:pt x="35" y="158"/>
                    </a:lnTo>
                    <a:lnTo>
                      <a:pt x="37" y="152"/>
                    </a:lnTo>
                    <a:lnTo>
                      <a:pt x="44" y="142"/>
                    </a:lnTo>
                    <a:lnTo>
                      <a:pt x="48" y="136"/>
                    </a:lnTo>
                    <a:lnTo>
                      <a:pt x="57" y="126"/>
                    </a:lnTo>
                    <a:lnTo>
                      <a:pt x="59" y="120"/>
                    </a:lnTo>
                    <a:lnTo>
                      <a:pt x="68" y="110"/>
                    </a:lnTo>
                    <a:lnTo>
                      <a:pt x="70" y="104"/>
                    </a:lnTo>
                    <a:lnTo>
                      <a:pt x="75" y="98"/>
                    </a:lnTo>
                    <a:lnTo>
                      <a:pt x="79" y="92"/>
                    </a:lnTo>
                    <a:lnTo>
                      <a:pt x="83" y="86"/>
                    </a:lnTo>
                    <a:lnTo>
                      <a:pt x="88" y="80"/>
                    </a:lnTo>
                    <a:lnTo>
                      <a:pt x="94" y="70"/>
                    </a:lnTo>
                    <a:lnTo>
                      <a:pt x="101" y="62"/>
                    </a:lnTo>
                    <a:lnTo>
                      <a:pt x="105" y="56"/>
                    </a:lnTo>
                    <a:lnTo>
                      <a:pt x="112" y="48"/>
                    </a:lnTo>
                    <a:lnTo>
                      <a:pt x="118" y="40"/>
                    </a:lnTo>
                    <a:lnTo>
                      <a:pt x="125" y="32"/>
                    </a:lnTo>
                    <a:lnTo>
                      <a:pt x="131" y="24"/>
                    </a:lnTo>
                    <a:lnTo>
                      <a:pt x="136" y="18"/>
                    </a:lnTo>
                    <a:lnTo>
                      <a:pt x="140" y="12"/>
                    </a:lnTo>
                    <a:lnTo>
                      <a:pt x="145" y="6"/>
                    </a:lnTo>
                    <a:lnTo>
                      <a:pt x="149" y="0"/>
                    </a:lnTo>
                  </a:path>
                </a:pathLst>
              </a:custGeom>
              <a:noFill/>
              <a:ln w="12700" cap="rnd" cmpd="sng">
                <a:solidFill>
                  <a:srgbClr val="7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</a:endParaRPr>
              </a:p>
            </p:txBody>
          </p:sp>
        </p:grpSp>
        <p:sp>
          <p:nvSpPr>
            <p:cNvPr id="523326" name="AutoShape 62"/>
            <p:cNvSpPr>
              <a:spLocks noChangeArrowheads="1"/>
            </p:cNvSpPr>
            <p:nvPr/>
          </p:nvSpPr>
          <p:spPr bwMode="auto">
            <a:xfrm>
              <a:off x="1753" y="4170"/>
              <a:ext cx="503" cy="31"/>
            </a:xfrm>
            <a:prstGeom prst="roundRect">
              <a:avLst>
                <a:gd name="adj" fmla="val 12495"/>
              </a:avLst>
            </a:prstGeom>
            <a:solidFill>
              <a:srgbClr val="AD69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66" name="Line 39"/>
          <p:cNvSpPr>
            <a:spLocks noChangeShapeType="1"/>
          </p:cNvSpPr>
          <p:nvPr/>
        </p:nvSpPr>
        <p:spPr bwMode="auto">
          <a:xfrm rot="10200000">
            <a:off x="5243513" y="2609850"/>
            <a:ext cx="525462" cy="98425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8236" name="Text Box 37"/>
          <p:cNvSpPr txBox="1">
            <a:spLocks noChangeArrowheads="1"/>
          </p:cNvSpPr>
          <p:nvPr/>
        </p:nvSpPr>
        <p:spPr bwMode="auto">
          <a:xfrm>
            <a:off x="5825106" y="2558339"/>
            <a:ext cx="194360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hangingPunct="1"/>
            <a:r>
              <a:rPr lang="en-US" sz="1600" dirty="0">
                <a:solidFill>
                  <a:schemeClr val="bg1"/>
                </a:solidFill>
                <a:effectLst/>
                <a:latin typeface="Myriad Pro" pitchFamily="-48" charset="0"/>
              </a:rPr>
              <a:t>Lake Tawakoni Inflow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659825" y="1150882"/>
            <a:ext cx="3405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CC"/>
                </a:solidFill>
              </a:rPr>
              <a:t>NTMWD East Fork</a:t>
            </a:r>
          </a:p>
          <a:p>
            <a:pPr algn="ctr"/>
            <a:r>
              <a:rPr lang="en-US" sz="2000" b="1" dirty="0" smtClean="0">
                <a:solidFill>
                  <a:srgbClr val="FFFFCC"/>
                </a:solidFill>
              </a:rPr>
              <a:t> Raw Water Supply Project</a:t>
            </a:r>
            <a:endParaRPr lang="en-US" sz="2000" b="1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Lake Lavon Water Level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00200" y="1676400"/>
          <a:ext cx="73152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48920" y="1897039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Conservation Pool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rot="16200000" flipH="1">
            <a:off x="4694830" y="2483892"/>
            <a:ext cx="532263" cy="136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6114197" y="2606723"/>
            <a:ext cx="1774209" cy="1665026"/>
          </a:xfrm>
          <a:prstGeom prst="ellipse">
            <a:avLst/>
          </a:prstGeom>
          <a:solidFill>
            <a:srgbClr val="BBE0E3">
              <a:alpha val="50000"/>
            </a:srgbClr>
          </a:solidFill>
          <a:ln w="28575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5391" y="435363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  <a:effectLst/>
              </a:rPr>
              <a:t>Drought</a:t>
            </a:r>
            <a:endParaRPr lang="en-US" b="1" dirty="0">
              <a:solidFill>
                <a:schemeClr val="accent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ChangeArrowheads="1"/>
          </p:cNvSpPr>
          <p:nvPr/>
        </p:nvSpPr>
        <p:spPr bwMode="auto">
          <a:xfrm>
            <a:off x="0" y="1335088"/>
            <a:ext cx="1125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 sz="1000" b="1" i="1">
              <a:solidFill>
                <a:srgbClr val="FF9900"/>
              </a:solidFill>
              <a:effectLst/>
              <a:latin typeface="Times New Roman" pitchFamily="18" charset="0"/>
              <a:ea typeface="+mn-ea"/>
            </a:endParaRPr>
          </a:p>
        </p:txBody>
      </p:sp>
      <p:pic>
        <p:nvPicPr>
          <p:cNvPr id="20483" name="Picture 3" descr="79220002a"/>
          <p:cNvPicPr>
            <a:picLocks noChangeAspect="1" noChangeArrowheads="1"/>
          </p:cNvPicPr>
          <p:nvPr/>
        </p:nvPicPr>
        <p:blipFill>
          <a:blip r:embed="rId3"/>
          <a:srcRect t="5492" b="25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6036" name="Rectangle 4"/>
          <p:cNvSpPr>
            <a:spLocks noGrp="1" noChangeArrowheads="1"/>
          </p:cNvSpPr>
          <p:nvPr>
            <p:ph type="title"/>
          </p:nvPr>
        </p:nvSpPr>
        <p:spPr>
          <a:xfrm>
            <a:off x="1262063" y="93663"/>
            <a:ext cx="7183437" cy="833437"/>
          </a:xfrm>
          <a:effectLst>
            <a:outerShdw dist="53882" dir="2700000" algn="ctr" rotWithShape="0">
              <a:schemeClr val="tx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Project Site Characteristics</a:t>
            </a:r>
            <a:endParaRPr lang="en-US" sz="1800" smtClean="0"/>
          </a:p>
        </p:txBody>
      </p:sp>
      <p:sp>
        <p:nvSpPr>
          <p:cNvPr id="556037" name="Rectangle 5"/>
          <p:cNvSpPr>
            <a:spLocks noChangeArrowheads="1"/>
          </p:cNvSpPr>
          <p:nvPr/>
        </p:nvSpPr>
        <p:spPr bwMode="auto">
          <a:xfrm>
            <a:off x="7364413" y="2598738"/>
            <a:ext cx="1423987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000">
                <a:solidFill>
                  <a:srgbClr val="FFE47B"/>
                </a:solidFill>
                <a:effectLst/>
                <a:latin typeface="Myriad Pro" pitchFamily="-48" charset="0"/>
              </a:rPr>
              <a:t>East Fork</a:t>
            </a:r>
            <a:br>
              <a:rPr lang="en-US" sz="2000">
                <a:solidFill>
                  <a:srgbClr val="FFE47B"/>
                </a:solidFill>
                <a:effectLst/>
                <a:latin typeface="Myriad Pro" pitchFamily="-48" charset="0"/>
              </a:rPr>
            </a:br>
            <a:r>
              <a:rPr lang="en-US" sz="2000">
                <a:solidFill>
                  <a:srgbClr val="FFE47B"/>
                </a:solidFill>
                <a:effectLst/>
                <a:latin typeface="Myriad Pro" pitchFamily="-48" charset="0"/>
              </a:rPr>
              <a:t>of Trinity</a:t>
            </a:r>
          </a:p>
        </p:txBody>
      </p:sp>
      <p:sp>
        <p:nvSpPr>
          <p:cNvPr id="556038" name="Rectangle 6"/>
          <p:cNvSpPr>
            <a:spLocks noChangeArrowheads="1"/>
          </p:cNvSpPr>
          <p:nvPr/>
        </p:nvSpPr>
        <p:spPr bwMode="auto">
          <a:xfrm>
            <a:off x="5805488" y="1236663"/>
            <a:ext cx="245745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000">
                <a:solidFill>
                  <a:srgbClr val="FFE47B"/>
                </a:solidFill>
                <a:effectLst/>
                <a:latin typeface="Myriad Pro" pitchFamily="-48" charset="0"/>
              </a:rPr>
              <a:t>Wetland easement</a:t>
            </a:r>
            <a:br>
              <a:rPr lang="en-US" sz="2000">
                <a:solidFill>
                  <a:srgbClr val="FFE47B"/>
                </a:solidFill>
                <a:effectLst/>
                <a:latin typeface="Myriad Pro" pitchFamily="-48" charset="0"/>
              </a:rPr>
            </a:br>
            <a:r>
              <a:rPr lang="en-US" sz="2000">
                <a:solidFill>
                  <a:srgbClr val="FFE47B"/>
                </a:solidFill>
                <a:effectLst/>
                <a:latin typeface="Myriad Pro" pitchFamily="-48" charset="0"/>
              </a:rPr>
              <a:t>(2000 acres)</a:t>
            </a:r>
          </a:p>
        </p:txBody>
      </p:sp>
      <p:sp>
        <p:nvSpPr>
          <p:cNvPr id="556039" name="Line 7"/>
          <p:cNvSpPr>
            <a:spLocks noChangeShapeType="1"/>
          </p:cNvSpPr>
          <p:nvPr/>
        </p:nvSpPr>
        <p:spPr bwMode="auto">
          <a:xfrm flipH="1">
            <a:off x="4437063" y="1587500"/>
            <a:ext cx="1377950" cy="34290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56040" name="Freeform 8"/>
          <p:cNvSpPr>
            <a:spLocks/>
          </p:cNvSpPr>
          <p:nvPr/>
        </p:nvSpPr>
        <p:spPr bwMode="auto">
          <a:xfrm>
            <a:off x="114300" y="1779588"/>
            <a:ext cx="8169275" cy="4195762"/>
          </a:xfrm>
          <a:custGeom>
            <a:avLst/>
            <a:gdLst/>
            <a:ahLst/>
            <a:cxnLst>
              <a:cxn ang="0">
                <a:pos x="1880" y="31"/>
              </a:cxn>
              <a:cxn ang="0">
                <a:pos x="2232" y="1"/>
              </a:cxn>
              <a:cxn ang="0">
                <a:pos x="2359" y="24"/>
              </a:cxn>
              <a:cxn ang="0">
                <a:pos x="2569" y="83"/>
              </a:cxn>
              <a:cxn ang="0">
                <a:pos x="2898" y="128"/>
              </a:cxn>
              <a:cxn ang="0">
                <a:pos x="3287" y="203"/>
              </a:cxn>
              <a:cxn ang="0">
                <a:pos x="3406" y="240"/>
              </a:cxn>
              <a:cxn ang="0">
                <a:pos x="3429" y="315"/>
              </a:cxn>
              <a:cxn ang="0">
                <a:pos x="3369" y="368"/>
              </a:cxn>
              <a:cxn ang="0">
                <a:pos x="3421" y="457"/>
              </a:cxn>
              <a:cxn ang="0">
                <a:pos x="3429" y="517"/>
              </a:cxn>
              <a:cxn ang="0">
                <a:pos x="3496" y="577"/>
              </a:cxn>
              <a:cxn ang="0">
                <a:pos x="3534" y="727"/>
              </a:cxn>
              <a:cxn ang="0">
                <a:pos x="3391" y="764"/>
              </a:cxn>
              <a:cxn ang="0">
                <a:pos x="3100" y="787"/>
              </a:cxn>
              <a:cxn ang="0">
                <a:pos x="3025" y="854"/>
              </a:cxn>
              <a:cxn ang="0">
                <a:pos x="3130" y="1056"/>
              </a:cxn>
              <a:cxn ang="0">
                <a:pos x="3249" y="1176"/>
              </a:cxn>
              <a:cxn ang="0">
                <a:pos x="3317" y="1265"/>
              </a:cxn>
              <a:cxn ang="0">
                <a:pos x="3691" y="1445"/>
              </a:cxn>
              <a:cxn ang="0">
                <a:pos x="4065" y="1602"/>
              </a:cxn>
              <a:cxn ang="0">
                <a:pos x="4446" y="1804"/>
              </a:cxn>
              <a:cxn ang="0">
                <a:pos x="4888" y="2088"/>
              </a:cxn>
              <a:cxn ang="0">
                <a:pos x="5112" y="2268"/>
              </a:cxn>
              <a:cxn ang="0">
                <a:pos x="5090" y="2372"/>
              </a:cxn>
              <a:cxn ang="0">
                <a:pos x="5030" y="2425"/>
              </a:cxn>
              <a:cxn ang="0">
                <a:pos x="4805" y="2544"/>
              </a:cxn>
              <a:cxn ang="0">
                <a:pos x="4626" y="2634"/>
              </a:cxn>
              <a:cxn ang="0">
                <a:pos x="4416" y="2597"/>
              </a:cxn>
              <a:cxn ang="0">
                <a:pos x="3908" y="2492"/>
              </a:cxn>
              <a:cxn ang="0">
                <a:pos x="2905" y="2215"/>
              </a:cxn>
              <a:cxn ang="0">
                <a:pos x="2067" y="1991"/>
              </a:cxn>
              <a:cxn ang="0">
                <a:pos x="1095" y="1707"/>
              </a:cxn>
              <a:cxn ang="0">
                <a:pos x="459" y="1527"/>
              </a:cxn>
              <a:cxn ang="0">
                <a:pos x="205" y="1407"/>
              </a:cxn>
              <a:cxn ang="0">
                <a:pos x="55" y="1228"/>
              </a:cxn>
              <a:cxn ang="0">
                <a:pos x="3" y="1018"/>
              </a:cxn>
              <a:cxn ang="0">
                <a:pos x="70" y="914"/>
              </a:cxn>
              <a:cxn ang="0">
                <a:pos x="190" y="891"/>
              </a:cxn>
              <a:cxn ang="0">
                <a:pos x="541" y="891"/>
              </a:cxn>
              <a:cxn ang="0">
                <a:pos x="1058" y="914"/>
              </a:cxn>
              <a:cxn ang="0">
                <a:pos x="2187" y="936"/>
              </a:cxn>
              <a:cxn ang="0">
                <a:pos x="2576" y="966"/>
              </a:cxn>
              <a:cxn ang="0">
                <a:pos x="2651" y="951"/>
              </a:cxn>
              <a:cxn ang="0">
                <a:pos x="2643" y="861"/>
              </a:cxn>
              <a:cxn ang="0">
                <a:pos x="2344" y="839"/>
              </a:cxn>
              <a:cxn ang="0">
                <a:pos x="2067" y="794"/>
              </a:cxn>
              <a:cxn ang="0">
                <a:pos x="1708" y="734"/>
              </a:cxn>
              <a:cxn ang="0">
                <a:pos x="1394" y="659"/>
              </a:cxn>
              <a:cxn ang="0">
                <a:pos x="1065" y="562"/>
              </a:cxn>
              <a:cxn ang="0">
                <a:pos x="841" y="457"/>
              </a:cxn>
              <a:cxn ang="0">
                <a:pos x="781" y="360"/>
              </a:cxn>
              <a:cxn ang="0">
                <a:pos x="773" y="255"/>
              </a:cxn>
              <a:cxn ang="0">
                <a:pos x="826" y="181"/>
              </a:cxn>
              <a:cxn ang="0">
                <a:pos x="1050" y="136"/>
              </a:cxn>
              <a:cxn ang="0">
                <a:pos x="1200" y="91"/>
              </a:cxn>
              <a:cxn ang="0">
                <a:pos x="1409" y="76"/>
              </a:cxn>
              <a:cxn ang="0">
                <a:pos x="1581" y="98"/>
              </a:cxn>
              <a:cxn ang="0">
                <a:pos x="1761" y="91"/>
              </a:cxn>
              <a:cxn ang="0">
                <a:pos x="1880" y="31"/>
              </a:cxn>
            </a:cxnLst>
            <a:rect l="0" t="0" r="r" b="b"/>
            <a:pathLst>
              <a:path w="5146" h="2643">
                <a:moveTo>
                  <a:pt x="1880" y="31"/>
                </a:moveTo>
                <a:cubicBezTo>
                  <a:pt x="1958" y="16"/>
                  <a:pt x="2152" y="2"/>
                  <a:pt x="2232" y="1"/>
                </a:cubicBezTo>
                <a:cubicBezTo>
                  <a:pt x="2312" y="0"/>
                  <a:pt x="2303" y="10"/>
                  <a:pt x="2359" y="24"/>
                </a:cubicBezTo>
                <a:cubicBezTo>
                  <a:pt x="2415" y="38"/>
                  <a:pt x="2479" y="66"/>
                  <a:pt x="2569" y="83"/>
                </a:cubicBezTo>
                <a:cubicBezTo>
                  <a:pt x="2659" y="100"/>
                  <a:pt x="2778" y="108"/>
                  <a:pt x="2898" y="128"/>
                </a:cubicBezTo>
                <a:cubicBezTo>
                  <a:pt x="3018" y="148"/>
                  <a:pt x="3202" y="184"/>
                  <a:pt x="3287" y="203"/>
                </a:cubicBezTo>
                <a:cubicBezTo>
                  <a:pt x="3372" y="222"/>
                  <a:pt x="3382" y="221"/>
                  <a:pt x="3406" y="240"/>
                </a:cubicBezTo>
                <a:cubicBezTo>
                  <a:pt x="3430" y="259"/>
                  <a:pt x="3435" y="294"/>
                  <a:pt x="3429" y="315"/>
                </a:cubicBezTo>
                <a:cubicBezTo>
                  <a:pt x="3423" y="336"/>
                  <a:pt x="3370" y="344"/>
                  <a:pt x="3369" y="368"/>
                </a:cubicBezTo>
                <a:cubicBezTo>
                  <a:pt x="3368" y="392"/>
                  <a:pt x="3411" y="432"/>
                  <a:pt x="3421" y="457"/>
                </a:cubicBezTo>
                <a:cubicBezTo>
                  <a:pt x="3431" y="482"/>
                  <a:pt x="3417" y="497"/>
                  <a:pt x="3429" y="517"/>
                </a:cubicBezTo>
                <a:cubicBezTo>
                  <a:pt x="3441" y="537"/>
                  <a:pt x="3479" y="542"/>
                  <a:pt x="3496" y="577"/>
                </a:cubicBezTo>
                <a:cubicBezTo>
                  <a:pt x="3513" y="612"/>
                  <a:pt x="3551" y="696"/>
                  <a:pt x="3534" y="727"/>
                </a:cubicBezTo>
                <a:cubicBezTo>
                  <a:pt x="3517" y="758"/>
                  <a:pt x="3463" y="754"/>
                  <a:pt x="3391" y="764"/>
                </a:cubicBezTo>
                <a:cubicBezTo>
                  <a:pt x="3319" y="774"/>
                  <a:pt x="3161" y="772"/>
                  <a:pt x="3100" y="787"/>
                </a:cubicBezTo>
                <a:cubicBezTo>
                  <a:pt x="3039" y="802"/>
                  <a:pt x="3020" y="809"/>
                  <a:pt x="3025" y="854"/>
                </a:cubicBezTo>
                <a:cubicBezTo>
                  <a:pt x="3030" y="899"/>
                  <a:pt x="3093" y="1002"/>
                  <a:pt x="3130" y="1056"/>
                </a:cubicBezTo>
                <a:cubicBezTo>
                  <a:pt x="3167" y="1110"/>
                  <a:pt x="3218" y="1141"/>
                  <a:pt x="3249" y="1176"/>
                </a:cubicBezTo>
                <a:cubicBezTo>
                  <a:pt x="3280" y="1211"/>
                  <a:pt x="3243" y="1220"/>
                  <a:pt x="3317" y="1265"/>
                </a:cubicBezTo>
                <a:cubicBezTo>
                  <a:pt x="3391" y="1310"/>
                  <a:pt x="3566" y="1389"/>
                  <a:pt x="3691" y="1445"/>
                </a:cubicBezTo>
                <a:cubicBezTo>
                  <a:pt x="3816" y="1501"/>
                  <a:pt x="3939" y="1542"/>
                  <a:pt x="4065" y="1602"/>
                </a:cubicBezTo>
                <a:cubicBezTo>
                  <a:pt x="4191" y="1662"/>
                  <a:pt x="4309" y="1723"/>
                  <a:pt x="4446" y="1804"/>
                </a:cubicBezTo>
                <a:cubicBezTo>
                  <a:pt x="4583" y="1885"/>
                  <a:pt x="4777" y="2011"/>
                  <a:pt x="4888" y="2088"/>
                </a:cubicBezTo>
                <a:cubicBezTo>
                  <a:pt x="4999" y="2165"/>
                  <a:pt x="5078" y="2221"/>
                  <a:pt x="5112" y="2268"/>
                </a:cubicBezTo>
                <a:cubicBezTo>
                  <a:pt x="5146" y="2315"/>
                  <a:pt x="5104" y="2346"/>
                  <a:pt x="5090" y="2372"/>
                </a:cubicBezTo>
                <a:cubicBezTo>
                  <a:pt x="5076" y="2398"/>
                  <a:pt x="5078" y="2396"/>
                  <a:pt x="5030" y="2425"/>
                </a:cubicBezTo>
                <a:cubicBezTo>
                  <a:pt x="4982" y="2454"/>
                  <a:pt x="4872" y="2509"/>
                  <a:pt x="4805" y="2544"/>
                </a:cubicBezTo>
                <a:cubicBezTo>
                  <a:pt x="4738" y="2579"/>
                  <a:pt x="4691" y="2625"/>
                  <a:pt x="4626" y="2634"/>
                </a:cubicBezTo>
                <a:cubicBezTo>
                  <a:pt x="4561" y="2643"/>
                  <a:pt x="4536" y="2621"/>
                  <a:pt x="4416" y="2597"/>
                </a:cubicBezTo>
                <a:cubicBezTo>
                  <a:pt x="4296" y="2573"/>
                  <a:pt x="4160" y="2556"/>
                  <a:pt x="3908" y="2492"/>
                </a:cubicBezTo>
                <a:cubicBezTo>
                  <a:pt x="3656" y="2428"/>
                  <a:pt x="3212" y="2299"/>
                  <a:pt x="2905" y="2215"/>
                </a:cubicBezTo>
                <a:cubicBezTo>
                  <a:pt x="2598" y="2131"/>
                  <a:pt x="2369" y="2076"/>
                  <a:pt x="2067" y="1991"/>
                </a:cubicBezTo>
                <a:cubicBezTo>
                  <a:pt x="1765" y="1906"/>
                  <a:pt x="1363" y="1784"/>
                  <a:pt x="1095" y="1707"/>
                </a:cubicBezTo>
                <a:cubicBezTo>
                  <a:pt x="827" y="1630"/>
                  <a:pt x="607" y="1577"/>
                  <a:pt x="459" y="1527"/>
                </a:cubicBezTo>
                <a:cubicBezTo>
                  <a:pt x="311" y="1477"/>
                  <a:pt x="272" y="1457"/>
                  <a:pt x="205" y="1407"/>
                </a:cubicBezTo>
                <a:cubicBezTo>
                  <a:pt x="138" y="1357"/>
                  <a:pt x="89" y="1293"/>
                  <a:pt x="55" y="1228"/>
                </a:cubicBezTo>
                <a:cubicBezTo>
                  <a:pt x="21" y="1163"/>
                  <a:pt x="0" y="1070"/>
                  <a:pt x="3" y="1018"/>
                </a:cubicBezTo>
                <a:cubicBezTo>
                  <a:pt x="6" y="966"/>
                  <a:pt x="39" y="935"/>
                  <a:pt x="70" y="914"/>
                </a:cubicBezTo>
                <a:cubicBezTo>
                  <a:pt x="101" y="893"/>
                  <a:pt x="112" y="895"/>
                  <a:pt x="190" y="891"/>
                </a:cubicBezTo>
                <a:cubicBezTo>
                  <a:pt x="268" y="887"/>
                  <a:pt x="396" y="887"/>
                  <a:pt x="541" y="891"/>
                </a:cubicBezTo>
                <a:cubicBezTo>
                  <a:pt x="686" y="895"/>
                  <a:pt x="784" y="907"/>
                  <a:pt x="1058" y="914"/>
                </a:cubicBezTo>
                <a:cubicBezTo>
                  <a:pt x="1332" y="921"/>
                  <a:pt x="1934" y="927"/>
                  <a:pt x="2187" y="936"/>
                </a:cubicBezTo>
                <a:cubicBezTo>
                  <a:pt x="2440" y="945"/>
                  <a:pt x="2499" y="963"/>
                  <a:pt x="2576" y="966"/>
                </a:cubicBezTo>
                <a:cubicBezTo>
                  <a:pt x="2653" y="969"/>
                  <a:pt x="2640" y="969"/>
                  <a:pt x="2651" y="951"/>
                </a:cubicBezTo>
                <a:cubicBezTo>
                  <a:pt x="2662" y="933"/>
                  <a:pt x="2694" y="880"/>
                  <a:pt x="2643" y="861"/>
                </a:cubicBezTo>
                <a:cubicBezTo>
                  <a:pt x="2592" y="842"/>
                  <a:pt x="2440" y="850"/>
                  <a:pt x="2344" y="839"/>
                </a:cubicBezTo>
                <a:cubicBezTo>
                  <a:pt x="2248" y="828"/>
                  <a:pt x="2173" y="811"/>
                  <a:pt x="2067" y="794"/>
                </a:cubicBezTo>
                <a:cubicBezTo>
                  <a:pt x="1961" y="777"/>
                  <a:pt x="1820" y="756"/>
                  <a:pt x="1708" y="734"/>
                </a:cubicBezTo>
                <a:cubicBezTo>
                  <a:pt x="1596" y="712"/>
                  <a:pt x="1501" y="688"/>
                  <a:pt x="1394" y="659"/>
                </a:cubicBezTo>
                <a:cubicBezTo>
                  <a:pt x="1287" y="630"/>
                  <a:pt x="1157" y="596"/>
                  <a:pt x="1065" y="562"/>
                </a:cubicBezTo>
                <a:cubicBezTo>
                  <a:pt x="973" y="528"/>
                  <a:pt x="888" y="491"/>
                  <a:pt x="841" y="457"/>
                </a:cubicBezTo>
                <a:cubicBezTo>
                  <a:pt x="794" y="423"/>
                  <a:pt x="792" y="394"/>
                  <a:pt x="781" y="360"/>
                </a:cubicBezTo>
                <a:cubicBezTo>
                  <a:pt x="770" y="326"/>
                  <a:pt x="766" y="285"/>
                  <a:pt x="773" y="255"/>
                </a:cubicBezTo>
                <a:cubicBezTo>
                  <a:pt x="780" y="225"/>
                  <a:pt x="780" y="201"/>
                  <a:pt x="826" y="181"/>
                </a:cubicBezTo>
                <a:cubicBezTo>
                  <a:pt x="872" y="161"/>
                  <a:pt x="988" y="151"/>
                  <a:pt x="1050" y="136"/>
                </a:cubicBezTo>
                <a:cubicBezTo>
                  <a:pt x="1112" y="121"/>
                  <a:pt x="1140" y="101"/>
                  <a:pt x="1200" y="91"/>
                </a:cubicBezTo>
                <a:cubicBezTo>
                  <a:pt x="1260" y="81"/>
                  <a:pt x="1346" y="75"/>
                  <a:pt x="1409" y="76"/>
                </a:cubicBezTo>
                <a:cubicBezTo>
                  <a:pt x="1472" y="77"/>
                  <a:pt x="1522" y="95"/>
                  <a:pt x="1581" y="98"/>
                </a:cubicBezTo>
                <a:cubicBezTo>
                  <a:pt x="1640" y="101"/>
                  <a:pt x="1707" y="103"/>
                  <a:pt x="1761" y="91"/>
                </a:cubicBezTo>
                <a:cubicBezTo>
                  <a:pt x="1815" y="79"/>
                  <a:pt x="1802" y="46"/>
                  <a:pt x="1880" y="31"/>
                </a:cubicBezTo>
                <a:close/>
              </a:path>
            </a:pathLst>
          </a:custGeom>
          <a:noFill/>
          <a:ln w="9525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56041" name="Line 9"/>
          <p:cNvSpPr>
            <a:spLocks noChangeShapeType="1"/>
          </p:cNvSpPr>
          <p:nvPr/>
        </p:nvSpPr>
        <p:spPr bwMode="auto">
          <a:xfrm flipH="1">
            <a:off x="5829300" y="2917825"/>
            <a:ext cx="1504950" cy="569913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56042" name="Line 10"/>
          <p:cNvSpPr>
            <a:spLocks noChangeShapeType="1"/>
          </p:cNvSpPr>
          <p:nvPr/>
        </p:nvSpPr>
        <p:spPr bwMode="auto">
          <a:xfrm flipH="1" flipV="1">
            <a:off x="3554413" y="1785938"/>
            <a:ext cx="1212850" cy="171132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56043" name="Line 11"/>
          <p:cNvSpPr>
            <a:spLocks noChangeShapeType="1"/>
          </p:cNvSpPr>
          <p:nvPr/>
        </p:nvSpPr>
        <p:spPr bwMode="auto">
          <a:xfrm flipH="1" flipV="1">
            <a:off x="1393825" y="2152650"/>
            <a:ext cx="1163638" cy="96838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56044" name="Line 12"/>
          <p:cNvSpPr>
            <a:spLocks noChangeShapeType="1"/>
          </p:cNvSpPr>
          <p:nvPr/>
        </p:nvSpPr>
        <p:spPr bwMode="auto">
          <a:xfrm>
            <a:off x="3552825" y="2317750"/>
            <a:ext cx="2030413" cy="211138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56045" name="Line 13"/>
          <p:cNvSpPr>
            <a:spLocks noChangeShapeType="1"/>
          </p:cNvSpPr>
          <p:nvPr/>
        </p:nvSpPr>
        <p:spPr bwMode="auto">
          <a:xfrm>
            <a:off x="5130800" y="3860800"/>
            <a:ext cx="2101850" cy="220662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56046" name="Rectangle 14"/>
          <p:cNvSpPr>
            <a:spLocks noChangeArrowheads="1"/>
          </p:cNvSpPr>
          <p:nvPr/>
        </p:nvSpPr>
        <p:spPr bwMode="auto">
          <a:xfrm>
            <a:off x="4435475" y="3346450"/>
            <a:ext cx="133032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000">
                <a:solidFill>
                  <a:srgbClr val="FFE47B"/>
                </a:solidFill>
                <a:effectLst/>
                <a:latin typeface="Myriad Pro" pitchFamily="-48" charset="0"/>
              </a:rPr>
              <a:t>3.7 miles</a:t>
            </a:r>
          </a:p>
        </p:txBody>
      </p:sp>
      <p:sp>
        <p:nvSpPr>
          <p:cNvPr id="556047" name="Rectangle 15"/>
          <p:cNvSpPr>
            <a:spLocks noChangeArrowheads="1"/>
          </p:cNvSpPr>
          <p:nvPr/>
        </p:nvSpPr>
        <p:spPr bwMode="auto">
          <a:xfrm>
            <a:off x="2486025" y="1895475"/>
            <a:ext cx="133032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000">
                <a:solidFill>
                  <a:srgbClr val="FFE47B"/>
                </a:solidFill>
                <a:effectLst/>
                <a:latin typeface="Myriad Pro" pitchFamily="-48" charset="0"/>
              </a:rPr>
              <a:t>1.4 miles</a:t>
            </a:r>
          </a:p>
        </p:txBody>
      </p:sp>
      <p:sp>
        <p:nvSpPr>
          <p:cNvPr id="556048" name="Rectangle 16"/>
          <p:cNvSpPr>
            <a:spLocks noChangeArrowheads="1"/>
          </p:cNvSpPr>
          <p:nvPr/>
        </p:nvSpPr>
        <p:spPr bwMode="auto">
          <a:xfrm>
            <a:off x="588963" y="5116513"/>
            <a:ext cx="2505075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000">
                <a:solidFill>
                  <a:srgbClr val="FFE47B"/>
                </a:solidFill>
                <a:effectLst/>
                <a:latin typeface="Myriad Pro" pitchFamily="-48" charset="0"/>
              </a:rPr>
              <a:t>Avg. Slope = 0.1%</a:t>
            </a:r>
          </a:p>
        </p:txBody>
      </p:sp>
      <p:sp>
        <p:nvSpPr>
          <p:cNvPr id="556049" name="Rectangle 17"/>
          <p:cNvSpPr>
            <a:spLocks noChangeArrowheads="1"/>
          </p:cNvSpPr>
          <p:nvPr/>
        </p:nvSpPr>
        <p:spPr bwMode="auto">
          <a:xfrm>
            <a:off x="6446838" y="3630613"/>
            <a:ext cx="1804987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1600">
                <a:solidFill>
                  <a:srgbClr val="FFE47B"/>
                </a:solidFill>
                <a:effectLst/>
                <a:latin typeface="Myriad Pro" pitchFamily="-48" charset="0"/>
              </a:rPr>
              <a:t>Direction of flow</a:t>
            </a:r>
          </a:p>
        </p:txBody>
      </p:sp>
      <p:sp>
        <p:nvSpPr>
          <p:cNvPr id="556050" name="Line 18"/>
          <p:cNvSpPr>
            <a:spLocks noChangeShapeType="1"/>
          </p:cNvSpPr>
          <p:nvPr/>
        </p:nvSpPr>
        <p:spPr bwMode="auto">
          <a:xfrm>
            <a:off x="6869113" y="4078288"/>
            <a:ext cx="1001712" cy="5222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56051" name="Rectangle 19"/>
          <p:cNvSpPr>
            <a:spLocks noChangeArrowheads="1"/>
          </p:cNvSpPr>
          <p:nvPr/>
        </p:nvSpPr>
        <p:spPr bwMode="auto">
          <a:xfrm>
            <a:off x="255588" y="1503363"/>
            <a:ext cx="1103312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000">
                <a:solidFill>
                  <a:srgbClr val="FFE47B"/>
                </a:solidFill>
                <a:effectLst/>
                <a:latin typeface="Myriad Pro" pitchFamily="-48" charset="0"/>
              </a:rPr>
              <a:t>NORTH</a:t>
            </a:r>
          </a:p>
        </p:txBody>
      </p:sp>
      <p:sp>
        <p:nvSpPr>
          <p:cNvPr id="556052" name="Line 20"/>
          <p:cNvSpPr>
            <a:spLocks noChangeShapeType="1"/>
          </p:cNvSpPr>
          <p:nvPr/>
        </p:nvSpPr>
        <p:spPr bwMode="auto">
          <a:xfrm flipH="1" flipV="1">
            <a:off x="684213" y="1354138"/>
            <a:ext cx="90487" cy="346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38" y="504825"/>
            <a:ext cx="2990850" cy="2339975"/>
          </a:xfrm>
          <a:effectLst>
            <a:outerShdw dist="53882" dir="2700000" algn="ctr" rotWithShape="0">
              <a:schemeClr val="tx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Constructed Wetland</a:t>
            </a:r>
            <a:endParaRPr lang="en-US" sz="1800" smtClean="0"/>
          </a:p>
        </p:txBody>
      </p:sp>
      <p:sp>
        <p:nvSpPr>
          <p:cNvPr id="568323" name="Rectangle 3"/>
          <p:cNvSpPr>
            <a:spLocks noChangeArrowheads="1"/>
          </p:cNvSpPr>
          <p:nvPr/>
        </p:nvSpPr>
        <p:spPr bwMode="auto">
          <a:xfrm>
            <a:off x="0" y="1335088"/>
            <a:ext cx="1125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en-US" sz="1000" b="1" i="1">
              <a:solidFill>
                <a:srgbClr val="FF9900"/>
              </a:solidFill>
              <a:effectLst/>
              <a:latin typeface="Times New Roman" pitchFamily="18" charset="0"/>
              <a:ea typeface="+mn-ea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/>
          <a:srcRect t="5208" r="1563" b="12500"/>
          <a:stretch>
            <a:fillRect/>
          </a:stretch>
        </p:blipFill>
        <p:spPr bwMode="auto">
          <a:xfrm>
            <a:off x="0" y="457200"/>
            <a:ext cx="9144000" cy="57340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8325" name="Freeform 5"/>
          <p:cNvSpPr>
            <a:spLocks/>
          </p:cNvSpPr>
          <p:nvPr/>
        </p:nvSpPr>
        <p:spPr bwMode="auto">
          <a:xfrm>
            <a:off x="690563" y="1508125"/>
            <a:ext cx="3257550" cy="1639888"/>
          </a:xfrm>
          <a:custGeom>
            <a:avLst/>
            <a:gdLst/>
            <a:ahLst/>
            <a:cxnLst>
              <a:cxn ang="0">
                <a:pos x="0" y="1033"/>
              </a:cxn>
              <a:cxn ang="0">
                <a:pos x="81" y="964"/>
              </a:cxn>
              <a:cxn ang="0">
                <a:pos x="78" y="937"/>
              </a:cxn>
              <a:cxn ang="0">
                <a:pos x="33" y="895"/>
              </a:cxn>
              <a:cxn ang="0">
                <a:pos x="6" y="853"/>
              </a:cxn>
              <a:cxn ang="0">
                <a:pos x="66" y="781"/>
              </a:cxn>
              <a:cxn ang="0">
                <a:pos x="117" y="781"/>
              </a:cxn>
              <a:cxn ang="0">
                <a:pos x="159" y="850"/>
              </a:cxn>
              <a:cxn ang="0">
                <a:pos x="195" y="844"/>
              </a:cxn>
              <a:cxn ang="0">
                <a:pos x="210" y="793"/>
              </a:cxn>
              <a:cxn ang="0">
                <a:pos x="171" y="736"/>
              </a:cxn>
              <a:cxn ang="0">
                <a:pos x="186" y="628"/>
              </a:cxn>
              <a:cxn ang="0">
                <a:pos x="180" y="553"/>
              </a:cxn>
              <a:cxn ang="0">
                <a:pos x="234" y="523"/>
              </a:cxn>
              <a:cxn ang="0">
                <a:pos x="222" y="436"/>
              </a:cxn>
              <a:cxn ang="0">
                <a:pos x="276" y="397"/>
              </a:cxn>
              <a:cxn ang="0">
                <a:pos x="303" y="376"/>
              </a:cxn>
              <a:cxn ang="0">
                <a:pos x="282" y="286"/>
              </a:cxn>
              <a:cxn ang="0">
                <a:pos x="249" y="223"/>
              </a:cxn>
              <a:cxn ang="0">
                <a:pos x="324" y="199"/>
              </a:cxn>
              <a:cxn ang="0">
                <a:pos x="417" y="187"/>
              </a:cxn>
              <a:cxn ang="0">
                <a:pos x="441" y="136"/>
              </a:cxn>
              <a:cxn ang="0">
                <a:pos x="450" y="31"/>
              </a:cxn>
              <a:cxn ang="0">
                <a:pos x="624" y="10"/>
              </a:cxn>
              <a:cxn ang="0">
                <a:pos x="843" y="7"/>
              </a:cxn>
              <a:cxn ang="0">
                <a:pos x="933" y="52"/>
              </a:cxn>
              <a:cxn ang="0">
                <a:pos x="1032" y="64"/>
              </a:cxn>
              <a:cxn ang="0">
                <a:pos x="1194" y="94"/>
              </a:cxn>
              <a:cxn ang="0">
                <a:pos x="1539" y="100"/>
              </a:cxn>
              <a:cxn ang="0">
                <a:pos x="1677" y="76"/>
              </a:cxn>
              <a:cxn ang="0">
                <a:pos x="1851" y="142"/>
              </a:cxn>
              <a:cxn ang="0">
                <a:pos x="1995" y="166"/>
              </a:cxn>
              <a:cxn ang="0">
                <a:pos x="2052" y="205"/>
              </a:cxn>
            </a:cxnLst>
            <a:rect l="0" t="0" r="r" b="b"/>
            <a:pathLst>
              <a:path w="2052" h="1033">
                <a:moveTo>
                  <a:pt x="0" y="1033"/>
                </a:moveTo>
                <a:cubicBezTo>
                  <a:pt x="34" y="1006"/>
                  <a:pt x="68" y="980"/>
                  <a:pt x="81" y="964"/>
                </a:cubicBezTo>
                <a:cubicBezTo>
                  <a:pt x="94" y="948"/>
                  <a:pt x="86" y="948"/>
                  <a:pt x="78" y="937"/>
                </a:cubicBezTo>
                <a:cubicBezTo>
                  <a:pt x="70" y="926"/>
                  <a:pt x="45" y="909"/>
                  <a:pt x="33" y="895"/>
                </a:cubicBezTo>
                <a:cubicBezTo>
                  <a:pt x="21" y="881"/>
                  <a:pt x="1" y="872"/>
                  <a:pt x="6" y="853"/>
                </a:cubicBezTo>
                <a:cubicBezTo>
                  <a:pt x="11" y="834"/>
                  <a:pt x="48" y="793"/>
                  <a:pt x="66" y="781"/>
                </a:cubicBezTo>
                <a:cubicBezTo>
                  <a:pt x="84" y="769"/>
                  <a:pt x="102" y="770"/>
                  <a:pt x="117" y="781"/>
                </a:cubicBezTo>
                <a:cubicBezTo>
                  <a:pt x="132" y="792"/>
                  <a:pt x="146" y="840"/>
                  <a:pt x="159" y="850"/>
                </a:cubicBezTo>
                <a:cubicBezTo>
                  <a:pt x="172" y="860"/>
                  <a:pt x="187" y="853"/>
                  <a:pt x="195" y="844"/>
                </a:cubicBezTo>
                <a:cubicBezTo>
                  <a:pt x="203" y="835"/>
                  <a:pt x="214" y="811"/>
                  <a:pt x="210" y="793"/>
                </a:cubicBezTo>
                <a:cubicBezTo>
                  <a:pt x="206" y="775"/>
                  <a:pt x="175" y="763"/>
                  <a:pt x="171" y="736"/>
                </a:cubicBezTo>
                <a:cubicBezTo>
                  <a:pt x="167" y="709"/>
                  <a:pt x="185" y="658"/>
                  <a:pt x="186" y="628"/>
                </a:cubicBezTo>
                <a:cubicBezTo>
                  <a:pt x="187" y="598"/>
                  <a:pt x="172" y="570"/>
                  <a:pt x="180" y="553"/>
                </a:cubicBezTo>
                <a:cubicBezTo>
                  <a:pt x="188" y="536"/>
                  <a:pt x="227" y="542"/>
                  <a:pt x="234" y="523"/>
                </a:cubicBezTo>
                <a:cubicBezTo>
                  <a:pt x="241" y="504"/>
                  <a:pt x="215" y="457"/>
                  <a:pt x="222" y="436"/>
                </a:cubicBezTo>
                <a:cubicBezTo>
                  <a:pt x="229" y="415"/>
                  <a:pt x="263" y="407"/>
                  <a:pt x="276" y="397"/>
                </a:cubicBezTo>
                <a:cubicBezTo>
                  <a:pt x="289" y="387"/>
                  <a:pt x="302" y="394"/>
                  <a:pt x="303" y="376"/>
                </a:cubicBezTo>
                <a:cubicBezTo>
                  <a:pt x="304" y="358"/>
                  <a:pt x="291" y="311"/>
                  <a:pt x="282" y="286"/>
                </a:cubicBezTo>
                <a:cubicBezTo>
                  <a:pt x="273" y="261"/>
                  <a:pt x="242" y="237"/>
                  <a:pt x="249" y="223"/>
                </a:cubicBezTo>
                <a:cubicBezTo>
                  <a:pt x="256" y="209"/>
                  <a:pt x="296" y="205"/>
                  <a:pt x="324" y="199"/>
                </a:cubicBezTo>
                <a:cubicBezTo>
                  <a:pt x="352" y="193"/>
                  <a:pt x="398" y="197"/>
                  <a:pt x="417" y="187"/>
                </a:cubicBezTo>
                <a:cubicBezTo>
                  <a:pt x="436" y="177"/>
                  <a:pt x="436" y="162"/>
                  <a:pt x="441" y="136"/>
                </a:cubicBezTo>
                <a:cubicBezTo>
                  <a:pt x="446" y="110"/>
                  <a:pt x="420" y="52"/>
                  <a:pt x="450" y="31"/>
                </a:cubicBezTo>
                <a:cubicBezTo>
                  <a:pt x="480" y="10"/>
                  <a:pt x="559" y="14"/>
                  <a:pt x="624" y="10"/>
                </a:cubicBezTo>
                <a:cubicBezTo>
                  <a:pt x="689" y="6"/>
                  <a:pt x="791" y="0"/>
                  <a:pt x="843" y="7"/>
                </a:cubicBezTo>
                <a:cubicBezTo>
                  <a:pt x="895" y="14"/>
                  <a:pt x="902" y="43"/>
                  <a:pt x="933" y="52"/>
                </a:cubicBezTo>
                <a:cubicBezTo>
                  <a:pt x="964" y="61"/>
                  <a:pt x="989" y="57"/>
                  <a:pt x="1032" y="64"/>
                </a:cubicBezTo>
                <a:cubicBezTo>
                  <a:pt x="1075" y="71"/>
                  <a:pt x="1110" y="88"/>
                  <a:pt x="1194" y="94"/>
                </a:cubicBezTo>
                <a:cubicBezTo>
                  <a:pt x="1278" y="100"/>
                  <a:pt x="1459" y="103"/>
                  <a:pt x="1539" y="100"/>
                </a:cubicBezTo>
                <a:cubicBezTo>
                  <a:pt x="1619" y="97"/>
                  <a:pt x="1625" y="69"/>
                  <a:pt x="1677" y="76"/>
                </a:cubicBezTo>
                <a:cubicBezTo>
                  <a:pt x="1729" y="83"/>
                  <a:pt x="1798" y="127"/>
                  <a:pt x="1851" y="142"/>
                </a:cubicBezTo>
                <a:cubicBezTo>
                  <a:pt x="1904" y="157"/>
                  <a:pt x="1962" y="156"/>
                  <a:pt x="1995" y="166"/>
                </a:cubicBezTo>
                <a:cubicBezTo>
                  <a:pt x="2028" y="176"/>
                  <a:pt x="2050" y="219"/>
                  <a:pt x="2052" y="205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8326" name="Freeform 6"/>
          <p:cNvSpPr>
            <a:spLocks/>
          </p:cNvSpPr>
          <p:nvPr/>
        </p:nvSpPr>
        <p:spPr bwMode="auto">
          <a:xfrm>
            <a:off x="3948113" y="1436688"/>
            <a:ext cx="3533775" cy="800100"/>
          </a:xfrm>
          <a:custGeom>
            <a:avLst/>
            <a:gdLst/>
            <a:ahLst/>
            <a:cxnLst>
              <a:cxn ang="0">
                <a:pos x="0" y="247"/>
              </a:cxn>
              <a:cxn ang="0">
                <a:pos x="180" y="340"/>
              </a:cxn>
              <a:cxn ang="0">
                <a:pos x="252" y="409"/>
              </a:cxn>
              <a:cxn ang="0">
                <a:pos x="399" y="328"/>
              </a:cxn>
              <a:cxn ang="0">
                <a:pos x="495" y="349"/>
              </a:cxn>
              <a:cxn ang="0">
                <a:pos x="699" y="424"/>
              </a:cxn>
              <a:cxn ang="0">
                <a:pos x="765" y="436"/>
              </a:cxn>
              <a:cxn ang="0">
                <a:pos x="1047" y="499"/>
              </a:cxn>
              <a:cxn ang="0">
                <a:pos x="1191" y="469"/>
              </a:cxn>
              <a:cxn ang="0">
                <a:pos x="1362" y="334"/>
              </a:cxn>
              <a:cxn ang="0">
                <a:pos x="1611" y="205"/>
              </a:cxn>
              <a:cxn ang="0">
                <a:pos x="1962" y="31"/>
              </a:cxn>
              <a:cxn ang="0">
                <a:pos x="2100" y="19"/>
              </a:cxn>
              <a:cxn ang="0">
                <a:pos x="2226" y="76"/>
              </a:cxn>
            </a:cxnLst>
            <a:rect l="0" t="0" r="r" b="b"/>
            <a:pathLst>
              <a:path w="2226" h="504">
                <a:moveTo>
                  <a:pt x="0" y="247"/>
                </a:moveTo>
                <a:cubicBezTo>
                  <a:pt x="69" y="280"/>
                  <a:pt x="138" y="313"/>
                  <a:pt x="180" y="340"/>
                </a:cubicBezTo>
                <a:cubicBezTo>
                  <a:pt x="222" y="367"/>
                  <a:pt x="216" y="411"/>
                  <a:pt x="252" y="409"/>
                </a:cubicBezTo>
                <a:cubicBezTo>
                  <a:pt x="288" y="407"/>
                  <a:pt x="359" y="338"/>
                  <a:pt x="399" y="328"/>
                </a:cubicBezTo>
                <a:cubicBezTo>
                  <a:pt x="439" y="318"/>
                  <a:pt x="445" y="333"/>
                  <a:pt x="495" y="349"/>
                </a:cubicBezTo>
                <a:cubicBezTo>
                  <a:pt x="545" y="365"/>
                  <a:pt x="654" y="409"/>
                  <a:pt x="699" y="424"/>
                </a:cubicBezTo>
                <a:cubicBezTo>
                  <a:pt x="744" y="439"/>
                  <a:pt x="707" y="423"/>
                  <a:pt x="765" y="436"/>
                </a:cubicBezTo>
                <a:cubicBezTo>
                  <a:pt x="823" y="449"/>
                  <a:pt x="976" y="494"/>
                  <a:pt x="1047" y="499"/>
                </a:cubicBezTo>
                <a:cubicBezTo>
                  <a:pt x="1118" y="504"/>
                  <a:pt x="1139" y="496"/>
                  <a:pt x="1191" y="469"/>
                </a:cubicBezTo>
                <a:cubicBezTo>
                  <a:pt x="1243" y="442"/>
                  <a:pt x="1292" y="378"/>
                  <a:pt x="1362" y="334"/>
                </a:cubicBezTo>
                <a:cubicBezTo>
                  <a:pt x="1432" y="290"/>
                  <a:pt x="1511" y="256"/>
                  <a:pt x="1611" y="205"/>
                </a:cubicBezTo>
                <a:cubicBezTo>
                  <a:pt x="1711" y="154"/>
                  <a:pt x="1881" y="62"/>
                  <a:pt x="1962" y="31"/>
                </a:cubicBezTo>
                <a:cubicBezTo>
                  <a:pt x="2043" y="0"/>
                  <a:pt x="2056" y="11"/>
                  <a:pt x="2100" y="19"/>
                </a:cubicBezTo>
                <a:cubicBezTo>
                  <a:pt x="2144" y="27"/>
                  <a:pt x="2201" y="65"/>
                  <a:pt x="2226" y="76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8327" name="Freeform 7"/>
          <p:cNvSpPr>
            <a:spLocks/>
          </p:cNvSpPr>
          <p:nvPr/>
        </p:nvSpPr>
        <p:spPr bwMode="auto">
          <a:xfrm>
            <a:off x="1276350" y="1836738"/>
            <a:ext cx="771525" cy="515937"/>
          </a:xfrm>
          <a:custGeom>
            <a:avLst/>
            <a:gdLst/>
            <a:ahLst/>
            <a:cxnLst>
              <a:cxn ang="0">
                <a:pos x="141" y="4"/>
              </a:cxn>
              <a:cxn ang="0">
                <a:pos x="96" y="13"/>
              </a:cxn>
              <a:cxn ang="0">
                <a:pos x="0" y="193"/>
              </a:cxn>
              <a:cxn ang="0">
                <a:pos x="105" y="250"/>
              </a:cxn>
              <a:cxn ang="0">
                <a:pos x="249" y="295"/>
              </a:cxn>
              <a:cxn ang="0">
                <a:pos x="384" y="325"/>
              </a:cxn>
              <a:cxn ang="0">
                <a:pos x="486" y="7"/>
              </a:cxn>
              <a:cxn ang="0">
                <a:pos x="333" y="37"/>
              </a:cxn>
              <a:cxn ang="0">
                <a:pos x="141" y="4"/>
              </a:cxn>
            </a:cxnLst>
            <a:rect l="0" t="0" r="r" b="b"/>
            <a:pathLst>
              <a:path w="486" h="325">
                <a:moveTo>
                  <a:pt x="141" y="4"/>
                </a:moveTo>
                <a:cubicBezTo>
                  <a:pt x="129" y="0"/>
                  <a:pt x="106" y="3"/>
                  <a:pt x="96" y="13"/>
                </a:cubicBezTo>
                <a:lnTo>
                  <a:pt x="0" y="193"/>
                </a:lnTo>
                <a:lnTo>
                  <a:pt x="105" y="250"/>
                </a:lnTo>
                <a:lnTo>
                  <a:pt x="249" y="295"/>
                </a:lnTo>
                <a:lnTo>
                  <a:pt x="384" y="325"/>
                </a:lnTo>
                <a:lnTo>
                  <a:pt x="486" y="7"/>
                </a:lnTo>
                <a:lnTo>
                  <a:pt x="333" y="37"/>
                </a:lnTo>
                <a:lnTo>
                  <a:pt x="141" y="4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8328" name="Freeform 8"/>
          <p:cNvSpPr>
            <a:spLocks/>
          </p:cNvSpPr>
          <p:nvPr/>
        </p:nvSpPr>
        <p:spPr bwMode="auto">
          <a:xfrm>
            <a:off x="1071563" y="2171700"/>
            <a:ext cx="800100" cy="676275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93" y="18"/>
              </a:cxn>
              <a:cxn ang="0">
                <a:pos x="90" y="27"/>
              </a:cxn>
              <a:cxn ang="0">
                <a:pos x="0" y="159"/>
              </a:cxn>
              <a:cxn ang="0">
                <a:pos x="72" y="369"/>
              </a:cxn>
              <a:cxn ang="0">
                <a:pos x="231" y="414"/>
              </a:cxn>
              <a:cxn ang="0">
                <a:pos x="417" y="426"/>
              </a:cxn>
              <a:cxn ang="0">
                <a:pos x="468" y="345"/>
              </a:cxn>
              <a:cxn ang="0">
                <a:pos x="504" y="135"/>
              </a:cxn>
              <a:cxn ang="0">
                <a:pos x="330" y="102"/>
              </a:cxn>
              <a:cxn ang="0">
                <a:pos x="108" y="0"/>
              </a:cxn>
            </a:cxnLst>
            <a:rect l="0" t="0" r="r" b="b"/>
            <a:pathLst>
              <a:path w="504" h="426">
                <a:moveTo>
                  <a:pt x="108" y="0"/>
                </a:moveTo>
                <a:cubicBezTo>
                  <a:pt x="104" y="6"/>
                  <a:pt x="97" y="12"/>
                  <a:pt x="93" y="18"/>
                </a:cubicBezTo>
                <a:cubicBezTo>
                  <a:pt x="91" y="21"/>
                  <a:pt x="90" y="27"/>
                  <a:pt x="90" y="27"/>
                </a:cubicBezTo>
                <a:lnTo>
                  <a:pt x="0" y="159"/>
                </a:lnTo>
                <a:lnTo>
                  <a:pt x="72" y="369"/>
                </a:lnTo>
                <a:lnTo>
                  <a:pt x="231" y="414"/>
                </a:lnTo>
                <a:lnTo>
                  <a:pt x="417" y="426"/>
                </a:lnTo>
                <a:lnTo>
                  <a:pt x="468" y="345"/>
                </a:lnTo>
                <a:lnTo>
                  <a:pt x="504" y="135"/>
                </a:lnTo>
                <a:lnTo>
                  <a:pt x="330" y="102"/>
                </a:lnTo>
                <a:lnTo>
                  <a:pt x="108" y="0"/>
                </a:lnTo>
                <a:close/>
              </a:path>
            </a:pathLst>
          </a:custGeom>
          <a:solidFill>
            <a:srgbClr val="CCFFCC">
              <a:alpha val="600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8329" name="Freeform 9"/>
          <p:cNvSpPr>
            <a:spLocks/>
          </p:cNvSpPr>
          <p:nvPr/>
        </p:nvSpPr>
        <p:spPr bwMode="auto">
          <a:xfrm>
            <a:off x="1966913" y="1952625"/>
            <a:ext cx="2938462" cy="2366963"/>
          </a:xfrm>
          <a:custGeom>
            <a:avLst/>
            <a:gdLst/>
            <a:ahLst/>
            <a:cxnLst>
              <a:cxn ang="0">
                <a:pos x="186" y="9"/>
              </a:cxn>
              <a:cxn ang="0">
                <a:pos x="156" y="42"/>
              </a:cxn>
              <a:cxn ang="0">
                <a:pos x="138" y="66"/>
              </a:cxn>
              <a:cxn ang="0">
                <a:pos x="114" y="201"/>
              </a:cxn>
              <a:cxn ang="0">
                <a:pos x="102" y="270"/>
              </a:cxn>
              <a:cxn ang="0">
                <a:pos x="69" y="456"/>
              </a:cxn>
              <a:cxn ang="0">
                <a:pos x="48" y="537"/>
              </a:cxn>
              <a:cxn ang="0">
                <a:pos x="39" y="570"/>
              </a:cxn>
              <a:cxn ang="0">
                <a:pos x="84" y="693"/>
              </a:cxn>
              <a:cxn ang="0">
                <a:pos x="123" y="738"/>
              </a:cxn>
              <a:cxn ang="0">
                <a:pos x="132" y="729"/>
              </a:cxn>
              <a:cxn ang="0">
                <a:pos x="120" y="756"/>
              </a:cxn>
              <a:cxn ang="0">
                <a:pos x="84" y="867"/>
              </a:cxn>
              <a:cxn ang="0">
                <a:pos x="54" y="912"/>
              </a:cxn>
              <a:cxn ang="0">
                <a:pos x="48" y="930"/>
              </a:cxn>
              <a:cxn ang="0">
                <a:pos x="45" y="933"/>
              </a:cxn>
              <a:cxn ang="0">
                <a:pos x="0" y="1125"/>
              </a:cxn>
              <a:cxn ang="0">
                <a:pos x="78" y="1278"/>
              </a:cxn>
              <a:cxn ang="0">
                <a:pos x="183" y="1311"/>
              </a:cxn>
              <a:cxn ang="0">
                <a:pos x="285" y="1296"/>
              </a:cxn>
              <a:cxn ang="0">
                <a:pos x="447" y="1350"/>
              </a:cxn>
              <a:cxn ang="0">
                <a:pos x="624" y="1410"/>
              </a:cxn>
              <a:cxn ang="0">
                <a:pos x="840" y="1443"/>
              </a:cxn>
              <a:cxn ang="0">
                <a:pos x="1068" y="1491"/>
              </a:cxn>
              <a:cxn ang="0">
                <a:pos x="1287" y="1434"/>
              </a:cxn>
              <a:cxn ang="0">
                <a:pos x="1401" y="1356"/>
              </a:cxn>
              <a:cxn ang="0">
                <a:pos x="1656" y="1113"/>
              </a:cxn>
              <a:cxn ang="0">
                <a:pos x="1764" y="924"/>
              </a:cxn>
              <a:cxn ang="0">
                <a:pos x="1812" y="645"/>
              </a:cxn>
              <a:cxn ang="0">
                <a:pos x="1851" y="555"/>
              </a:cxn>
              <a:cxn ang="0">
                <a:pos x="1845" y="486"/>
              </a:cxn>
              <a:cxn ang="0">
                <a:pos x="1737" y="429"/>
              </a:cxn>
              <a:cxn ang="0">
                <a:pos x="1623" y="414"/>
              </a:cxn>
              <a:cxn ang="0">
                <a:pos x="1575" y="339"/>
              </a:cxn>
              <a:cxn ang="0">
                <a:pos x="1476" y="156"/>
              </a:cxn>
              <a:cxn ang="0">
                <a:pos x="1017" y="0"/>
              </a:cxn>
              <a:cxn ang="0">
                <a:pos x="768" y="75"/>
              </a:cxn>
              <a:cxn ang="0">
                <a:pos x="495" y="18"/>
              </a:cxn>
              <a:cxn ang="0">
                <a:pos x="372" y="63"/>
              </a:cxn>
              <a:cxn ang="0">
                <a:pos x="186" y="9"/>
              </a:cxn>
            </a:cxnLst>
            <a:rect l="0" t="0" r="r" b="b"/>
            <a:pathLst>
              <a:path w="1851" h="1491">
                <a:moveTo>
                  <a:pt x="186" y="9"/>
                </a:moveTo>
                <a:cubicBezTo>
                  <a:pt x="175" y="20"/>
                  <a:pt x="169" y="33"/>
                  <a:pt x="156" y="42"/>
                </a:cubicBezTo>
                <a:cubicBezTo>
                  <a:pt x="152" y="53"/>
                  <a:pt x="145" y="56"/>
                  <a:pt x="138" y="66"/>
                </a:cubicBezTo>
                <a:cubicBezTo>
                  <a:pt x="127" y="110"/>
                  <a:pt x="125" y="157"/>
                  <a:pt x="114" y="201"/>
                </a:cubicBezTo>
                <a:cubicBezTo>
                  <a:pt x="112" y="223"/>
                  <a:pt x="109" y="248"/>
                  <a:pt x="102" y="270"/>
                </a:cubicBezTo>
                <a:cubicBezTo>
                  <a:pt x="94" y="333"/>
                  <a:pt x="79" y="394"/>
                  <a:pt x="69" y="456"/>
                </a:cubicBezTo>
                <a:cubicBezTo>
                  <a:pt x="64" y="483"/>
                  <a:pt x="64" y="513"/>
                  <a:pt x="48" y="537"/>
                </a:cubicBezTo>
                <a:cubicBezTo>
                  <a:pt x="45" y="548"/>
                  <a:pt x="42" y="559"/>
                  <a:pt x="39" y="570"/>
                </a:cubicBezTo>
                <a:cubicBezTo>
                  <a:pt x="41" y="603"/>
                  <a:pt x="52" y="672"/>
                  <a:pt x="84" y="693"/>
                </a:cubicBezTo>
                <a:cubicBezTo>
                  <a:pt x="90" y="711"/>
                  <a:pt x="104" y="732"/>
                  <a:pt x="123" y="738"/>
                </a:cubicBezTo>
                <a:cubicBezTo>
                  <a:pt x="144" y="724"/>
                  <a:pt x="148" y="724"/>
                  <a:pt x="132" y="729"/>
                </a:cubicBezTo>
                <a:cubicBezTo>
                  <a:pt x="127" y="737"/>
                  <a:pt x="120" y="756"/>
                  <a:pt x="120" y="756"/>
                </a:cubicBezTo>
                <a:cubicBezTo>
                  <a:pt x="125" y="798"/>
                  <a:pt x="122" y="842"/>
                  <a:pt x="84" y="867"/>
                </a:cubicBezTo>
                <a:cubicBezTo>
                  <a:pt x="74" y="882"/>
                  <a:pt x="64" y="897"/>
                  <a:pt x="54" y="912"/>
                </a:cubicBezTo>
                <a:cubicBezTo>
                  <a:pt x="50" y="917"/>
                  <a:pt x="52" y="926"/>
                  <a:pt x="48" y="930"/>
                </a:cubicBezTo>
                <a:cubicBezTo>
                  <a:pt x="47" y="931"/>
                  <a:pt x="46" y="932"/>
                  <a:pt x="45" y="933"/>
                </a:cubicBezTo>
                <a:lnTo>
                  <a:pt x="0" y="1125"/>
                </a:lnTo>
                <a:lnTo>
                  <a:pt x="78" y="1278"/>
                </a:lnTo>
                <a:lnTo>
                  <a:pt x="183" y="1311"/>
                </a:lnTo>
                <a:lnTo>
                  <a:pt x="285" y="1296"/>
                </a:lnTo>
                <a:lnTo>
                  <a:pt x="447" y="1350"/>
                </a:lnTo>
                <a:lnTo>
                  <a:pt x="624" y="1410"/>
                </a:lnTo>
                <a:lnTo>
                  <a:pt x="840" y="1443"/>
                </a:lnTo>
                <a:lnTo>
                  <a:pt x="1068" y="1491"/>
                </a:lnTo>
                <a:lnTo>
                  <a:pt x="1287" y="1434"/>
                </a:lnTo>
                <a:lnTo>
                  <a:pt x="1401" y="1356"/>
                </a:lnTo>
                <a:lnTo>
                  <a:pt x="1656" y="1113"/>
                </a:lnTo>
                <a:lnTo>
                  <a:pt x="1764" y="924"/>
                </a:lnTo>
                <a:lnTo>
                  <a:pt x="1812" y="645"/>
                </a:lnTo>
                <a:lnTo>
                  <a:pt x="1851" y="555"/>
                </a:lnTo>
                <a:lnTo>
                  <a:pt x="1845" y="486"/>
                </a:lnTo>
                <a:lnTo>
                  <a:pt x="1737" y="429"/>
                </a:lnTo>
                <a:lnTo>
                  <a:pt x="1623" y="414"/>
                </a:lnTo>
                <a:lnTo>
                  <a:pt x="1575" y="339"/>
                </a:lnTo>
                <a:lnTo>
                  <a:pt x="1476" y="156"/>
                </a:lnTo>
                <a:lnTo>
                  <a:pt x="1017" y="0"/>
                </a:lnTo>
                <a:lnTo>
                  <a:pt x="768" y="75"/>
                </a:lnTo>
                <a:lnTo>
                  <a:pt x="495" y="18"/>
                </a:lnTo>
                <a:lnTo>
                  <a:pt x="372" y="63"/>
                </a:lnTo>
                <a:lnTo>
                  <a:pt x="186" y="9"/>
                </a:lnTo>
                <a:close/>
              </a:path>
            </a:pathLst>
          </a:custGeom>
          <a:solidFill>
            <a:srgbClr val="CCFFCC">
              <a:alpha val="600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8330" name="Freeform 10"/>
          <p:cNvSpPr>
            <a:spLocks/>
          </p:cNvSpPr>
          <p:nvPr/>
        </p:nvSpPr>
        <p:spPr bwMode="auto">
          <a:xfrm>
            <a:off x="5210175" y="1833563"/>
            <a:ext cx="2314575" cy="2533650"/>
          </a:xfrm>
          <a:custGeom>
            <a:avLst/>
            <a:gdLst/>
            <a:ahLst/>
            <a:cxnLst>
              <a:cxn ang="0">
                <a:pos x="0" y="477"/>
              </a:cxn>
              <a:cxn ang="0">
                <a:pos x="12" y="582"/>
              </a:cxn>
              <a:cxn ang="0">
                <a:pos x="36" y="639"/>
              </a:cxn>
              <a:cxn ang="0">
                <a:pos x="72" y="732"/>
              </a:cxn>
              <a:cxn ang="0">
                <a:pos x="87" y="804"/>
              </a:cxn>
              <a:cxn ang="0">
                <a:pos x="90" y="1095"/>
              </a:cxn>
              <a:cxn ang="0">
                <a:pos x="93" y="1170"/>
              </a:cxn>
              <a:cxn ang="0">
                <a:pos x="138" y="1251"/>
              </a:cxn>
              <a:cxn ang="0">
                <a:pos x="279" y="1473"/>
              </a:cxn>
              <a:cxn ang="0">
                <a:pos x="363" y="1596"/>
              </a:cxn>
              <a:cxn ang="0">
                <a:pos x="525" y="1593"/>
              </a:cxn>
              <a:cxn ang="0">
                <a:pos x="897" y="1407"/>
              </a:cxn>
              <a:cxn ang="0">
                <a:pos x="1095" y="1011"/>
              </a:cxn>
              <a:cxn ang="0">
                <a:pos x="1446" y="279"/>
              </a:cxn>
              <a:cxn ang="0">
                <a:pos x="1458" y="171"/>
              </a:cxn>
              <a:cxn ang="0">
                <a:pos x="1398" y="102"/>
              </a:cxn>
              <a:cxn ang="0">
                <a:pos x="1320" y="102"/>
              </a:cxn>
              <a:cxn ang="0">
                <a:pos x="1221" y="18"/>
              </a:cxn>
              <a:cxn ang="0">
                <a:pos x="1182" y="0"/>
              </a:cxn>
              <a:cxn ang="0">
                <a:pos x="777" y="210"/>
              </a:cxn>
              <a:cxn ang="0">
                <a:pos x="660" y="276"/>
              </a:cxn>
              <a:cxn ang="0">
                <a:pos x="501" y="390"/>
              </a:cxn>
              <a:cxn ang="0">
                <a:pos x="399" y="432"/>
              </a:cxn>
              <a:cxn ang="0">
                <a:pos x="87" y="483"/>
              </a:cxn>
              <a:cxn ang="0">
                <a:pos x="0" y="477"/>
              </a:cxn>
            </a:cxnLst>
            <a:rect l="0" t="0" r="r" b="b"/>
            <a:pathLst>
              <a:path w="1458" h="1596">
                <a:moveTo>
                  <a:pt x="0" y="477"/>
                </a:moveTo>
                <a:cubicBezTo>
                  <a:pt x="2" y="512"/>
                  <a:pt x="4" y="547"/>
                  <a:pt x="12" y="582"/>
                </a:cubicBezTo>
                <a:cubicBezTo>
                  <a:pt x="16" y="601"/>
                  <a:pt x="28" y="621"/>
                  <a:pt x="36" y="639"/>
                </a:cubicBezTo>
                <a:cubicBezTo>
                  <a:pt x="49" y="669"/>
                  <a:pt x="57" y="702"/>
                  <a:pt x="72" y="732"/>
                </a:cubicBezTo>
                <a:cubicBezTo>
                  <a:pt x="77" y="756"/>
                  <a:pt x="82" y="780"/>
                  <a:pt x="87" y="804"/>
                </a:cubicBezTo>
                <a:cubicBezTo>
                  <a:pt x="92" y="902"/>
                  <a:pt x="92" y="997"/>
                  <a:pt x="90" y="1095"/>
                </a:cubicBezTo>
                <a:cubicBezTo>
                  <a:pt x="91" y="1120"/>
                  <a:pt x="93" y="1145"/>
                  <a:pt x="93" y="1170"/>
                </a:cubicBezTo>
                <a:lnTo>
                  <a:pt x="138" y="1251"/>
                </a:lnTo>
                <a:lnTo>
                  <a:pt x="279" y="1473"/>
                </a:lnTo>
                <a:lnTo>
                  <a:pt x="363" y="1596"/>
                </a:lnTo>
                <a:lnTo>
                  <a:pt x="525" y="1593"/>
                </a:lnTo>
                <a:lnTo>
                  <a:pt x="897" y="1407"/>
                </a:lnTo>
                <a:lnTo>
                  <a:pt x="1095" y="1011"/>
                </a:lnTo>
                <a:lnTo>
                  <a:pt x="1446" y="279"/>
                </a:lnTo>
                <a:lnTo>
                  <a:pt x="1458" y="171"/>
                </a:lnTo>
                <a:lnTo>
                  <a:pt x="1398" y="102"/>
                </a:lnTo>
                <a:lnTo>
                  <a:pt x="1320" y="102"/>
                </a:lnTo>
                <a:lnTo>
                  <a:pt x="1221" y="18"/>
                </a:lnTo>
                <a:lnTo>
                  <a:pt x="1182" y="0"/>
                </a:lnTo>
                <a:lnTo>
                  <a:pt x="777" y="210"/>
                </a:lnTo>
                <a:lnTo>
                  <a:pt x="660" y="276"/>
                </a:lnTo>
                <a:lnTo>
                  <a:pt x="501" y="390"/>
                </a:lnTo>
                <a:lnTo>
                  <a:pt x="399" y="432"/>
                </a:lnTo>
                <a:lnTo>
                  <a:pt x="87" y="483"/>
                </a:lnTo>
                <a:lnTo>
                  <a:pt x="0" y="477"/>
                </a:lnTo>
                <a:close/>
              </a:path>
            </a:pathLst>
          </a:custGeom>
          <a:solidFill>
            <a:srgbClr val="CCFFCC">
              <a:alpha val="6000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8331" name="Freeform 11"/>
          <p:cNvSpPr>
            <a:spLocks/>
          </p:cNvSpPr>
          <p:nvPr/>
        </p:nvSpPr>
        <p:spPr bwMode="auto">
          <a:xfrm>
            <a:off x="7126288" y="1771650"/>
            <a:ext cx="284162" cy="231775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11" y="33"/>
              </a:cxn>
              <a:cxn ang="0">
                <a:pos x="71" y="99"/>
              </a:cxn>
              <a:cxn ang="0">
                <a:pos x="128" y="141"/>
              </a:cxn>
              <a:cxn ang="0">
                <a:pos x="176" y="120"/>
              </a:cxn>
              <a:cxn ang="0">
                <a:pos x="107" y="42"/>
              </a:cxn>
              <a:cxn ang="0">
                <a:pos x="44" y="0"/>
              </a:cxn>
            </a:cxnLst>
            <a:rect l="0" t="0" r="r" b="b"/>
            <a:pathLst>
              <a:path w="179" h="146">
                <a:moveTo>
                  <a:pt x="44" y="0"/>
                </a:moveTo>
                <a:cubicBezTo>
                  <a:pt x="33" y="11"/>
                  <a:pt x="22" y="22"/>
                  <a:pt x="11" y="33"/>
                </a:cubicBezTo>
                <a:cubicBezTo>
                  <a:pt x="0" y="65"/>
                  <a:pt x="52" y="80"/>
                  <a:pt x="71" y="99"/>
                </a:cubicBezTo>
                <a:cubicBezTo>
                  <a:pt x="77" y="116"/>
                  <a:pt x="109" y="135"/>
                  <a:pt x="128" y="141"/>
                </a:cubicBezTo>
                <a:cubicBezTo>
                  <a:pt x="179" y="137"/>
                  <a:pt x="159" y="146"/>
                  <a:pt x="176" y="120"/>
                </a:cubicBezTo>
                <a:cubicBezTo>
                  <a:pt x="169" y="80"/>
                  <a:pt x="140" y="64"/>
                  <a:pt x="107" y="42"/>
                </a:cubicBezTo>
                <a:cubicBezTo>
                  <a:pt x="79" y="24"/>
                  <a:pt x="62" y="35"/>
                  <a:pt x="44" y="0"/>
                </a:cubicBez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8332" name="Freeform 12"/>
          <p:cNvSpPr>
            <a:spLocks/>
          </p:cNvSpPr>
          <p:nvPr/>
        </p:nvSpPr>
        <p:spPr bwMode="auto">
          <a:xfrm>
            <a:off x="1939925" y="1679575"/>
            <a:ext cx="147638" cy="155575"/>
          </a:xfrm>
          <a:custGeom>
            <a:avLst/>
            <a:gdLst/>
            <a:ahLst/>
            <a:cxnLst>
              <a:cxn ang="0">
                <a:pos x="32" y="97"/>
              </a:cxn>
              <a:cxn ang="0">
                <a:pos x="71" y="91"/>
              </a:cxn>
              <a:cxn ang="0">
                <a:pos x="77" y="73"/>
              </a:cxn>
              <a:cxn ang="0">
                <a:pos x="68" y="1"/>
              </a:cxn>
              <a:cxn ang="0">
                <a:pos x="5" y="4"/>
              </a:cxn>
              <a:cxn ang="0">
                <a:pos x="5" y="37"/>
              </a:cxn>
              <a:cxn ang="0">
                <a:pos x="32" y="97"/>
              </a:cxn>
            </a:cxnLst>
            <a:rect l="0" t="0" r="r" b="b"/>
            <a:pathLst>
              <a:path w="93" h="98">
                <a:moveTo>
                  <a:pt x="32" y="97"/>
                </a:moveTo>
                <a:cubicBezTo>
                  <a:pt x="45" y="94"/>
                  <a:pt x="60" y="98"/>
                  <a:pt x="71" y="91"/>
                </a:cubicBezTo>
                <a:cubicBezTo>
                  <a:pt x="76" y="88"/>
                  <a:pt x="77" y="73"/>
                  <a:pt x="77" y="73"/>
                </a:cubicBezTo>
                <a:cubicBezTo>
                  <a:pt x="78" y="58"/>
                  <a:pt x="93" y="9"/>
                  <a:pt x="68" y="1"/>
                </a:cubicBezTo>
                <a:cubicBezTo>
                  <a:pt x="47" y="2"/>
                  <a:pt x="26" y="0"/>
                  <a:pt x="5" y="4"/>
                </a:cubicBezTo>
                <a:cubicBezTo>
                  <a:pt x="0" y="5"/>
                  <a:pt x="2" y="21"/>
                  <a:pt x="5" y="37"/>
                </a:cubicBezTo>
                <a:cubicBezTo>
                  <a:pt x="9" y="57"/>
                  <a:pt x="17" y="82"/>
                  <a:pt x="32" y="9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8333" name="Freeform 13"/>
          <p:cNvSpPr>
            <a:spLocks/>
          </p:cNvSpPr>
          <p:nvPr/>
        </p:nvSpPr>
        <p:spPr bwMode="auto">
          <a:xfrm>
            <a:off x="4686300" y="2041525"/>
            <a:ext cx="454025" cy="520700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111" y="34"/>
              </a:cxn>
              <a:cxn ang="0">
                <a:pos x="186" y="67"/>
              </a:cxn>
              <a:cxn ang="0">
                <a:pos x="204" y="76"/>
              </a:cxn>
              <a:cxn ang="0">
                <a:pos x="222" y="82"/>
              </a:cxn>
              <a:cxn ang="0">
                <a:pos x="246" y="100"/>
              </a:cxn>
              <a:cxn ang="0">
                <a:pos x="255" y="142"/>
              </a:cxn>
              <a:cxn ang="0">
                <a:pos x="279" y="256"/>
              </a:cxn>
              <a:cxn ang="0">
                <a:pos x="234" y="328"/>
              </a:cxn>
              <a:cxn ang="0">
                <a:pos x="192" y="319"/>
              </a:cxn>
              <a:cxn ang="0">
                <a:pos x="156" y="274"/>
              </a:cxn>
              <a:cxn ang="0">
                <a:pos x="63" y="133"/>
              </a:cxn>
              <a:cxn ang="0">
                <a:pos x="42" y="109"/>
              </a:cxn>
              <a:cxn ang="0">
                <a:pos x="12" y="55"/>
              </a:cxn>
              <a:cxn ang="0">
                <a:pos x="0" y="28"/>
              </a:cxn>
              <a:cxn ang="0">
                <a:pos x="0" y="10"/>
              </a:cxn>
            </a:cxnLst>
            <a:rect l="0" t="0" r="r" b="b"/>
            <a:pathLst>
              <a:path w="286" h="328">
                <a:moveTo>
                  <a:pt x="0" y="10"/>
                </a:moveTo>
                <a:cubicBezTo>
                  <a:pt x="71" y="0"/>
                  <a:pt x="60" y="17"/>
                  <a:pt x="111" y="34"/>
                </a:cubicBezTo>
                <a:cubicBezTo>
                  <a:pt x="128" y="51"/>
                  <a:pt x="163" y="59"/>
                  <a:pt x="186" y="67"/>
                </a:cubicBezTo>
                <a:cubicBezTo>
                  <a:pt x="219" y="78"/>
                  <a:pt x="169" y="60"/>
                  <a:pt x="204" y="76"/>
                </a:cubicBezTo>
                <a:cubicBezTo>
                  <a:pt x="210" y="79"/>
                  <a:pt x="222" y="82"/>
                  <a:pt x="222" y="82"/>
                </a:cubicBezTo>
                <a:cubicBezTo>
                  <a:pt x="229" y="93"/>
                  <a:pt x="235" y="93"/>
                  <a:pt x="246" y="100"/>
                </a:cubicBezTo>
                <a:cubicBezTo>
                  <a:pt x="259" y="119"/>
                  <a:pt x="249" y="102"/>
                  <a:pt x="255" y="142"/>
                </a:cubicBezTo>
                <a:cubicBezTo>
                  <a:pt x="260" y="178"/>
                  <a:pt x="267" y="221"/>
                  <a:pt x="279" y="256"/>
                </a:cubicBezTo>
                <a:cubicBezTo>
                  <a:pt x="286" y="306"/>
                  <a:pt x="282" y="321"/>
                  <a:pt x="234" y="328"/>
                </a:cubicBezTo>
                <a:cubicBezTo>
                  <a:pt x="200" y="321"/>
                  <a:pt x="214" y="324"/>
                  <a:pt x="192" y="319"/>
                </a:cubicBezTo>
                <a:cubicBezTo>
                  <a:pt x="182" y="303"/>
                  <a:pt x="168" y="290"/>
                  <a:pt x="156" y="274"/>
                </a:cubicBezTo>
                <a:cubicBezTo>
                  <a:pt x="140" y="227"/>
                  <a:pt x="105" y="161"/>
                  <a:pt x="63" y="133"/>
                </a:cubicBezTo>
                <a:cubicBezTo>
                  <a:pt x="49" y="112"/>
                  <a:pt x="57" y="119"/>
                  <a:pt x="42" y="109"/>
                </a:cubicBezTo>
                <a:cubicBezTo>
                  <a:pt x="36" y="90"/>
                  <a:pt x="19" y="76"/>
                  <a:pt x="12" y="55"/>
                </a:cubicBezTo>
                <a:cubicBezTo>
                  <a:pt x="9" y="46"/>
                  <a:pt x="0" y="28"/>
                  <a:pt x="0" y="28"/>
                </a:cubicBezTo>
                <a:cubicBezTo>
                  <a:pt x="4" y="14"/>
                  <a:pt x="5" y="20"/>
                  <a:pt x="0" y="10"/>
                </a:cubicBezTo>
                <a:close/>
              </a:path>
            </a:pathLst>
          </a:custGeom>
          <a:solidFill>
            <a:srgbClr val="008000">
              <a:alpha val="75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8334" name="Freeform 14"/>
          <p:cNvSpPr>
            <a:spLocks/>
          </p:cNvSpPr>
          <p:nvPr/>
        </p:nvSpPr>
        <p:spPr bwMode="auto">
          <a:xfrm>
            <a:off x="4500563" y="2505075"/>
            <a:ext cx="412750" cy="280988"/>
          </a:xfrm>
          <a:custGeom>
            <a:avLst/>
            <a:gdLst/>
            <a:ahLst/>
            <a:cxnLst>
              <a:cxn ang="0">
                <a:pos x="15" y="42"/>
              </a:cxn>
              <a:cxn ang="0">
                <a:pos x="0" y="135"/>
              </a:cxn>
              <a:cxn ang="0">
                <a:pos x="72" y="147"/>
              </a:cxn>
              <a:cxn ang="0">
                <a:pos x="240" y="150"/>
              </a:cxn>
              <a:cxn ang="0">
                <a:pos x="213" y="78"/>
              </a:cxn>
              <a:cxn ang="0">
                <a:pos x="195" y="66"/>
              </a:cxn>
              <a:cxn ang="0">
                <a:pos x="186" y="60"/>
              </a:cxn>
              <a:cxn ang="0">
                <a:pos x="144" y="33"/>
              </a:cxn>
              <a:cxn ang="0">
                <a:pos x="117" y="18"/>
              </a:cxn>
              <a:cxn ang="0">
                <a:pos x="45" y="0"/>
              </a:cxn>
              <a:cxn ang="0">
                <a:pos x="15" y="42"/>
              </a:cxn>
            </a:cxnLst>
            <a:rect l="0" t="0" r="r" b="b"/>
            <a:pathLst>
              <a:path w="260" h="177">
                <a:moveTo>
                  <a:pt x="15" y="42"/>
                </a:moveTo>
                <a:cubicBezTo>
                  <a:pt x="12" y="73"/>
                  <a:pt x="4" y="104"/>
                  <a:pt x="0" y="135"/>
                </a:cubicBezTo>
                <a:cubicBezTo>
                  <a:pt x="7" y="177"/>
                  <a:pt x="41" y="151"/>
                  <a:pt x="72" y="147"/>
                </a:cubicBezTo>
                <a:cubicBezTo>
                  <a:pt x="129" y="150"/>
                  <a:pt x="183" y="153"/>
                  <a:pt x="240" y="150"/>
                </a:cubicBezTo>
                <a:cubicBezTo>
                  <a:pt x="260" y="130"/>
                  <a:pt x="231" y="94"/>
                  <a:pt x="213" y="78"/>
                </a:cubicBezTo>
                <a:cubicBezTo>
                  <a:pt x="208" y="73"/>
                  <a:pt x="201" y="70"/>
                  <a:pt x="195" y="66"/>
                </a:cubicBezTo>
                <a:cubicBezTo>
                  <a:pt x="192" y="64"/>
                  <a:pt x="186" y="60"/>
                  <a:pt x="186" y="60"/>
                </a:cubicBezTo>
                <a:cubicBezTo>
                  <a:pt x="177" y="46"/>
                  <a:pt x="160" y="38"/>
                  <a:pt x="144" y="33"/>
                </a:cubicBezTo>
                <a:cubicBezTo>
                  <a:pt x="135" y="30"/>
                  <a:pt x="126" y="22"/>
                  <a:pt x="117" y="18"/>
                </a:cubicBezTo>
                <a:cubicBezTo>
                  <a:pt x="94" y="8"/>
                  <a:pt x="70" y="4"/>
                  <a:pt x="45" y="0"/>
                </a:cubicBezTo>
                <a:cubicBezTo>
                  <a:pt x="10" y="4"/>
                  <a:pt x="15" y="6"/>
                  <a:pt x="15" y="42"/>
                </a:cubicBezTo>
                <a:close/>
              </a:path>
            </a:pathLst>
          </a:custGeom>
          <a:solidFill>
            <a:srgbClr val="008000">
              <a:alpha val="75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8335" name="Freeform 15"/>
          <p:cNvSpPr>
            <a:spLocks/>
          </p:cNvSpPr>
          <p:nvPr/>
        </p:nvSpPr>
        <p:spPr bwMode="auto">
          <a:xfrm>
            <a:off x="1046163" y="1778000"/>
            <a:ext cx="3840162" cy="1155700"/>
          </a:xfrm>
          <a:custGeom>
            <a:avLst/>
            <a:gdLst/>
            <a:ahLst/>
            <a:cxnLst>
              <a:cxn ang="0">
                <a:pos x="70" y="728"/>
              </a:cxn>
              <a:cxn ang="0">
                <a:pos x="91" y="704"/>
              </a:cxn>
              <a:cxn ang="0">
                <a:pos x="88" y="629"/>
              </a:cxn>
              <a:cxn ang="0">
                <a:pos x="4" y="401"/>
              </a:cxn>
              <a:cxn ang="0">
                <a:pos x="61" y="338"/>
              </a:cxn>
              <a:cxn ang="0">
                <a:pos x="124" y="221"/>
              </a:cxn>
              <a:cxn ang="0">
                <a:pos x="172" y="101"/>
              </a:cxn>
              <a:cxn ang="0">
                <a:pos x="220" y="26"/>
              </a:cxn>
              <a:cxn ang="0">
                <a:pos x="277" y="2"/>
              </a:cxn>
              <a:cxn ang="0">
                <a:pos x="364" y="14"/>
              </a:cxn>
              <a:cxn ang="0">
                <a:pos x="481" y="35"/>
              </a:cxn>
              <a:cxn ang="0">
                <a:pos x="559" y="26"/>
              </a:cxn>
              <a:cxn ang="0">
                <a:pos x="637" y="17"/>
              </a:cxn>
              <a:cxn ang="0">
                <a:pos x="730" y="47"/>
              </a:cxn>
              <a:cxn ang="0">
                <a:pos x="862" y="104"/>
              </a:cxn>
              <a:cxn ang="0">
                <a:pos x="955" y="122"/>
              </a:cxn>
              <a:cxn ang="0">
                <a:pos x="1057" y="101"/>
              </a:cxn>
              <a:cxn ang="0">
                <a:pos x="1117" y="92"/>
              </a:cxn>
              <a:cxn ang="0">
                <a:pos x="1270" y="137"/>
              </a:cxn>
              <a:cxn ang="0">
                <a:pos x="1390" y="137"/>
              </a:cxn>
              <a:cxn ang="0">
                <a:pos x="1534" y="80"/>
              </a:cxn>
              <a:cxn ang="0">
                <a:pos x="1681" y="50"/>
              </a:cxn>
              <a:cxn ang="0">
                <a:pos x="1813" y="110"/>
              </a:cxn>
              <a:cxn ang="0">
                <a:pos x="1951" y="173"/>
              </a:cxn>
              <a:cxn ang="0">
                <a:pos x="2059" y="233"/>
              </a:cxn>
              <a:cxn ang="0">
                <a:pos x="2140" y="308"/>
              </a:cxn>
              <a:cxn ang="0">
                <a:pos x="2191" y="404"/>
              </a:cxn>
              <a:cxn ang="0">
                <a:pos x="2254" y="440"/>
              </a:cxn>
              <a:cxn ang="0">
                <a:pos x="2389" y="491"/>
              </a:cxn>
              <a:cxn ang="0">
                <a:pos x="2419" y="509"/>
              </a:cxn>
            </a:cxnLst>
            <a:rect l="0" t="0" r="r" b="b"/>
            <a:pathLst>
              <a:path w="2419" h="728">
                <a:moveTo>
                  <a:pt x="70" y="728"/>
                </a:moveTo>
                <a:cubicBezTo>
                  <a:pt x="79" y="724"/>
                  <a:pt x="88" y="720"/>
                  <a:pt x="91" y="704"/>
                </a:cubicBezTo>
                <a:cubicBezTo>
                  <a:pt x="94" y="688"/>
                  <a:pt x="102" y="679"/>
                  <a:pt x="88" y="629"/>
                </a:cubicBezTo>
                <a:cubicBezTo>
                  <a:pt x="74" y="579"/>
                  <a:pt x="8" y="449"/>
                  <a:pt x="4" y="401"/>
                </a:cubicBezTo>
                <a:cubicBezTo>
                  <a:pt x="0" y="353"/>
                  <a:pt x="41" y="368"/>
                  <a:pt x="61" y="338"/>
                </a:cubicBezTo>
                <a:cubicBezTo>
                  <a:pt x="81" y="308"/>
                  <a:pt x="106" y="260"/>
                  <a:pt x="124" y="221"/>
                </a:cubicBezTo>
                <a:cubicBezTo>
                  <a:pt x="142" y="182"/>
                  <a:pt x="156" y="133"/>
                  <a:pt x="172" y="101"/>
                </a:cubicBezTo>
                <a:cubicBezTo>
                  <a:pt x="188" y="69"/>
                  <a:pt x="203" y="42"/>
                  <a:pt x="220" y="26"/>
                </a:cubicBezTo>
                <a:cubicBezTo>
                  <a:pt x="237" y="10"/>
                  <a:pt x="253" y="4"/>
                  <a:pt x="277" y="2"/>
                </a:cubicBezTo>
                <a:cubicBezTo>
                  <a:pt x="301" y="0"/>
                  <a:pt x="330" y="8"/>
                  <a:pt x="364" y="14"/>
                </a:cubicBezTo>
                <a:cubicBezTo>
                  <a:pt x="398" y="20"/>
                  <a:pt x="449" y="33"/>
                  <a:pt x="481" y="35"/>
                </a:cubicBezTo>
                <a:cubicBezTo>
                  <a:pt x="513" y="37"/>
                  <a:pt x="533" y="29"/>
                  <a:pt x="559" y="26"/>
                </a:cubicBezTo>
                <a:cubicBezTo>
                  <a:pt x="585" y="23"/>
                  <a:pt x="609" y="14"/>
                  <a:pt x="637" y="17"/>
                </a:cubicBezTo>
                <a:cubicBezTo>
                  <a:pt x="665" y="20"/>
                  <a:pt x="693" y="33"/>
                  <a:pt x="730" y="47"/>
                </a:cubicBezTo>
                <a:cubicBezTo>
                  <a:pt x="767" y="61"/>
                  <a:pt x="824" y="91"/>
                  <a:pt x="862" y="104"/>
                </a:cubicBezTo>
                <a:cubicBezTo>
                  <a:pt x="900" y="117"/>
                  <a:pt x="923" y="122"/>
                  <a:pt x="955" y="122"/>
                </a:cubicBezTo>
                <a:cubicBezTo>
                  <a:pt x="987" y="122"/>
                  <a:pt x="1030" y="106"/>
                  <a:pt x="1057" y="101"/>
                </a:cubicBezTo>
                <a:cubicBezTo>
                  <a:pt x="1084" y="96"/>
                  <a:pt x="1082" y="86"/>
                  <a:pt x="1117" y="92"/>
                </a:cubicBezTo>
                <a:cubicBezTo>
                  <a:pt x="1152" y="98"/>
                  <a:pt x="1225" y="130"/>
                  <a:pt x="1270" y="137"/>
                </a:cubicBezTo>
                <a:cubicBezTo>
                  <a:pt x="1315" y="144"/>
                  <a:pt x="1346" y="146"/>
                  <a:pt x="1390" y="137"/>
                </a:cubicBezTo>
                <a:cubicBezTo>
                  <a:pt x="1434" y="128"/>
                  <a:pt x="1486" y="94"/>
                  <a:pt x="1534" y="80"/>
                </a:cubicBezTo>
                <a:cubicBezTo>
                  <a:pt x="1582" y="66"/>
                  <a:pt x="1635" y="45"/>
                  <a:pt x="1681" y="50"/>
                </a:cubicBezTo>
                <a:cubicBezTo>
                  <a:pt x="1727" y="55"/>
                  <a:pt x="1768" y="90"/>
                  <a:pt x="1813" y="110"/>
                </a:cubicBezTo>
                <a:cubicBezTo>
                  <a:pt x="1858" y="130"/>
                  <a:pt x="1910" y="153"/>
                  <a:pt x="1951" y="173"/>
                </a:cubicBezTo>
                <a:cubicBezTo>
                  <a:pt x="1992" y="193"/>
                  <a:pt x="2028" y="211"/>
                  <a:pt x="2059" y="233"/>
                </a:cubicBezTo>
                <a:cubicBezTo>
                  <a:pt x="2090" y="255"/>
                  <a:pt x="2118" y="280"/>
                  <a:pt x="2140" y="308"/>
                </a:cubicBezTo>
                <a:cubicBezTo>
                  <a:pt x="2162" y="336"/>
                  <a:pt x="2172" y="382"/>
                  <a:pt x="2191" y="404"/>
                </a:cubicBezTo>
                <a:cubicBezTo>
                  <a:pt x="2210" y="426"/>
                  <a:pt x="2221" y="426"/>
                  <a:pt x="2254" y="440"/>
                </a:cubicBezTo>
                <a:cubicBezTo>
                  <a:pt x="2287" y="454"/>
                  <a:pt x="2361" y="480"/>
                  <a:pt x="2389" y="491"/>
                </a:cubicBezTo>
                <a:cubicBezTo>
                  <a:pt x="2417" y="502"/>
                  <a:pt x="2413" y="508"/>
                  <a:pt x="2419" y="509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8336" name="Freeform 16"/>
          <p:cNvSpPr>
            <a:spLocks/>
          </p:cNvSpPr>
          <p:nvPr/>
        </p:nvSpPr>
        <p:spPr bwMode="auto">
          <a:xfrm>
            <a:off x="5162550" y="1733550"/>
            <a:ext cx="2514600" cy="1376363"/>
          </a:xfrm>
          <a:custGeom>
            <a:avLst/>
            <a:gdLst/>
            <a:ahLst/>
            <a:cxnLst>
              <a:cxn ang="0">
                <a:pos x="45" y="867"/>
              </a:cxn>
              <a:cxn ang="0">
                <a:pos x="54" y="804"/>
              </a:cxn>
              <a:cxn ang="0">
                <a:pos x="24" y="657"/>
              </a:cxn>
              <a:cxn ang="0">
                <a:pos x="6" y="510"/>
              </a:cxn>
              <a:cxn ang="0">
                <a:pos x="63" y="498"/>
              </a:cxn>
              <a:cxn ang="0">
                <a:pos x="306" y="462"/>
              </a:cxn>
              <a:cxn ang="0">
                <a:pos x="465" y="432"/>
              </a:cxn>
              <a:cxn ang="0">
                <a:pos x="567" y="363"/>
              </a:cxn>
              <a:cxn ang="0">
                <a:pos x="663" y="291"/>
              </a:cxn>
              <a:cxn ang="0">
                <a:pos x="759" y="234"/>
              </a:cxn>
              <a:cxn ang="0">
                <a:pos x="909" y="159"/>
              </a:cxn>
              <a:cxn ang="0">
                <a:pos x="1062" y="96"/>
              </a:cxn>
              <a:cxn ang="0">
                <a:pos x="1203" y="27"/>
              </a:cxn>
              <a:cxn ang="0">
                <a:pos x="1281" y="0"/>
              </a:cxn>
              <a:cxn ang="0">
                <a:pos x="1335" y="24"/>
              </a:cxn>
              <a:cxn ang="0">
                <a:pos x="1386" y="78"/>
              </a:cxn>
              <a:cxn ang="0">
                <a:pos x="1458" y="153"/>
              </a:cxn>
              <a:cxn ang="0">
                <a:pos x="1521" y="216"/>
              </a:cxn>
              <a:cxn ang="0">
                <a:pos x="1584" y="282"/>
              </a:cxn>
            </a:cxnLst>
            <a:rect l="0" t="0" r="r" b="b"/>
            <a:pathLst>
              <a:path w="1584" h="867">
                <a:moveTo>
                  <a:pt x="45" y="867"/>
                </a:moveTo>
                <a:cubicBezTo>
                  <a:pt x="51" y="853"/>
                  <a:pt x="57" y="839"/>
                  <a:pt x="54" y="804"/>
                </a:cubicBezTo>
                <a:cubicBezTo>
                  <a:pt x="51" y="769"/>
                  <a:pt x="32" y="706"/>
                  <a:pt x="24" y="657"/>
                </a:cubicBezTo>
                <a:cubicBezTo>
                  <a:pt x="16" y="608"/>
                  <a:pt x="0" y="536"/>
                  <a:pt x="6" y="510"/>
                </a:cubicBezTo>
                <a:cubicBezTo>
                  <a:pt x="12" y="484"/>
                  <a:pt x="13" y="506"/>
                  <a:pt x="63" y="498"/>
                </a:cubicBezTo>
                <a:cubicBezTo>
                  <a:pt x="113" y="490"/>
                  <a:pt x="239" y="473"/>
                  <a:pt x="306" y="462"/>
                </a:cubicBezTo>
                <a:cubicBezTo>
                  <a:pt x="373" y="451"/>
                  <a:pt x="422" y="448"/>
                  <a:pt x="465" y="432"/>
                </a:cubicBezTo>
                <a:cubicBezTo>
                  <a:pt x="508" y="416"/>
                  <a:pt x="534" y="386"/>
                  <a:pt x="567" y="363"/>
                </a:cubicBezTo>
                <a:cubicBezTo>
                  <a:pt x="600" y="340"/>
                  <a:pt x="631" y="312"/>
                  <a:pt x="663" y="291"/>
                </a:cubicBezTo>
                <a:cubicBezTo>
                  <a:pt x="695" y="270"/>
                  <a:pt x="718" y="256"/>
                  <a:pt x="759" y="234"/>
                </a:cubicBezTo>
                <a:cubicBezTo>
                  <a:pt x="800" y="212"/>
                  <a:pt x="859" y="182"/>
                  <a:pt x="909" y="159"/>
                </a:cubicBezTo>
                <a:cubicBezTo>
                  <a:pt x="959" y="136"/>
                  <a:pt x="1013" y="118"/>
                  <a:pt x="1062" y="96"/>
                </a:cubicBezTo>
                <a:cubicBezTo>
                  <a:pt x="1111" y="74"/>
                  <a:pt x="1167" y="43"/>
                  <a:pt x="1203" y="27"/>
                </a:cubicBezTo>
                <a:cubicBezTo>
                  <a:pt x="1239" y="11"/>
                  <a:pt x="1259" y="0"/>
                  <a:pt x="1281" y="0"/>
                </a:cubicBezTo>
                <a:cubicBezTo>
                  <a:pt x="1303" y="0"/>
                  <a:pt x="1318" y="11"/>
                  <a:pt x="1335" y="24"/>
                </a:cubicBezTo>
                <a:cubicBezTo>
                  <a:pt x="1352" y="37"/>
                  <a:pt x="1366" y="57"/>
                  <a:pt x="1386" y="78"/>
                </a:cubicBezTo>
                <a:cubicBezTo>
                  <a:pt x="1406" y="99"/>
                  <a:pt x="1436" y="130"/>
                  <a:pt x="1458" y="153"/>
                </a:cubicBezTo>
                <a:cubicBezTo>
                  <a:pt x="1480" y="176"/>
                  <a:pt x="1500" y="194"/>
                  <a:pt x="1521" y="216"/>
                </a:cubicBezTo>
                <a:cubicBezTo>
                  <a:pt x="1542" y="238"/>
                  <a:pt x="1572" y="271"/>
                  <a:pt x="1584" y="282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8337" name="Line 17"/>
          <p:cNvSpPr>
            <a:spLocks noChangeShapeType="1"/>
          </p:cNvSpPr>
          <p:nvPr/>
        </p:nvSpPr>
        <p:spPr bwMode="auto">
          <a:xfrm flipV="1">
            <a:off x="4867275" y="2533650"/>
            <a:ext cx="328613" cy="476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8338" name="Freeform 18"/>
          <p:cNvSpPr>
            <a:spLocks/>
          </p:cNvSpPr>
          <p:nvPr/>
        </p:nvSpPr>
        <p:spPr bwMode="auto">
          <a:xfrm>
            <a:off x="4456113" y="2090738"/>
            <a:ext cx="490537" cy="1924050"/>
          </a:xfrm>
          <a:custGeom>
            <a:avLst/>
            <a:gdLst/>
            <a:ahLst/>
            <a:cxnLst>
              <a:cxn ang="0">
                <a:pos x="121" y="0"/>
              </a:cxn>
              <a:cxn ang="0">
                <a:pos x="187" y="147"/>
              </a:cxn>
              <a:cxn ang="0">
                <a:pos x="238" y="243"/>
              </a:cxn>
              <a:cxn ang="0">
                <a:pos x="268" y="303"/>
              </a:cxn>
              <a:cxn ang="0">
                <a:pos x="298" y="390"/>
              </a:cxn>
              <a:cxn ang="0">
                <a:pos x="307" y="507"/>
              </a:cxn>
              <a:cxn ang="0">
                <a:pos x="283" y="648"/>
              </a:cxn>
              <a:cxn ang="0">
                <a:pos x="256" y="771"/>
              </a:cxn>
              <a:cxn ang="0">
                <a:pos x="217" y="900"/>
              </a:cxn>
              <a:cxn ang="0">
                <a:pos x="154" y="1014"/>
              </a:cxn>
              <a:cxn ang="0">
                <a:pos x="58" y="1137"/>
              </a:cxn>
              <a:cxn ang="0">
                <a:pos x="7" y="1212"/>
              </a:cxn>
            </a:cxnLst>
            <a:rect l="0" t="0" r="r" b="b"/>
            <a:pathLst>
              <a:path w="309" h="1212">
                <a:moveTo>
                  <a:pt x="121" y="0"/>
                </a:moveTo>
                <a:cubicBezTo>
                  <a:pt x="144" y="53"/>
                  <a:pt x="168" y="107"/>
                  <a:pt x="187" y="147"/>
                </a:cubicBezTo>
                <a:cubicBezTo>
                  <a:pt x="206" y="187"/>
                  <a:pt x="225" y="217"/>
                  <a:pt x="238" y="243"/>
                </a:cubicBezTo>
                <a:cubicBezTo>
                  <a:pt x="251" y="269"/>
                  <a:pt x="258" y="279"/>
                  <a:pt x="268" y="303"/>
                </a:cubicBezTo>
                <a:cubicBezTo>
                  <a:pt x="278" y="327"/>
                  <a:pt x="292" y="356"/>
                  <a:pt x="298" y="390"/>
                </a:cubicBezTo>
                <a:cubicBezTo>
                  <a:pt x="304" y="424"/>
                  <a:pt x="309" y="464"/>
                  <a:pt x="307" y="507"/>
                </a:cubicBezTo>
                <a:cubicBezTo>
                  <a:pt x="305" y="550"/>
                  <a:pt x="291" y="604"/>
                  <a:pt x="283" y="648"/>
                </a:cubicBezTo>
                <a:cubicBezTo>
                  <a:pt x="275" y="692"/>
                  <a:pt x="267" y="729"/>
                  <a:pt x="256" y="771"/>
                </a:cubicBezTo>
                <a:cubicBezTo>
                  <a:pt x="245" y="813"/>
                  <a:pt x="234" y="859"/>
                  <a:pt x="217" y="900"/>
                </a:cubicBezTo>
                <a:cubicBezTo>
                  <a:pt x="200" y="941"/>
                  <a:pt x="180" y="975"/>
                  <a:pt x="154" y="1014"/>
                </a:cubicBezTo>
                <a:cubicBezTo>
                  <a:pt x="128" y="1053"/>
                  <a:pt x="83" y="1104"/>
                  <a:pt x="58" y="1137"/>
                </a:cubicBezTo>
                <a:cubicBezTo>
                  <a:pt x="33" y="1170"/>
                  <a:pt x="0" y="1204"/>
                  <a:pt x="7" y="1212"/>
                </a:cubicBezTo>
              </a:path>
            </a:pathLst>
          </a:custGeom>
          <a:noFill/>
          <a:ln w="38100" cap="flat" cmpd="sng">
            <a:solidFill>
              <a:srgbClr val="990099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8339" name="Line 19"/>
          <p:cNvSpPr>
            <a:spLocks noChangeShapeType="1"/>
          </p:cNvSpPr>
          <p:nvPr/>
        </p:nvSpPr>
        <p:spPr bwMode="auto">
          <a:xfrm flipH="1">
            <a:off x="1457325" y="1400175"/>
            <a:ext cx="742950" cy="405765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8340" name="Freeform 20"/>
          <p:cNvSpPr>
            <a:spLocks/>
          </p:cNvSpPr>
          <p:nvPr/>
        </p:nvSpPr>
        <p:spPr bwMode="auto">
          <a:xfrm>
            <a:off x="2757488" y="1981200"/>
            <a:ext cx="4762" cy="14288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0" y="9"/>
              </a:cxn>
              <a:cxn ang="0">
                <a:pos x="3" y="0"/>
              </a:cxn>
            </a:cxnLst>
            <a:rect l="0" t="0" r="r" b="b"/>
            <a:pathLst>
              <a:path w="3" h="9">
                <a:moveTo>
                  <a:pt x="3" y="0"/>
                </a:moveTo>
                <a:cubicBezTo>
                  <a:pt x="2" y="3"/>
                  <a:pt x="0" y="9"/>
                  <a:pt x="0" y="9"/>
                </a:cubicBezTo>
                <a:cubicBezTo>
                  <a:pt x="0" y="9"/>
                  <a:pt x="2" y="3"/>
                  <a:pt x="3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8341" name="Freeform 21"/>
          <p:cNvSpPr>
            <a:spLocks/>
          </p:cNvSpPr>
          <p:nvPr/>
        </p:nvSpPr>
        <p:spPr bwMode="auto">
          <a:xfrm>
            <a:off x="2676525" y="1957388"/>
            <a:ext cx="1833563" cy="838200"/>
          </a:xfrm>
          <a:custGeom>
            <a:avLst/>
            <a:gdLst/>
            <a:ahLst/>
            <a:cxnLst>
              <a:cxn ang="0">
                <a:pos x="12" y="456"/>
              </a:cxn>
              <a:cxn ang="0">
                <a:pos x="0" y="321"/>
              </a:cxn>
              <a:cxn ang="0">
                <a:pos x="33" y="177"/>
              </a:cxn>
              <a:cxn ang="0">
                <a:pos x="48" y="126"/>
              </a:cxn>
              <a:cxn ang="0">
                <a:pos x="57" y="78"/>
              </a:cxn>
              <a:cxn ang="0">
                <a:pos x="75" y="24"/>
              </a:cxn>
              <a:cxn ang="0">
                <a:pos x="204" y="66"/>
              </a:cxn>
              <a:cxn ang="0">
                <a:pos x="249" y="84"/>
              </a:cxn>
              <a:cxn ang="0">
                <a:pos x="360" y="84"/>
              </a:cxn>
              <a:cxn ang="0">
                <a:pos x="597" y="0"/>
              </a:cxn>
              <a:cxn ang="0">
                <a:pos x="1032" y="165"/>
              </a:cxn>
              <a:cxn ang="0">
                <a:pos x="1155" y="378"/>
              </a:cxn>
              <a:cxn ang="0">
                <a:pos x="1113" y="528"/>
              </a:cxn>
              <a:cxn ang="0">
                <a:pos x="507" y="504"/>
              </a:cxn>
              <a:cxn ang="0">
                <a:pos x="12" y="456"/>
              </a:cxn>
            </a:cxnLst>
            <a:rect l="0" t="0" r="r" b="b"/>
            <a:pathLst>
              <a:path w="1155" h="528">
                <a:moveTo>
                  <a:pt x="12" y="456"/>
                </a:moveTo>
                <a:cubicBezTo>
                  <a:pt x="10" y="396"/>
                  <a:pt x="8" y="370"/>
                  <a:pt x="0" y="321"/>
                </a:cubicBezTo>
                <a:cubicBezTo>
                  <a:pt x="2" y="272"/>
                  <a:pt x="5" y="219"/>
                  <a:pt x="33" y="177"/>
                </a:cubicBezTo>
                <a:cubicBezTo>
                  <a:pt x="37" y="160"/>
                  <a:pt x="45" y="143"/>
                  <a:pt x="48" y="126"/>
                </a:cubicBezTo>
                <a:cubicBezTo>
                  <a:pt x="51" y="110"/>
                  <a:pt x="52" y="94"/>
                  <a:pt x="57" y="78"/>
                </a:cubicBezTo>
                <a:cubicBezTo>
                  <a:pt x="59" y="61"/>
                  <a:pt x="56" y="30"/>
                  <a:pt x="75" y="24"/>
                </a:cubicBezTo>
                <a:cubicBezTo>
                  <a:pt x="120" y="30"/>
                  <a:pt x="161" y="52"/>
                  <a:pt x="204" y="66"/>
                </a:cubicBezTo>
                <a:cubicBezTo>
                  <a:pt x="217" y="70"/>
                  <a:pt x="234" y="84"/>
                  <a:pt x="249" y="84"/>
                </a:cubicBezTo>
                <a:cubicBezTo>
                  <a:pt x="286" y="84"/>
                  <a:pt x="323" y="84"/>
                  <a:pt x="360" y="84"/>
                </a:cubicBezTo>
                <a:lnTo>
                  <a:pt x="597" y="0"/>
                </a:lnTo>
                <a:lnTo>
                  <a:pt x="1032" y="165"/>
                </a:lnTo>
                <a:lnTo>
                  <a:pt x="1155" y="378"/>
                </a:lnTo>
                <a:lnTo>
                  <a:pt x="1113" y="528"/>
                </a:lnTo>
                <a:lnTo>
                  <a:pt x="507" y="504"/>
                </a:lnTo>
                <a:lnTo>
                  <a:pt x="12" y="456"/>
                </a:lnTo>
                <a:close/>
              </a:path>
            </a:pathLst>
          </a:custGeom>
          <a:solidFill>
            <a:srgbClr val="00FF00">
              <a:alpha val="78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8342" name="Line 22"/>
          <p:cNvSpPr>
            <a:spLocks noChangeShapeType="1"/>
          </p:cNvSpPr>
          <p:nvPr/>
        </p:nvSpPr>
        <p:spPr bwMode="auto">
          <a:xfrm>
            <a:off x="1866900" y="2486025"/>
            <a:ext cx="266700" cy="476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2413000" y="563563"/>
            <a:ext cx="19700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33CC33"/>
                </a:solidFill>
                <a:effectLst/>
              </a:rPr>
              <a:t>Phase 2 Nursery (cells 6B, 6C)</a:t>
            </a:r>
          </a:p>
        </p:txBody>
      </p:sp>
      <p:sp>
        <p:nvSpPr>
          <p:cNvPr id="568344" name="Line 24"/>
          <p:cNvSpPr>
            <a:spLocks noChangeShapeType="1"/>
          </p:cNvSpPr>
          <p:nvPr/>
        </p:nvSpPr>
        <p:spPr bwMode="auto">
          <a:xfrm>
            <a:off x="4433888" y="1628775"/>
            <a:ext cx="222250" cy="81915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568345" name="Line 25"/>
          <p:cNvSpPr>
            <a:spLocks noChangeShapeType="1"/>
          </p:cNvSpPr>
          <p:nvPr/>
        </p:nvSpPr>
        <p:spPr bwMode="auto">
          <a:xfrm>
            <a:off x="3398838" y="1223963"/>
            <a:ext cx="258762" cy="103187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3578" name="Text Box 26"/>
          <p:cNvSpPr txBox="1">
            <a:spLocks noChangeArrowheads="1"/>
          </p:cNvSpPr>
          <p:nvPr/>
        </p:nvSpPr>
        <p:spPr bwMode="auto">
          <a:xfrm>
            <a:off x="4205288" y="1036638"/>
            <a:ext cx="19700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  <a:effectLst/>
              </a:rPr>
              <a:t>Phase 1 Nursery</a:t>
            </a:r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4117975" y="1285875"/>
            <a:ext cx="1970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  <a:effectLst/>
              </a:rPr>
              <a:t>Area B</a:t>
            </a:r>
          </a:p>
        </p:txBody>
      </p:sp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5199063" y="1293813"/>
            <a:ext cx="19700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  <a:effectLst/>
              </a:rPr>
              <a:t>Area A</a:t>
            </a:r>
          </a:p>
        </p:txBody>
      </p:sp>
      <p:sp>
        <p:nvSpPr>
          <p:cNvPr id="568349" name="Line 29"/>
          <p:cNvSpPr>
            <a:spLocks noChangeShapeType="1"/>
          </p:cNvSpPr>
          <p:nvPr/>
        </p:nvSpPr>
        <p:spPr bwMode="auto">
          <a:xfrm flipH="1">
            <a:off x="4938713" y="1603375"/>
            <a:ext cx="609600" cy="5937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3582" name="TextBox 29"/>
          <p:cNvSpPr txBox="1">
            <a:spLocks noChangeArrowheads="1"/>
          </p:cNvSpPr>
          <p:nvPr/>
        </p:nvSpPr>
        <p:spPr bwMode="auto">
          <a:xfrm>
            <a:off x="614363" y="587375"/>
            <a:ext cx="1658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effectLst/>
              </a:rPr>
              <a:t>Sedimentation</a:t>
            </a:r>
          </a:p>
          <a:p>
            <a:r>
              <a:rPr lang="en-US">
                <a:solidFill>
                  <a:srgbClr val="FF0000"/>
                </a:solidFill>
                <a:effectLst/>
              </a:rPr>
              <a:t>Basins</a:t>
            </a:r>
          </a:p>
        </p:txBody>
      </p:sp>
      <p:cxnSp>
        <p:nvCxnSpPr>
          <p:cNvPr id="23583" name="Straight Arrow Connector 31"/>
          <p:cNvCxnSpPr>
            <a:cxnSpLocks noChangeShapeType="1"/>
          </p:cNvCxnSpPr>
          <p:nvPr/>
        </p:nvCxnSpPr>
        <p:spPr bwMode="auto">
          <a:xfrm rot="16200000" flipH="1">
            <a:off x="866775" y="1276351"/>
            <a:ext cx="858837" cy="627062"/>
          </a:xfrm>
          <a:prstGeom prst="straightConnector1">
            <a:avLst/>
          </a:prstGeom>
          <a:noFill/>
          <a:ln w="38100" algn="ctr">
            <a:solidFill>
              <a:srgbClr val="003399"/>
            </a:solidFill>
            <a:round/>
            <a:headEnd/>
            <a:tailEnd type="arrow" w="med" len="med"/>
          </a:ln>
        </p:spPr>
      </p:cxnSp>
      <p:cxnSp>
        <p:nvCxnSpPr>
          <p:cNvPr id="23584" name="Straight Arrow Connector 33"/>
          <p:cNvCxnSpPr>
            <a:cxnSpLocks noChangeShapeType="1"/>
          </p:cNvCxnSpPr>
          <p:nvPr/>
        </p:nvCxnSpPr>
        <p:spPr bwMode="auto">
          <a:xfrm>
            <a:off x="2497138" y="2333625"/>
            <a:ext cx="1487487" cy="9525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23585" name="Straight Arrow Connector 34"/>
          <p:cNvCxnSpPr>
            <a:cxnSpLocks noChangeShapeType="1"/>
          </p:cNvCxnSpPr>
          <p:nvPr/>
        </p:nvCxnSpPr>
        <p:spPr bwMode="auto">
          <a:xfrm>
            <a:off x="2390775" y="2990850"/>
            <a:ext cx="1487488" cy="9525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23586" name="Straight Arrow Connector 35"/>
          <p:cNvCxnSpPr>
            <a:cxnSpLocks noChangeShapeType="1"/>
          </p:cNvCxnSpPr>
          <p:nvPr/>
        </p:nvCxnSpPr>
        <p:spPr bwMode="auto">
          <a:xfrm>
            <a:off x="2308225" y="3700463"/>
            <a:ext cx="1487488" cy="9525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23587" name="Straight Arrow Connector 36"/>
          <p:cNvCxnSpPr>
            <a:cxnSpLocks noChangeShapeType="1"/>
          </p:cNvCxnSpPr>
          <p:nvPr/>
        </p:nvCxnSpPr>
        <p:spPr bwMode="auto">
          <a:xfrm rot="16200000" flipH="1">
            <a:off x="5118894" y="3166269"/>
            <a:ext cx="1281112" cy="63500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23588" name="Straight Arrow Connector 38"/>
          <p:cNvCxnSpPr>
            <a:cxnSpLocks noChangeShapeType="1"/>
          </p:cNvCxnSpPr>
          <p:nvPr/>
        </p:nvCxnSpPr>
        <p:spPr bwMode="auto">
          <a:xfrm rot="16200000" flipH="1">
            <a:off x="5785644" y="2756694"/>
            <a:ext cx="1052512" cy="71120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23589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6395244" y="2356644"/>
            <a:ext cx="633412" cy="59690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23590" name="Straight Arrow Connector 42"/>
          <p:cNvCxnSpPr>
            <a:cxnSpLocks noChangeShapeType="1"/>
          </p:cNvCxnSpPr>
          <p:nvPr/>
        </p:nvCxnSpPr>
        <p:spPr bwMode="auto">
          <a:xfrm>
            <a:off x="6918325" y="2043113"/>
            <a:ext cx="387350" cy="385762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dash"/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</a:t>
            </a:r>
            <a:endParaRPr lang="en-US" dirty="0"/>
          </a:p>
        </p:txBody>
      </p:sp>
      <p:pic>
        <p:nvPicPr>
          <p:cNvPr id="1026" name="Picture 2" descr="http://www.phillyh2o.org/backpages/backpage_images/1937Cartoon_th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168" y="1661949"/>
            <a:ext cx="5047046" cy="48703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38648" y="2695903"/>
            <a:ext cx="2695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“Water, water everywhere, but not a drop to drink”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2527" y="6006664"/>
            <a:ext cx="3294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Editorial cartoon from the Philadelphia Record, March 14, 1937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TMWD_wetland_pelica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1090"/>
            <a:ext cx="9274038" cy="69590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8248" y="0"/>
            <a:ext cx="4277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NTMWD Wetland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187" name="Picture 3" descr="L:\users\share\Wetland_pictures\2010-05-21 (NTMWD wetland center)\IMG_5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247" y="252256"/>
            <a:ext cx="4146331" cy="3109749"/>
          </a:xfrm>
          <a:prstGeom prst="rect">
            <a:avLst/>
          </a:prstGeom>
          <a:noFill/>
        </p:spPr>
      </p:pic>
      <p:pic>
        <p:nvPicPr>
          <p:cNvPr id="605188" name="Picture 4" descr="L:\users\share\Wetland_pictures\2010-05-21 (NTMWD wetland center)\IMG_5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0096" y="302174"/>
            <a:ext cx="4048235" cy="3036176"/>
          </a:xfrm>
          <a:prstGeom prst="rect">
            <a:avLst/>
          </a:prstGeom>
          <a:noFill/>
        </p:spPr>
      </p:pic>
      <p:pic>
        <p:nvPicPr>
          <p:cNvPr id="605189" name="Picture 5" descr="L:\users\share\Wetland_pictures\2010-05-21 (NTMWD wetland center)\IMG_5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9738" y="3376449"/>
            <a:ext cx="4379310" cy="3284483"/>
          </a:xfrm>
          <a:prstGeom prst="rect">
            <a:avLst/>
          </a:prstGeom>
          <a:noFill/>
        </p:spPr>
      </p:pic>
      <p:pic>
        <p:nvPicPr>
          <p:cNvPr id="605190" name="Picture 6" descr="L:\users\share\Wetland_pictures\2010-05-21 (NTMWD wetland center)\IMG_52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987" y="3565635"/>
            <a:ext cx="4137572" cy="31031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Water Supply Impact</a:t>
            </a:r>
            <a:endParaRPr lang="en-US" dirty="0" smtClean="0"/>
          </a:p>
        </p:txBody>
      </p:sp>
      <p:sp>
        <p:nvSpPr>
          <p:cNvPr id="601091" name="Freeform 3"/>
          <p:cNvSpPr>
            <a:spLocks/>
          </p:cNvSpPr>
          <p:nvPr/>
        </p:nvSpPr>
        <p:spPr bwMode="auto">
          <a:xfrm>
            <a:off x="1998663" y="3163888"/>
            <a:ext cx="1811337" cy="2489200"/>
          </a:xfrm>
          <a:custGeom>
            <a:avLst/>
            <a:gdLst/>
            <a:ahLst/>
            <a:cxnLst>
              <a:cxn ang="0">
                <a:pos x="5218" y="9074"/>
              </a:cxn>
              <a:cxn ang="0">
                <a:pos x="5855" y="8892"/>
              </a:cxn>
              <a:cxn ang="0">
                <a:pos x="6546" y="8346"/>
              </a:cxn>
              <a:cxn ang="0">
                <a:pos x="6418" y="8292"/>
              </a:cxn>
              <a:cxn ang="0">
                <a:pos x="5400" y="8437"/>
              </a:cxn>
              <a:cxn ang="0">
                <a:pos x="4764" y="8237"/>
              </a:cxn>
              <a:cxn ang="0">
                <a:pos x="4364" y="7419"/>
              </a:cxn>
              <a:cxn ang="0">
                <a:pos x="4873" y="6964"/>
              </a:cxn>
              <a:cxn ang="0">
                <a:pos x="5455" y="6528"/>
              </a:cxn>
              <a:cxn ang="0">
                <a:pos x="6146" y="6401"/>
              </a:cxn>
              <a:cxn ang="0">
                <a:pos x="6600" y="5837"/>
              </a:cxn>
              <a:cxn ang="0">
                <a:pos x="6091" y="6128"/>
              </a:cxn>
              <a:cxn ang="0">
                <a:pos x="5364" y="6128"/>
              </a:cxn>
              <a:cxn ang="0">
                <a:pos x="4964" y="5255"/>
              </a:cxn>
              <a:cxn ang="0">
                <a:pos x="5091" y="4892"/>
              </a:cxn>
              <a:cxn ang="0">
                <a:pos x="5491" y="4328"/>
              </a:cxn>
              <a:cxn ang="0">
                <a:pos x="6055" y="3855"/>
              </a:cxn>
              <a:cxn ang="0">
                <a:pos x="6546" y="3219"/>
              </a:cxn>
              <a:cxn ang="0">
                <a:pos x="6200" y="2673"/>
              </a:cxn>
              <a:cxn ang="0">
                <a:pos x="6436" y="1619"/>
              </a:cxn>
              <a:cxn ang="0">
                <a:pos x="6746" y="673"/>
              </a:cxn>
              <a:cxn ang="0">
                <a:pos x="6637" y="200"/>
              </a:cxn>
              <a:cxn ang="0">
                <a:pos x="5836" y="837"/>
              </a:cxn>
              <a:cxn ang="0">
                <a:pos x="5727" y="2019"/>
              </a:cxn>
              <a:cxn ang="0">
                <a:pos x="5091" y="1982"/>
              </a:cxn>
              <a:cxn ang="0">
                <a:pos x="3909" y="1491"/>
              </a:cxn>
              <a:cxn ang="0">
                <a:pos x="3964" y="1819"/>
              </a:cxn>
              <a:cxn ang="0">
                <a:pos x="4964" y="2364"/>
              </a:cxn>
              <a:cxn ang="0">
                <a:pos x="5291" y="3255"/>
              </a:cxn>
              <a:cxn ang="0">
                <a:pos x="4709" y="3891"/>
              </a:cxn>
              <a:cxn ang="0">
                <a:pos x="4291" y="3873"/>
              </a:cxn>
              <a:cxn ang="0">
                <a:pos x="4109" y="4091"/>
              </a:cxn>
              <a:cxn ang="0">
                <a:pos x="3673" y="4673"/>
              </a:cxn>
              <a:cxn ang="0">
                <a:pos x="3509" y="5364"/>
              </a:cxn>
              <a:cxn ang="0">
                <a:pos x="3582" y="6201"/>
              </a:cxn>
              <a:cxn ang="0">
                <a:pos x="2909" y="5164"/>
              </a:cxn>
              <a:cxn ang="0">
                <a:pos x="2727" y="5382"/>
              </a:cxn>
              <a:cxn ang="0">
                <a:pos x="3000" y="6073"/>
              </a:cxn>
              <a:cxn ang="0">
                <a:pos x="3400" y="7364"/>
              </a:cxn>
              <a:cxn ang="0">
                <a:pos x="3291" y="7873"/>
              </a:cxn>
              <a:cxn ang="0">
                <a:pos x="3673" y="8601"/>
              </a:cxn>
              <a:cxn ang="0">
                <a:pos x="2855" y="8364"/>
              </a:cxn>
              <a:cxn ang="0">
                <a:pos x="2218" y="7855"/>
              </a:cxn>
              <a:cxn ang="0">
                <a:pos x="2073" y="8364"/>
              </a:cxn>
              <a:cxn ang="0">
                <a:pos x="1473" y="7383"/>
              </a:cxn>
              <a:cxn ang="0">
                <a:pos x="1691" y="6401"/>
              </a:cxn>
              <a:cxn ang="0">
                <a:pos x="1673" y="5310"/>
              </a:cxn>
              <a:cxn ang="0">
                <a:pos x="891" y="4510"/>
              </a:cxn>
              <a:cxn ang="0">
                <a:pos x="564" y="3982"/>
              </a:cxn>
              <a:cxn ang="0">
                <a:pos x="454" y="4655"/>
              </a:cxn>
              <a:cxn ang="0">
                <a:pos x="109" y="4873"/>
              </a:cxn>
              <a:cxn ang="0">
                <a:pos x="764" y="5873"/>
              </a:cxn>
              <a:cxn ang="0">
                <a:pos x="818" y="7037"/>
              </a:cxn>
              <a:cxn ang="0">
                <a:pos x="454" y="6837"/>
              </a:cxn>
              <a:cxn ang="0">
                <a:pos x="491" y="7146"/>
              </a:cxn>
              <a:cxn ang="0">
                <a:pos x="509" y="7928"/>
              </a:cxn>
              <a:cxn ang="0">
                <a:pos x="945" y="8564"/>
              </a:cxn>
              <a:cxn ang="0">
                <a:pos x="1054" y="9183"/>
              </a:cxn>
              <a:cxn ang="0">
                <a:pos x="1454" y="9510"/>
              </a:cxn>
              <a:cxn ang="0">
                <a:pos x="2345" y="9346"/>
              </a:cxn>
              <a:cxn ang="0">
                <a:pos x="3091" y="9528"/>
              </a:cxn>
            </a:cxnLst>
            <a:rect l="0" t="0" r="r" b="b"/>
            <a:pathLst>
              <a:path w="6927" h="9801">
                <a:moveTo>
                  <a:pt x="3582" y="9801"/>
                </a:moveTo>
                <a:lnTo>
                  <a:pt x="5000" y="9655"/>
                </a:lnTo>
                <a:lnTo>
                  <a:pt x="5036" y="9510"/>
                </a:lnTo>
                <a:lnTo>
                  <a:pt x="5182" y="9346"/>
                </a:lnTo>
                <a:lnTo>
                  <a:pt x="5091" y="9255"/>
                </a:lnTo>
                <a:lnTo>
                  <a:pt x="5109" y="9128"/>
                </a:lnTo>
                <a:lnTo>
                  <a:pt x="5218" y="9074"/>
                </a:lnTo>
                <a:lnTo>
                  <a:pt x="5200" y="8964"/>
                </a:lnTo>
                <a:lnTo>
                  <a:pt x="5291" y="8855"/>
                </a:lnTo>
                <a:lnTo>
                  <a:pt x="5400" y="8746"/>
                </a:lnTo>
                <a:lnTo>
                  <a:pt x="5473" y="8873"/>
                </a:lnTo>
                <a:lnTo>
                  <a:pt x="5582" y="8746"/>
                </a:lnTo>
                <a:lnTo>
                  <a:pt x="5727" y="8873"/>
                </a:lnTo>
                <a:lnTo>
                  <a:pt x="5855" y="8892"/>
                </a:lnTo>
                <a:lnTo>
                  <a:pt x="6000" y="8764"/>
                </a:lnTo>
                <a:lnTo>
                  <a:pt x="6182" y="8655"/>
                </a:lnTo>
                <a:lnTo>
                  <a:pt x="6291" y="8564"/>
                </a:lnTo>
                <a:lnTo>
                  <a:pt x="6418" y="8546"/>
                </a:lnTo>
                <a:lnTo>
                  <a:pt x="6436" y="8419"/>
                </a:lnTo>
                <a:lnTo>
                  <a:pt x="6546" y="8455"/>
                </a:lnTo>
                <a:lnTo>
                  <a:pt x="6546" y="8346"/>
                </a:lnTo>
                <a:lnTo>
                  <a:pt x="6673" y="8237"/>
                </a:lnTo>
                <a:lnTo>
                  <a:pt x="6782" y="8201"/>
                </a:lnTo>
                <a:lnTo>
                  <a:pt x="6673" y="8164"/>
                </a:lnTo>
                <a:lnTo>
                  <a:pt x="6655" y="8037"/>
                </a:lnTo>
                <a:lnTo>
                  <a:pt x="6600" y="8201"/>
                </a:lnTo>
                <a:lnTo>
                  <a:pt x="6491" y="8128"/>
                </a:lnTo>
                <a:lnTo>
                  <a:pt x="6418" y="8292"/>
                </a:lnTo>
                <a:lnTo>
                  <a:pt x="6309" y="8292"/>
                </a:lnTo>
                <a:lnTo>
                  <a:pt x="6109" y="8383"/>
                </a:lnTo>
                <a:lnTo>
                  <a:pt x="5982" y="8455"/>
                </a:lnTo>
                <a:lnTo>
                  <a:pt x="5782" y="8546"/>
                </a:lnTo>
                <a:lnTo>
                  <a:pt x="5564" y="8492"/>
                </a:lnTo>
                <a:lnTo>
                  <a:pt x="5546" y="8310"/>
                </a:lnTo>
                <a:lnTo>
                  <a:pt x="5400" y="8437"/>
                </a:lnTo>
                <a:lnTo>
                  <a:pt x="5218" y="8510"/>
                </a:lnTo>
                <a:lnTo>
                  <a:pt x="5091" y="8510"/>
                </a:lnTo>
                <a:lnTo>
                  <a:pt x="5200" y="8255"/>
                </a:lnTo>
                <a:lnTo>
                  <a:pt x="4964" y="8492"/>
                </a:lnTo>
                <a:lnTo>
                  <a:pt x="4800" y="8492"/>
                </a:lnTo>
                <a:lnTo>
                  <a:pt x="4764" y="8364"/>
                </a:lnTo>
                <a:lnTo>
                  <a:pt x="4764" y="8237"/>
                </a:lnTo>
                <a:lnTo>
                  <a:pt x="4691" y="8092"/>
                </a:lnTo>
                <a:lnTo>
                  <a:pt x="4764" y="7946"/>
                </a:lnTo>
                <a:lnTo>
                  <a:pt x="4764" y="7692"/>
                </a:lnTo>
                <a:lnTo>
                  <a:pt x="4782" y="7583"/>
                </a:lnTo>
                <a:lnTo>
                  <a:pt x="4727" y="7492"/>
                </a:lnTo>
                <a:lnTo>
                  <a:pt x="4564" y="7401"/>
                </a:lnTo>
                <a:lnTo>
                  <a:pt x="4364" y="7419"/>
                </a:lnTo>
                <a:lnTo>
                  <a:pt x="4346" y="7310"/>
                </a:lnTo>
                <a:lnTo>
                  <a:pt x="4400" y="7219"/>
                </a:lnTo>
                <a:lnTo>
                  <a:pt x="4527" y="7237"/>
                </a:lnTo>
                <a:lnTo>
                  <a:pt x="4655" y="7237"/>
                </a:lnTo>
                <a:lnTo>
                  <a:pt x="4873" y="7292"/>
                </a:lnTo>
                <a:lnTo>
                  <a:pt x="4782" y="7110"/>
                </a:lnTo>
                <a:lnTo>
                  <a:pt x="4873" y="6964"/>
                </a:lnTo>
                <a:lnTo>
                  <a:pt x="4927" y="6801"/>
                </a:lnTo>
                <a:lnTo>
                  <a:pt x="4964" y="6673"/>
                </a:lnTo>
                <a:lnTo>
                  <a:pt x="5055" y="6582"/>
                </a:lnTo>
                <a:lnTo>
                  <a:pt x="5182" y="6692"/>
                </a:lnTo>
                <a:lnTo>
                  <a:pt x="5182" y="6528"/>
                </a:lnTo>
                <a:lnTo>
                  <a:pt x="5309" y="6528"/>
                </a:lnTo>
                <a:lnTo>
                  <a:pt x="5455" y="6528"/>
                </a:lnTo>
                <a:lnTo>
                  <a:pt x="5527" y="6655"/>
                </a:lnTo>
                <a:lnTo>
                  <a:pt x="5582" y="6492"/>
                </a:lnTo>
                <a:lnTo>
                  <a:pt x="5764" y="6510"/>
                </a:lnTo>
                <a:lnTo>
                  <a:pt x="5873" y="6528"/>
                </a:lnTo>
                <a:lnTo>
                  <a:pt x="5891" y="6692"/>
                </a:lnTo>
                <a:lnTo>
                  <a:pt x="5982" y="6419"/>
                </a:lnTo>
                <a:lnTo>
                  <a:pt x="6146" y="6401"/>
                </a:lnTo>
                <a:lnTo>
                  <a:pt x="6236" y="6473"/>
                </a:lnTo>
                <a:lnTo>
                  <a:pt x="6455" y="6328"/>
                </a:lnTo>
                <a:lnTo>
                  <a:pt x="6564" y="6182"/>
                </a:lnTo>
                <a:lnTo>
                  <a:pt x="6673" y="5982"/>
                </a:lnTo>
                <a:lnTo>
                  <a:pt x="6709" y="5801"/>
                </a:lnTo>
                <a:lnTo>
                  <a:pt x="6837" y="5692"/>
                </a:lnTo>
                <a:lnTo>
                  <a:pt x="6600" y="5837"/>
                </a:lnTo>
                <a:lnTo>
                  <a:pt x="6673" y="5601"/>
                </a:lnTo>
                <a:lnTo>
                  <a:pt x="6546" y="5801"/>
                </a:lnTo>
                <a:lnTo>
                  <a:pt x="6418" y="5764"/>
                </a:lnTo>
                <a:lnTo>
                  <a:pt x="6382" y="5946"/>
                </a:lnTo>
                <a:lnTo>
                  <a:pt x="6236" y="6055"/>
                </a:lnTo>
                <a:lnTo>
                  <a:pt x="6091" y="5910"/>
                </a:lnTo>
                <a:lnTo>
                  <a:pt x="6091" y="6128"/>
                </a:lnTo>
                <a:lnTo>
                  <a:pt x="5873" y="6164"/>
                </a:lnTo>
                <a:lnTo>
                  <a:pt x="5746" y="6128"/>
                </a:lnTo>
                <a:lnTo>
                  <a:pt x="5691" y="5928"/>
                </a:lnTo>
                <a:lnTo>
                  <a:pt x="5636" y="6164"/>
                </a:lnTo>
                <a:lnTo>
                  <a:pt x="5527" y="6092"/>
                </a:lnTo>
                <a:lnTo>
                  <a:pt x="5509" y="6219"/>
                </a:lnTo>
                <a:lnTo>
                  <a:pt x="5364" y="6128"/>
                </a:lnTo>
                <a:lnTo>
                  <a:pt x="5327" y="5910"/>
                </a:lnTo>
                <a:lnTo>
                  <a:pt x="5182" y="5964"/>
                </a:lnTo>
                <a:lnTo>
                  <a:pt x="5073" y="5873"/>
                </a:lnTo>
                <a:lnTo>
                  <a:pt x="5073" y="5710"/>
                </a:lnTo>
                <a:lnTo>
                  <a:pt x="5000" y="5528"/>
                </a:lnTo>
                <a:lnTo>
                  <a:pt x="4946" y="5419"/>
                </a:lnTo>
                <a:lnTo>
                  <a:pt x="4964" y="5255"/>
                </a:lnTo>
                <a:lnTo>
                  <a:pt x="4855" y="5546"/>
                </a:lnTo>
                <a:lnTo>
                  <a:pt x="4709" y="5546"/>
                </a:lnTo>
                <a:lnTo>
                  <a:pt x="4709" y="5273"/>
                </a:lnTo>
                <a:lnTo>
                  <a:pt x="4709" y="5128"/>
                </a:lnTo>
                <a:lnTo>
                  <a:pt x="4782" y="5037"/>
                </a:lnTo>
                <a:lnTo>
                  <a:pt x="4964" y="4964"/>
                </a:lnTo>
                <a:lnTo>
                  <a:pt x="5091" y="4892"/>
                </a:lnTo>
                <a:lnTo>
                  <a:pt x="5218" y="4837"/>
                </a:lnTo>
                <a:lnTo>
                  <a:pt x="5327" y="4964"/>
                </a:lnTo>
                <a:lnTo>
                  <a:pt x="5491" y="4964"/>
                </a:lnTo>
                <a:lnTo>
                  <a:pt x="5327" y="4855"/>
                </a:lnTo>
                <a:lnTo>
                  <a:pt x="5327" y="4710"/>
                </a:lnTo>
                <a:lnTo>
                  <a:pt x="5418" y="4455"/>
                </a:lnTo>
                <a:lnTo>
                  <a:pt x="5491" y="4328"/>
                </a:lnTo>
                <a:lnTo>
                  <a:pt x="5418" y="4237"/>
                </a:lnTo>
                <a:lnTo>
                  <a:pt x="5509" y="4055"/>
                </a:lnTo>
                <a:lnTo>
                  <a:pt x="5546" y="3910"/>
                </a:lnTo>
                <a:lnTo>
                  <a:pt x="5709" y="3982"/>
                </a:lnTo>
                <a:lnTo>
                  <a:pt x="5836" y="4019"/>
                </a:lnTo>
                <a:lnTo>
                  <a:pt x="5946" y="3873"/>
                </a:lnTo>
                <a:lnTo>
                  <a:pt x="6055" y="3855"/>
                </a:lnTo>
                <a:lnTo>
                  <a:pt x="6164" y="3982"/>
                </a:lnTo>
                <a:lnTo>
                  <a:pt x="6346" y="3910"/>
                </a:lnTo>
                <a:lnTo>
                  <a:pt x="6527" y="3982"/>
                </a:lnTo>
                <a:lnTo>
                  <a:pt x="6436" y="3837"/>
                </a:lnTo>
                <a:lnTo>
                  <a:pt x="6491" y="3673"/>
                </a:lnTo>
                <a:lnTo>
                  <a:pt x="6527" y="3491"/>
                </a:lnTo>
                <a:lnTo>
                  <a:pt x="6546" y="3219"/>
                </a:lnTo>
                <a:lnTo>
                  <a:pt x="6746" y="3237"/>
                </a:lnTo>
                <a:lnTo>
                  <a:pt x="6800" y="3146"/>
                </a:lnTo>
                <a:lnTo>
                  <a:pt x="6600" y="3146"/>
                </a:lnTo>
                <a:lnTo>
                  <a:pt x="6491" y="2982"/>
                </a:lnTo>
                <a:lnTo>
                  <a:pt x="6364" y="2819"/>
                </a:lnTo>
                <a:lnTo>
                  <a:pt x="6164" y="2782"/>
                </a:lnTo>
                <a:lnTo>
                  <a:pt x="6200" y="2673"/>
                </a:lnTo>
                <a:lnTo>
                  <a:pt x="6418" y="2419"/>
                </a:lnTo>
                <a:lnTo>
                  <a:pt x="6527" y="2164"/>
                </a:lnTo>
                <a:lnTo>
                  <a:pt x="6618" y="2001"/>
                </a:lnTo>
                <a:lnTo>
                  <a:pt x="6691" y="1800"/>
                </a:lnTo>
                <a:lnTo>
                  <a:pt x="6709" y="1582"/>
                </a:lnTo>
                <a:lnTo>
                  <a:pt x="6564" y="1691"/>
                </a:lnTo>
                <a:lnTo>
                  <a:pt x="6436" y="1619"/>
                </a:lnTo>
                <a:lnTo>
                  <a:pt x="6418" y="1473"/>
                </a:lnTo>
                <a:lnTo>
                  <a:pt x="6509" y="1219"/>
                </a:lnTo>
                <a:lnTo>
                  <a:pt x="6782" y="1164"/>
                </a:lnTo>
                <a:lnTo>
                  <a:pt x="6873" y="1055"/>
                </a:lnTo>
                <a:lnTo>
                  <a:pt x="6800" y="873"/>
                </a:lnTo>
                <a:lnTo>
                  <a:pt x="6927" y="746"/>
                </a:lnTo>
                <a:lnTo>
                  <a:pt x="6746" y="673"/>
                </a:lnTo>
                <a:lnTo>
                  <a:pt x="6818" y="564"/>
                </a:lnTo>
                <a:lnTo>
                  <a:pt x="6727" y="491"/>
                </a:lnTo>
                <a:lnTo>
                  <a:pt x="6837" y="328"/>
                </a:lnTo>
                <a:lnTo>
                  <a:pt x="6746" y="237"/>
                </a:lnTo>
                <a:lnTo>
                  <a:pt x="6727" y="128"/>
                </a:lnTo>
                <a:lnTo>
                  <a:pt x="6709" y="0"/>
                </a:lnTo>
                <a:lnTo>
                  <a:pt x="6637" y="200"/>
                </a:lnTo>
                <a:lnTo>
                  <a:pt x="6527" y="110"/>
                </a:lnTo>
                <a:lnTo>
                  <a:pt x="6600" y="346"/>
                </a:lnTo>
                <a:lnTo>
                  <a:pt x="6527" y="582"/>
                </a:lnTo>
                <a:lnTo>
                  <a:pt x="6364" y="746"/>
                </a:lnTo>
                <a:lnTo>
                  <a:pt x="6182" y="928"/>
                </a:lnTo>
                <a:lnTo>
                  <a:pt x="5964" y="855"/>
                </a:lnTo>
                <a:lnTo>
                  <a:pt x="5836" y="837"/>
                </a:lnTo>
                <a:lnTo>
                  <a:pt x="5891" y="1037"/>
                </a:lnTo>
                <a:lnTo>
                  <a:pt x="5800" y="1182"/>
                </a:lnTo>
                <a:lnTo>
                  <a:pt x="5982" y="1237"/>
                </a:lnTo>
                <a:lnTo>
                  <a:pt x="5946" y="1437"/>
                </a:lnTo>
                <a:lnTo>
                  <a:pt x="6018" y="1600"/>
                </a:lnTo>
                <a:lnTo>
                  <a:pt x="5909" y="1837"/>
                </a:lnTo>
                <a:lnTo>
                  <a:pt x="5727" y="2019"/>
                </a:lnTo>
                <a:lnTo>
                  <a:pt x="5546" y="2182"/>
                </a:lnTo>
                <a:lnTo>
                  <a:pt x="5509" y="2291"/>
                </a:lnTo>
                <a:lnTo>
                  <a:pt x="5400" y="2201"/>
                </a:lnTo>
                <a:lnTo>
                  <a:pt x="5346" y="2001"/>
                </a:lnTo>
                <a:lnTo>
                  <a:pt x="5200" y="1928"/>
                </a:lnTo>
                <a:lnTo>
                  <a:pt x="5091" y="1710"/>
                </a:lnTo>
                <a:lnTo>
                  <a:pt x="5091" y="1982"/>
                </a:lnTo>
                <a:lnTo>
                  <a:pt x="4818" y="1891"/>
                </a:lnTo>
                <a:lnTo>
                  <a:pt x="4600" y="1910"/>
                </a:lnTo>
                <a:lnTo>
                  <a:pt x="4473" y="1837"/>
                </a:lnTo>
                <a:lnTo>
                  <a:pt x="4309" y="1837"/>
                </a:lnTo>
                <a:lnTo>
                  <a:pt x="4127" y="1782"/>
                </a:lnTo>
                <a:lnTo>
                  <a:pt x="4018" y="1637"/>
                </a:lnTo>
                <a:lnTo>
                  <a:pt x="3909" y="1491"/>
                </a:lnTo>
                <a:lnTo>
                  <a:pt x="3818" y="1400"/>
                </a:lnTo>
                <a:lnTo>
                  <a:pt x="3727" y="1291"/>
                </a:lnTo>
                <a:lnTo>
                  <a:pt x="3618" y="1182"/>
                </a:lnTo>
                <a:lnTo>
                  <a:pt x="3527" y="1110"/>
                </a:lnTo>
                <a:lnTo>
                  <a:pt x="3691" y="1419"/>
                </a:lnTo>
                <a:lnTo>
                  <a:pt x="3800" y="1691"/>
                </a:lnTo>
                <a:lnTo>
                  <a:pt x="3964" y="1819"/>
                </a:lnTo>
                <a:lnTo>
                  <a:pt x="4055" y="1946"/>
                </a:lnTo>
                <a:lnTo>
                  <a:pt x="4127" y="2073"/>
                </a:lnTo>
                <a:lnTo>
                  <a:pt x="4236" y="2128"/>
                </a:lnTo>
                <a:lnTo>
                  <a:pt x="4436" y="2201"/>
                </a:lnTo>
                <a:lnTo>
                  <a:pt x="4564" y="2310"/>
                </a:lnTo>
                <a:lnTo>
                  <a:pt x="4764" y="2310"/>
                </a:lnTo>
                <a:lnTo>
                  <a:pt x="4964" y="2364"/>
                </a:lnTo>
                <a:lnTo>
                  <a:pt x="5073" y="2510"/>
                </a:lnTo>
                <a:lnTo>
                  <a:pt x="5273" y="2546"/>
                </a:lnTo>
                <a:lnTo>
                  <a:pt x="5346" y="2637"/>
                </a:lnTo>
                <a:lnTo>
                  <a:pt x="5400" y="2910"/>
                </a:lnTo>
                <a:lnTo>
                  <a:pt x="5418" y="3146"/>
                </a:lnTo>
                <a:lnTo>
                  <a:pt x="5455" y="3310"/>
                </a:lnTo>
                <a:lnTo>
                  <a:pt x="5291" y="3255"/>
                </a:lnTo>
                <a:lnTo>
                  <a:pt x="5164" y="3328"/>
                </a:lnTo>
                <a:lnTo>
                  <a:pt x="4982" y="3310"/>
                </a:lnTo>
                <a:lnTo>
                  <a:pt x="4836" y="3182"/>
                </a:lnTo>
                <a:lnTo>
                  <a:pt x="4764" y="3291"/>
                </a:lnTo>
                <a:lnTo>
                  <a:pt x="4727" y="3437"/>
                </a:lnTo>
                <a:lnTo>
                  <a:pt x="4800" y="3673"/>
                </a:lnTo>
                <a:lnTo>
                  <a:pt x="4709" y="3891"/>
                </a:lnTo>
                <a:lnTo>
                  <a:pt x="4600" y="4037"/>
                </a:lnTo>
                <a:lnTo>
                  <a:pt x="4473" y="3982"/>
                </a:lnTo>
                <a:lnTo>
                  <a:pt x="4327" y="3855"/>
                </a:lnTo>
                <a:lnTo>
                  <a:pt x="4346" y="3710"/>
                </a:lnTo>
                <a:lnTo>
                  <a:pt x="4273" y="3601"/>
                </a:lnTo>
                <a:lnTo>
                  <a:pt x="4291" y="3764"/>
                </a:lnTo>
                <a:lnTo>
                  <a:pt x="4291" y="3873"/>
                </a:lnTo>
                <a:lnTo>
                  <a:pt x="4000" y="3710"/>
                </a:lnTo>
                <a:lnTo>
                  <a:pt x="3873" y="3691"/>
                </a:lnTo>
                <a:lnTo>
                  <a:pt x="3745" y="3673"/>
                </a:lnTo>
                <a:lnTo>
                  <a:pt x="3582" y="3510"/>
                </a:lnTo>
                <a:lnTo>
                  <a:pt x="3727" y="3746"/>
                </a:lnTo>
                <a:lnTo>
                  <a:pt x="4055" y="3946"/>
                </a:lnTo>
                <a:lnTo>
                  <a:pt x="4109" y="4091"/>
                </a:lnTo>
                <a:lnTo>
                  <a:pt x="3982" y="4273"/>
                </a:lnTo>
                <a:lnTo>
                  <a:pt x="3873" y="4437"/>
                </a:lnTo>
                <a:lnTo>
                  <a:pt x="3873" y="4564"/>
                </a:lnTo>
                <a:lnTo>
                  <a:pt x="3927" y="4782"/>
                </a:lnTo>
                <a:lnTo>
                  <a:pt x="3891" y="4892"/>
                </a:lnTo>
                <a:lnTo>
                  <a:pt x="3764" y="4782"/>
                </a:lnTo>
                <a:lnTo>
                  <a:pt x="3673" y="4673"/>
                </a:lnTo>
                <a:lnTo>
                  <a:pt x="3673" y="4855"/>
                </a:lnTo>
                <a:lnTo>
                  <a:pt x="3527" y="4855"/>
                </a:lnTo>
                <a:lnTo>
                  <a:pt x="3709" y="4928"/>
                </a:lnTo>
                <a:lnTo>
                  <a:pt x="3782" y="5146"/>
                </a:lnTo>
                <a:lnTo>
                  <a:pt x="3782" y="5382"/>
                </a:lnTo>
                <a:lnTo>
                  <a:pt x="3727" y="5510"/>
                </a:lnTo>
                <a:lnTo>
                  <a:pt x="3509" y="5364"/>
                </a:lnTo>
                <a:lnTo>
                  <a:pt x="3655" y="5582"/>
                </a:lnTo>
                <a:lnTo>
                  <a:pt x="3727" y="5837"/>
                </a:lnTo>
                <a:lnTo>
                  <a:pt x="3655" y="6019"/>
                </a:lnTo>
                <a:lnTo>
                  <a:pt x="3709" y="6201"/>
                </a:lnTo>
                <a:lnTo>
                  <a:pt x="3782" y="6328"/>
                </a:lnTo>
                <a:lnTo>
                  <a:pt x="3691" y="6473"/>
                </a:lnTo>
                <a:lnTo>
                  <a:pt x="3582" y="6201"/>
                </a:lnTo>
                <a:lnTo>
                  <a:pt x="3455" y="6110"/>
                </a:lnTo>
                <a:lnTo>
                  <a:pt x="3327" y="5946"/>
                </a:lnTo>
                <a:lnTo>
                  <a:pt x="3182" y="5746"/>
                </a:lnTo>
                <a:lnTo>
                  <a:pt x="3236" y="5510"/>
                </a:lnTo>
                <a:lnTo>
                  <a:pt x="3145" y="5637"/>
                </a:lnTo>
                <a:lnTo>
                  <a:pt x="3018" y="5328"/>
                </a:lnTo>
                <a:lnTo>
                  <a:pt x="2909" y="5164"/>
                </a:lnTo>
                <a:lnTo>
                  <a:pt x="2800" y="4964"/>
                </a:lnTo>
                <a:lnTo>
                  <a:pt x="2691" y="4782"/>
                </a:lnTo>
                <a:lnTo>
                  <a:pt x="2582" y="4346"/>
                </a:lnTo>
                <a:lnTo>
                  <a:pt x="2564" y="4746"/>
                </a:lnTo>
                <a:lnTo>
                  <a:pt x="2636" y="5037"/>
                </a:lnTo>
                <a:lnTo>
                  <a:pt x="2691" y="5273"/>
                </a:lnTo>
                <a:lnTo>
                  <a:pt x="2727" y="5382"/>
                </a:lnTo>
                <a:lnTo>
                  <a:pt x="2745" y="5510"/>
                </a:lnTo>
                <a:lnTo>
                  <a:pt x="2727" y="5673"/>
                </a:lnTo>
                <a:lnTo>
                  <a:pt x="2855" y="5619"/>
                </a:lnTo>
                <a:lnTo>
                  <a:pt x="2873" y="5801"/>
                </a:lnTo>
                <a:lnTo>
                  <a:pt x="2927" y="5964"/>
                </a:lnTo>
                <a:lnTo>
                  <a:pt x="2909" y="6219"/>
                </a:lnTo>
                <a:lnTo>
                  <a:pt x="3000" y="6073"/>
                </a:lnTo>
                <a:lnTo>
                  <a:pt x="3109" y="6273"/>
                </a:lnTo>
                <a:lnTo>
                  <a:pt x="3236" y="6455"/>
                </a:lnTo>
                <a:lnTo>
                  <a:pt x="3273" y="6637"/>
                </a:lnTo>
                <a:lnTo>
                  <a:pt x="3218" y="6728"/>
                </a:lnTo>
                <a:lnTo>
                  <a:pt x="3345" y="6892"/>
                </a:lnTo>
                <a:lnTo>
                  <a:pt x="3291" y="7001"/>
                </a:lnTo>
                <a:lnTo>
                  <a:pt x="3400" y="7364"/>
                </a:lnTo>
                <a:lnTo>
                  <a:pt x="3309" y="7437"/>
                </a:lnTo>
                <a:lnTo>
                  <a:pt x="3327" y="7692"/>
                </a:lnTo>
                <a:lnTo>
                  <a:pt x="3164" y="7546"/>
                </a:lnTo>
                <a:lnTo>
                  <a:pt x="3018" y="7383"/>
                </a:lnTo>
                <a:lnTo>
                  <a:pt x="3055" y="7637"/>
                </a:lnTo>
                <a:lnTo>
                  <a:pt x="3182" y="7801"/>
                </a:lnTo>
                <a:lnTo>
                  <a:pt x="3291" y="7873"/>
                </a:lnTo>
                <a:lnTo>
                  <a:pt x="3109" y="7873"/>
                </a:lnTo>
                <a:lnTo>
                  <a:pt x="3273" y="8073"/>
                </a:lnTo>
                <a:lnTo>
                  <a:pt x="3382" y="8219"/>
                </a:lnTo>
                <a:lnTo>
                  <a:pt x="3291" y="8292"/>
                </a:lnTo>
                <a:lnTo>
                  <a:pt x="3418" y="8383"/>
                </a:lnTo>
                <a:lnTo>
                  <a:pt x="3473" y="8510"/>
                </a:lnTo>
                <a:lnTo>
                  <a:pt x="3673" y="8601"/>
                </a:lnTo>
                <a:lnTo>
                  <a:pt x="3836" y="8692"/>
                </a:lnTo>
                <a:lnTo>
                  <a:pt x="3636" y="8673"/>
                </a:lnTo>
                <a:lnTo>
                  <a:pt x="3382" y="8492"/>
                </a:lnTo>
                <a:lnTo>
                  <a:pt x="3236" y="8546"/>
                </a:lnTo>
                <a:lnTo>
                  <a:pt x="3127" y="8546"/>
                </a:lnTo>
                <a:lnTo>
                  <a:pt x="2982" y="8383"/>
                </a:lnTo>
                <a:lnTo>
                  <a:pt x="2855" y="8364"/>
                </a:lnTo>
                <a:lnTo>
                  <a:pt x="2727" y="8437"/>
                </a:lnTo>
                <a:lnTo>
                  <a:pt x="2545" y="8437"/>
                </a:lnTo>
                <a:lnTo>
                  <a:pt x="2564" y="8255"/>
                </a:lnTo>
                <a:lnTo>
                  <a:pt x="2418" y="8292"/>
                </a:lnTo>
                <a:lnTo>
                  <a:pt x="2400" y="8073"/>
                </a:lnTo>
                <a:lnTo>
                  <a:pt x="2309" y="8128"/>
                </a:lnTo>
                <a:lnTo>
                  <a:pt x="2218" y="7855"/>
                </a:lnTo>
                <a:lnTo>
                  <a:pt x="2164" y="8092"/>
                </a:lnTo>
                <a:lnTo>
                  <a:pt x="2291" y="8292"/>
                </a:lnTo>
                <a:lnTo>
                  <a:pt x="2327" y="8437"/>
                </a:lnTo>
                <a:lnTo>
                  <a:pt x="2364" y="8564"/>
                </a:lnTo>
                <a:lnTo>
                  <a:pt x="2164" y="8564"/>
                </a:lnTo>
                <a:lnTo>
                  <a:pt x="2000" y="8583"/>
                </a:lnTo>
                <a:lnTo>
                  <a:pt x="2073" y="8364"/>
                </a:lnTo>
                <a:lnTo>
                  <a:pt x="2000" y="8128"/>
                </a:lnTo>
                <a:lnTo>
                  <a:pt x="1945" y="7837"/>
                </a:lnTo>
                <a:lnTo>
                  <a:pt x="1745" y="7837"/>
                </a:lnTo>
                <a:lnTo>
                  <a:pt x="1745" y="7583"/>
                </a:lnTo>
                <a:lnTo>
                  <a:pt x="1618" y="7710"/>
                </a:lnTo>
                <a:lnTo>
                  <a:pt x="1473" y="7528"/>
                </a:lnTo>
                <a:lnTo>
                  <a:pt x="1473" y="7383"/>
                </a:lnTo>
                <a:lnTo>
                  <a:pt x="1582" y="7237"/>
                </a:lnTo>
                <a:lnTo>
                  <a:pt x="1673" y="7128"/>
                </a:lnTo>
                <a:lnTo>
                  <a:pt x="1654" y="6964"/>
                </a:lnTo>
                <a:lnTo>
                  <a:pt x="1745" y="6819"/>
                </a:lnTo>
                <a:lnTo>
                  <a:pt x="1836" y="6655"/>
                </a:lnTo>
                <a:lnTo>
                  <a:pt x="1727" y="6546"/>
                </a:lnTo>
                <a:lnTo>
                  <a:pt x="1691" y="6401"/>
                </a:lnTo>
                <a:lnTo>
                  <a:pt x="1582" y="6146"/>
                </a:lnTo>
                <a:lnTo>
                  <a:pt x="1727" y="6001"/>
                </a:lnTo>
                <a:lnTo>
                  <a:pt x="1636" y="5910"/>
                </a:lnTo>
                <a:lnTo>
                  <a:pt x="1545" y="5782"/>
                </a:lnTo>
                <a:lnTo>
                  <a:pt x="1600" y="5655"/>
                </a:lnTo>
                <a:lnTo>
                  <a:pt x="1691" y="5564"/>
                </a:lnTo>
                <a:lnTo>
                  <a:pt x="1673" y="5310"/>
                </a:lnTo>
                <a:lnTo>
                  <a:pt x="1564" y="5255"/>
                </a:lnTo>
                <a:lnTo>
                  <a:pt x="1564" y="5037"/>
                </a:lnTo>
                <a:lnTo>
                  <a:pt x="1400" y="4946"/>
                </a:lnTo>
                <a:lnTo>
                  <a:pt x="1236" y="4892"/>
                </a:lnTo>
                <a:lnTo>
                  <a:pt x="1164" y="4782"/>
                </a:lnTo>
                <a:lnTo>
                  <a:pt x="1073" y="4637"/>
                </a:lnTo>
                <a:lnTo>
                  <a:pt x="891" y="4510"/>
                </a:lnTo>
                <a:lnTo>
                  <a:pt x="891" y="4255"/>
                </a:lnTo>
                <a:lnTo>
                  <a:pt x="818" y="4164"/>
                </a:lnTo>
                <a:lnTo>
                  <a:pt x="709" y="3982"/>
                </a:lnTo>
                <a:lnTo>
                  <a:pt x="600" y="3819"/>
                </a:lnTo>
                <a:lnTo>
                  <a:pt x="545" y="3637"/>
                </a:lnTo>
                <a:lnTo>
                  <a:pt x="473" y="3819"/>
                </a:lnTo>
                <a:lnTo>
                  <a:pt x="564" y="3982"/>
                </a:lnTo>
                <a:lnTo>
                  <a:pt x="654" y="4146"/>
                </a:lnTo>
                <a:lnTo>
                  <a:pt x="745" y="4255"/>
                </a:lnTo>
                <a:lnTo>
                  <a:pt x="782" y="4364"/>
                </a:lnTo>
                <a:lnTo>
                  <a:pt x="582" y="4364"/>
                </a:lnTo>
                <a:lnTo>
                  <a:pt x="418" y="4382"/>
                </a:lnTo>
                <a:lnTo>
                  <a:pt x="491" y="4546"/>
                </a:lnTo>
                <a:lnTo>
                  <a:pt x="454" y="4655"/>
                </a:lnTo>
                <a:lnTo>
                  <a:pt x="418" y="4801"/>
                </a:lnTo>
                <a:lnTo>
                  <a:pt x="527" y="4873"/>
                </a:lnTo>
                <a:lnTo>
                  <a:pt x="636" y="5019"/>
                </a:lnTo>
                <a:lnTo>
                  <a:pt x="382" y="4910"/>
                </a:lnTo>
                <a:lnTo>
                  <a:pt x="218" y="4801"/>
                </a:lnTo>
                <a:lnTo>
                  <a:pt x="0" y="4710"/>
                </a:lnTo>
                <a:lnTo>
                  <a:pt x="109" y="4873"/>
                </a:lnTo>
                <a:lnTo>
                  <a:pt x="200" y="5073"/>
                </a:lnTo>
                <a:cubicBezTo>
                  <a:pt x="212" y="5109"/>
                  <a:pt x="219" y="5148"/>
                  <a:pt x="236" y="5182"/>
                </a:cubicBezTo>
                <a:cubicBezTo>
                  <a:pt x="263" y="5235"/>
                  <a:pt x="364" y="5245"/>
                  <a:pt x="364" y="5310"/>
                </a:cubicBezTo>
                <a:lnTo>
                  <a:pt x="436" y="5492"/>
                </a:lnTo>
                <a:lnTo>
                  <a:pt x="636" y="5601"/>
                </a:lnTo>
                <a:lnTo>
                  <a:pt x="745" y="5673"/>
                </a:lnTo>
                <a:lnTo>
                  <a:pt x="764" y="5873"/>
                </a:lnTo>
                <a:lnTo>
                  <a:pt x="745" y="6037"/>
                </a:lnTo>
                <a:lnTo>
                  <a:pt x="891" y="6273"/>
                </a:lnTo>
                <a:lnTo>
                  <a:pt x="891" y="6473"/>
                </a:lnTo>
                <a:lnTo>
                  <a:pt x="982" y="6637"/>
                </a:lnTo>
                <a:lnTo>
                  <a:pt x="1018" y="6764"/>
                </a:lnTo>
                <a:lnTo>
                  <a:pt x="927" y="6873"/>
                </a:lnTo>
                <a:lnTo>
                  <a:pt x="818" y="7037"/>
                </a:lnTo>
                <a:lnTo>
                  <a:pt x="654" y="7001"/>
                </a:lnTo>
                <a:lnTo>
                  <a:pt x="636" y="6801"/>
                </a:lnTo>
                <a:lnTo>
                  <a:pt x="582" y="6619"/>
                </a:lnTo>
                <a:lnTo>
                  <a:pt x="436" y="6473"/>
                </a:lnTo>
                <a:lnTo>
                  <a:pt x="254" y="6437"/>
                </a:lnTo>
                <a:lnTo>
                  <a:pt x="364" y="6655"/>
                </a:lnTo>
                <a:lnTo>
                  <a:pt x="454" y="6837"/>
                </a:lnTo>
                <a:lnTo>
                  <a:pt x="436" y="6983"/>
                </a:lnTo>
                <a:lnTo>
                  <a:pt x="291" y="7019"/>
                </a:lnTo>
                <a:lnTo>
                  <a:pt x="73" y="7019"/>
                </a:lnTo>
                <a:lnTo>
                  <a:pt x="0" y="7110"/>
                </a:lnTo>
                <a:lnTo>
                  <a:pt x="164" y="7146"/>
                </a:lnTo>
                <a:lnTo>
                  <a:pt x="382" y="7164"/>
                </a:lnTo>
                <a:lnTo>
                  <a:pt x="491" y="7146"/>
                </a:lnTo>
                <a:lnTo>
                  <a:pt x="509" y="7455"/>
                </a:lnTo>
                <a:lnTo>
                  <a:pt x="618" y="7692"/>
                </a:lnTo>
                <a:lnTo>
                  <a:pt x="436" y="7783"/>
                </a:lnTo>
                <a:lnTo>
                  <a:pt x="236" y="7801"/>
                </a:lnTo>
                <a:lnTo>
                  <a:pt x="400" y="7855"/>
                </a:lnTo>
                <a:lnTo>
                  <a:pt x="400" y="8055"/>
                </a:lnTo>
                <a:lnTo>
                  <a:pt x="509" y="7928"/>
                </a:lnTo>
                <a:lnTo>
                  <a:pt x="673" y="8001"/>
                </a:lnTo>
                <a:lnTo>
                  <a:pt x="891" y="8164"/>
                </a:lnTo>
                <a:lnTo>
                  <a:pt x="764" y="8364"/>
                </a:lnTo>
                <a:lnTo>
                  <a:pt x="982" y="8237"/>
                </a:lnTo>
                <a:lnTo>
                  <a:pt x="1200" y="8328"/>
                </a:lnTo>
                <a:lnTo>
                  <a:pt x="1127" y="8455"/>
                </a:lnTo>
                <a:lnTo>
                  <a:pt x="945" y="8564"/>
                </a:lnTo>
                <a:lnTo>
                  <a:pt x="1109" y="8583"/>
                </a:lnTo>
                <a:lnTo>
                  <a:pt x="1236" y="8692"/>
                </a:lnTo>
                <a:lnTo>
                  <a:pt x="1273" y="8873"/>
                </a:lnTo>
                <a:lnTo>
                  <a:pt x="1418" y="9055"/>
                </a:lnTo>
                <a:lnTo>
                  <a:pt x="1382" y="9237"/>
                </a:lnTo>
                <a:lnTo>
                  <a:pt x="1200" y="9237"/>
                </a:lnTo>
                <a:lnTo>
                  <a:pt x="1054" y="9183"/>
                </a:lnTo>
                <a:lnTo>
                  <a:pt x="909" y="9092"/>
                </a:lnTo>
                <a:lnTo>
                  <a:pt x="964" y="9274"/>
                </a:lnTo>
                <a:lnTo>
                  <a:pt x="1073" y="9419"/>
                </a:lnTo>
                <a:lnTo>
                  <a:pt x="1164" y="9492"/>
                </a:lnTo>
                <a:lnTo>
                  <a:pt x="1291" y="9492"/>
                </a:lnTo>
                <a:lnTo>
                  <a:pt x="1400" y="9710"/>
                </a:lnTo>
                <a:lnTo>
                  <a:pt x="1454" y="9510"/>
                </a:lnTo>
                <a:lnTo>
                  <a:pt x="1618" y="9564"/>
                </a:lnTo>
                <a:lnTo>
                  <a:pt x="1691" y="9728"/>
                </a:lnTo>
                <a:lnTo>
                  <a:pt x="1800" y="9564"/>
                </a:lnTo>
                <a:lnTo>
                  <a:pt x="1982" y="9455"/>
                </a:lnTo>
                <a:lnTo>
                  <a:pt x="2091" y="9383"/>
                </a:lnTo>
                <a:lnTo>
                  <a:pt x="2255" y="9437"/>
                </a:lnTo>
                <a:lnTo>
                  <a:pt x="2345" y="9346"/>
                </a:lnTo>
                <a:lnTo>
                  <a:pt x="2491" y="9492"/>
                </a:lnTo>
                <a:lnTo>
                  <a:pt x="2582" y="9437"/>
                </a:lnTo>
                <a:lnTo>
                  <a:pt x="2618" y="9292"/>
                </a:lnTo>
                <a:lnTo>
                  <a:pt x="2745" y="9255"/>
                </a:lnTo>
                <a:lnTo>
                  <a:pt x="2909" y="9201"/>
                </a:lnTo>
                <a:lnTo>
                  <a:pt x="3018" y="9364"/>
                </a:lnTo>
                <a:lnTo>
                  <a:pt x="3091" y="9528"/>
                </a:lnTo>
                <a:lnTo>
                  <a:pt x="3309" y="9546"/>
                </a:lnTo>
                <a:lnTo>
                  <a:pt x="3418" y="9637"/>
                </a:lnTo>
                <a:lnTo>
                  <a:pt x="3582" y="9801"/>
                </a:lnTo>
                <a:close/>
              </a:path>
            </a:pathLst>
          </a:custGeom>
          <a:solidFill>
            <a:srgbClr val="00CCFF"/>
          </a:solidFill>
          <a:ln w="0" cap="flat" cmpd="sng">
            <a:solidFill>
              <a:srgbClr val="00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016125" y="1644650"/>
            <a:ext cx="26066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effectLst/>
              </a:rPr>
              <a:t>Lake Lavon Yield:</a:t>
            </a:r>
          </a:p>
          <a:p>
            <a:r>
              <a:rPr lang="en-US" sz="2400">
                <a:solidFill>
                  <a:schemeClr val="bg1"/>
                </a:solidFill>
                <a:effectLst/>
              </a:rPr>
              <a:t>104,000 ac-ft/yr</a:t>
            </a:r>
          </a:p>
          <a:p>
            <a:r>
              <a:rPr lang="en-US" sz="2400">
                <a:solidFill>
                  <a:schemeClr val="bg1"/>
                </a:solidFill>
                <a:effectLst/>
              </a:rPr>
              <a:t>(93 MGD)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5681663" y="1512888"/>
            <a:ext cx="24701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effectLst/>
              </a:rPr>
              <a:t>East Fork Water </a:t>
            </a:r>
          </a:p>
          <a:p>
            <a:r>
              <a:rPr lang="en-US" sz="2400">
                <a:solidFill>
                  <a:schemeClr val="bg1"/>
                </a:solidFill>
                <a:effectLst/>
              </a:rPr>
              <a:t>Supply Project:</a:t>
            </a:r>
          </a:p>
          <a:p>
            <a:r>
              <a:rPr lang="en-US" sz="2400">
                <a:solidFill>
                  <a:schemeClr val="bg1"/>
                </a:solidFill>
                <a:effectLst/>
              </a:rPr>
              <a:t>102,000 ac-ft/yr</a:t>
            </a:r>
          </a:p>
          <a:p>
            <a:r>
              <a:rPr lang="en-US" sz="2400">
                <a:solidFill>
                  <a:schemeClr val="bg1"/>
                </a:solidFill>
                <a:effectLst/>
              </a:rPr>
              <a:t>(91 MGD)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4754563" y="1770063"/>
            <a:ext cx="574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/>
                <a:latin typeface="Times New Roman" pitchFamily="18" charset="0"/>
              </a:rPr>
              <a:t>+</a:t>
            </a:r>
          </a:p>
        </p:txBody>
      </p:sp>
      <p:sp>
        <p:nvSpPr>
          <p:cNvPr id="601095" name="Freeform 7"/>
          <p:cNvSpPr>
            <a:spLocks/>
          </p:cNvSpPr>
          <p:nvPr/>
        </p:nvSpPr>
        <p:spPr bwMode="auto">
          <a:xfrm>
            <a:off x="6086475" y="3186113"/>
            <a:ext cx="1811338" cy="2489200"/>
          </a:xfrm>
          <a:custGeom>
            <a:avLst/>
            <a:gdLst/>
            <a:ahLst/>
            <a:cxnLst>
              <a:cxn ang="0">
                <a:pos x="5218" y="9074"/>
              </a:cxn>
              <a:cxn ang="0">
                <a:pos x="5855" y="8892"/>
              </a:cxn>
              <a:cxn ang="0">
                <a:pos x="6546" y="8346"/>
              </a:cxn>
              <a:cxn ang="0">
                <a:pos x="6418" y="8292"/>
              </a:cxn>
              <a:cxn ang="0">
                <a:pos x="5400" y="8437"/>
              </a:cxn>
              <a:cxn ang="0">
                <a:pos x="4764" y="8237"/>
              </a:cxn>
              <a:cxn ang="0">
                <a:pos x="4364" y="7419"/>
              </a:cxn>
              <a:cxn ang="0">
                <a:pos x="4873" y="6964"/>
              </a:cxn>
              <a:cxn ang="0">
                <a:pos x="5455" y="6528"/>
              </a:cxn>
              <a:cxn ang="0">
                <a:pos x="6146" y="6401"/>
              </a:cxn>
              <a:cxn ang="0">
                <a:pos x="6600" y="5837"/>
              </a:cxn>
              <a:cxn ang="0">
                <a:pos x="6091" y="6128"/>
              </a:cxn>
              <a:cxn ang="0">
                <a:pos x="5364" y="6128"/>
              </a:cxn>
              <a:cxn ang="0">
                <a:pos x="4964" y="5255"/>
              </a:cxn>
              <a:cxn ang="0">
                <a:pos x="5091" y="4892"/>
              </a:cxn>
              <a:cxn ang="0">
                <a:pos x="5491" y="4328"/>
              </a:cxn>
              <a:cxn ang="0">
                <a:pos x="6055" y="3855"/>
              </a:cxn>
              <a:cxn ang="0">
                <a:pos x="6546" y="3219"/>
              </a:cxn>
              <a:cxn ang="0">
                <a:pos x="6200" y="2673"/>
              </a:cxn>
              <a:cxn ang="0">
                <a:pos x="6436" y="1619"/>
              </a:cxn>
              <a:cxn ang="0">
                <a:pos x="6746" y="673"/>
              </a:cxn>
              <a:cxn ang="0">
                <a:pos x="6637" y="200"/>
              </a:cxn>
              <a:cxn ang="0">
                <a:pos x="5836" y="837"/>
              </a:cxn>
              <a:cxn ang="0">
                <a:pos x="5727" y="2019"/>
              </a:cxn>
              <a:cxn ang="0">
                <a:pos x="5091" y="1982"/>
              </a:cxn>
              <a:cxn ang="0">
                <a:pos x="3909" y="1491"/>
              </a:cxn>
              <a:cxn ang="0">
                <a:pos x="3964" y="1819"/>
              </a:cxn>
              <a:cxn ang="0">
                <a:pos x="4964" y="2364"/>
              </a:cxn>
              <a:cxn ang="0">
                <a:pos x="5291" y="3255"/>
              </a:cxn>
              <a:cxn ang="0">
                <a:pos x="4709" y="3891"/>
              </a:cxn>
              <a:cxn ang="0">
                <a:pos x="4291" y="3873"/>
              </a:cxn>
              <a:cxn ang="0">
                <a:pos x="4109" y="4091"/>
              </a:cxn>
              <a:cxn ang="0">
                <a:pos x="3673" y="4673"/>
              </a:cxn>
              <a:cxn ang="0">
                <a:pos x="3509" y="5364"/>
              </a:cxn>
              <a:cxn ang="0">
                <a:pos x="3582" y="6201"/>
              </a:cxn>
              <a:cxn ang="0">
                <a:pos x="2909" y="5164"/>
              </a:cxn>
              <a:cxn ang="0">
                <a:pos x="2727" y="5382"/>
              </a:cxn>
              <a:cxn ang="0">
                <a:pos x="3000" y="6073"/>
              </a:cxn>
              <a:cxn ang="0">
                <a:pos x="3400" y="7364"/>
              </a:cxn>
              <a:cxn ang="0">
                <a:pos x="3291" y="7873"/>
              </a:cxn>
              <a:cxn ang="0">
                <a:pos x="3673" y="8601"/>
              </a:cxn>
              <a:cxn ang="0">
                <a:pos x="2855" y="8364"/>
              </a:cxn>
              <a:cxn ang="0">
                <a:pos x="2218" y="7855"/>
              </a:cxn>
              <a:cxn ang="0">
                <a:pos x="2073" y="8364"/>
              </a:cxn>
              <a:cxn ang="0">
                <a:pos x="1473" y="7383"/>
              </a:cxn>
              <a:cxn ang="0">
                <a:pos x="1691" y="6401"/>
              </a:cxn>
              <a:cxn ang="0">
                <a:pos x="1673" y="5310"/>
              </a:cxn>
              <a:cxn ang="0">
                <a:pos x="891" y="4510"/>
              </a:cxn>
              <a:cxn ang="0">
                <a:pos x="564" y="3982"/>
              </a:cxn>
              <a:cxn ang="0">
                <a:pos x="454" y="4655"/>
              </a:cxn>
              <a:cxn ang="0">
                <a:pos x="109" y="4873"/>
              </a:cxn>
              <a:cxn ang="0">
                <a:pos x="764" y="5873"/>
              </a:cxn>
              <a:cxn ang="0">
                <a:pos x="818" y="7037"/>
              </a:cxn>
              <a:cxn ang="0">
                <a:pos x="454" y="6837"/>
              </a:cxn>
              <a:cxn ang="0">
                <a:pos x="491" y="7146"/>
              </a:cxn>
              <a:cxn ang="0">
                <a:pos x="509" y="7928"/>
              </a:cxn>
              <a:cxn ang="0">
                <a:pos x="945" y="8564"/>
              </a:cxn>
              <a:cxn ang="0">
                <a:pos x="1054" y="9183"/>
              </a:cxn>
              <a:cxn ang="0">
                <a:pos x="1454" y="9510"/>
              </a:cxn>
              <a:cxn ang="0">
                <a:pos x="2345" y="9346"/>
              </a:cxn>
              <a:cxn ang="0">
                <a:pos x="3091" y="9528"/>
              </a:cxn>
            </a:cxnLst>
            <a:rect l="0" t="0" r="r" b="b"/>
            <a:pathLst>
              <a:path w="6927" h="9801">
                <a:moveTo>
                  <a:pt x="3582" y="9801"/>
                </a:moveTo>
                <a:lnTo>
                  <a:pt x="5000" y="9655"/>
                </a:lnTo>
                <a:lnTo>
                  <a:pt x="5036" y="9510"/>
                </a:lnTo>
                <a:lnTo>
                  <a:pt x="5182" y="9346"/>
                </a:lnTo>
                <a:lnTo>
                  <a:pt x="5091" y="9255"/>
                </a:lnTo>
                <a:lnTo>
                  <a:pt x="5109" y="9128"/>
                </a:lnTo>
                <a:lnTo>
                  <a:pt x="5218" y="9074"/>
                </a:lnTo>
                <a:lnTo>
                  <a:pt x="5200" y="8964"/>
                </a:lnTo>
                <a:lnTo>
                  <a:pt x="5291" y="8855"/>
                </a:lnTo>
                <a:lnTo>
                  <a:pt x="5400" y="8746"/>
                </a:lnTo>
                <a:lnTo>
                  <a:pt x="5473" y="8873"/>
                </a:lnTo>
                <a:lnTo>
                  <a:pt x="5582" y="8746"/>
                </a:lnTo>
                <a:lnTo>
                  <a:pt x="5727" y="8873"/>
                </a:lnTo>
                <a:lnTo>
                  <a:pt x="5855" y="8892"/>
                </a:lnTo>
                <a:lnTo>
                  <a:pt x="6000" y="8764"/>
                </a:lnTo>
                <a:lnTo>
                  <a:pt x="6182" y="8655"/>
                </a:lnTo>
                <a:lnTo>
                  <a:pt x="6291" y="8564"/>
                </a:lnTo>
                <a:lnTo>
                  <a:pt x="6418" y="8546"/>
                </a:lnTo>
                <a:lnTo>
                  <a:pt x="6436" y="8419"/>
                </a:lnTo>
                <a:lnTo>
                  <a:pt x="6546" y="8455"/>
                </a:lnTo>
                <a:lnTo>
                  <a:pt x="6546" y="8346"/>
                </a:lnTo>
                <a:lnTo>
                  <a:pt x="6673" y="8237"/>
                </a:lnTo>
                <a:lnTo>
                  <a:pt x="6782" y="8201"/>
                </a:lnTo>
                <a:lnTo>
                  <a:pt x="6673" y="8164"/>
                </a:lnTo>
                <a:lnTo>
                  <a:pt x="6655" y="8037"/>
                </a:lnTo>
                <a:lnTo>
                  <a:pt x="6600" y="8201"/>
                </a:lnTo>
                <a:lnTo>
                  <a:pt x="6491" y="8128"/>
                </a:lnTo>
                <a:lnTo>
                  <a:pt x="6418" y="8292"/>
                </a:lnTo>
                <a:lnTo>
                  <a:pt x="6309" y="8292"/>
                </a:lnTo>
                <a:lnTo>
                  <a:pt x="6109" y="8383"/>
                </a:lnTo>
                <a:lnTo>
                  <a:pt x="5982" y="8455"/>
                </a:lnTo>
                <a:lnTo>
                  <a:pt x="5782" y="8546"/>
                </a:lnTo>
                <a:lnTo>
                  <a:pt x="5564" y="8492"/>
                </a:lnTo>
                <a:lnTo>
                  <a:pt x="5546" y="8310"/>
                </a:lnTo>
                <a:lnTo>
                  <a:pt x="5400" y="8437"/>
                </a:lnTo>
                <a:lnTo>
                  <a:pt x="5218" y="8510"/>
                </a:lnTo>
                <a:lnTo>
                  <a:pt x="5091" y="8510"/>
                </a:lnTo>
                <a:lnTo>
                  <a:pt x="5200" y="8255"/>
                </a:lnTo>
                <a:lnTo>
                  <a:pt x="4964" y="8492"/>
                </a:lnTo>
                <a:lnTo>
                  <a:pt x="4800" y="8492"/>
                </a:lnTo>
                <a:lnTo>
                  <a:pt x="4764" y="8364"/>
                </a:lnTo>
                <a:lnTo>
                  <a:pt x="4764" y="8237"/>
                </a:lnTo>
                <a:lnTo>
                  <a:pt x="4691" y="8092"/>
                </a:lnTo>
                <a:lnTo>
                  <a:pt x="4764" y="7946"/>
                </a:lnTo>
                <a:lnTo>
                  <a:pt x="4764" y="7692"/>
                </a:lnTo>
                <a:lnTo>
                  <a:pt x="4782" y="7583"/>
                </a:lnTo>
                <a:lnTo>
                  <a:pt x="4727" y="7492"/>
                </a:lnTo>
                <a:lnTo>
                  <a:pt x="4564" y="7401"/>
                </a:lnTo>
                <a:lnTo>
                  <a:pt x="4364" y="7419"/>
                </a:lnTo>
                <a:lnTo>
                  <a:pt x="4346" y="7310"/>
                </a:lnTo>
                <a:lnTo>
                  <a:pt x="4400" y="7219"/>
                </a:lnTo>
                <a:lnTo>
                  <a:pt x="4527" y="7237"/>
                </a:lnTo>
                <a:lnTo>
                  <a:pt x="4655" y="7237"/>
                </a:lnTo>
                <a:lnTo>
                  <a:pt x="4873" y="7292"/>
                </a:lnTo>
                <a:lnTo>
                  <a:pt x="4782" y="7110"/>
                </a:lnTo>
                <a:lnTo>
                  <a:pt x="4873" y="6964"/>
                </a:lnTo>
                <a:lnTo>
                  <a:pt x="4927" y="6801"/>
                </a:lnTo>
                <a:lnTo>
                  <a:pt x="4964" y="6673"/>
                </a:lnTo>
                <a:lnTo>
                  <a:pt x="5055" y="6582"/>
                </a:lnTo>
                <a:lnTo>
                  <a:pt x="5182" y="6692"/>
                </a:lnTo>
                <a:lnTo>
                  <a:pt x="5182" y="6528"/>
                </a:lnTo>
                <a:lnTo>
                  <a:pt x="5309" y="6528"/>
                </a:lnTo>
                <a:lnTo>
                  <a:pt x="5455" y="6528"/>
                </a:lnTo>
                <a:lnTo>
                  <a:pt x="5527" y="6655"/>
                </a:lnTo>
                <a:lnTo>
                  <a:pt x="5582" y="6492"/>
                </a:lnTo>
                <a:lnTo>
                  <a:pt x="5764" y="6510"/>
                </a:lnTo>
                <a:lnTo>
                  <a:pt x="5873" y="6528"/>
                </a:lnTo>
                <a:lnTo>
                  <a:pt x="5891" y="6692"/>
                </a:lnTo>
                <a:lnTo>
                  <a:pt x="5982" y="6419"/>
                </a:lnTo>
                <a:lnTo>
                  <a:pt x="6146" y="6401"/>
                </a:lnTo>
                <a:lnTo>
                  <a:pt x="6236" y="6473"/>
                </a:lnTo>
                <a:lnTo>
                  <a:pt x="6455" y="6328"/>
                </a:lnTo>
                <a:lnTo>
                  <a:pt x="6564" y="6182"/>
                </a:lnTo>
                <a:lnTo>
                  <a:pt x="6673" y="5982"/>
                </a:lnTo>
                <a:lnTo>
                  <a:pt x="6709" y="5801"/>
                </a:lnTo>
                <a:lnTo>
                  <a:pt x="6837" y="5692"/>
                </a:lnTo>
                <a:lnTo>
                  <a:pt x="6600" y="5837"/>
                </a:lnTo>
                <a:lnTo>
                  <a:pt x="6673" y="5601"/>
                </a:lnTo>
                <a:lnTo>
                  <a:pt x="6546" y="5801"/>
                </a:lnTo>
                <a:lnTo>
                  <a:pt x="6418" y="5764"/>
                </a:lnTo>
                <a:lnTo>
                  <a:pt x="6382" y="5946"/>
                </a:lnTo>
                <a:lnTo>
                  <a:pt x="6236" y="6055"/>
                </a:lnTo>
                <a:lnTo>
                  <a:pt x="6091" y="5910"/>
                </a:lnTo>
                <a:lnTo>
                  <a:pt x="6091" y="6128"/>
                </a:lnTo>
                <a:lnTo>
                  <a:pt x="5873" y="6164"/>
                </a:lnTo>
                <a:lnTo>
                  <a:pt x="5746" y="6128"/>
                </a:lnTo>
                <a:lnTo>
                  <a:pt x="5691" y="5928"/>
                </a:lnTo>
                <a:lnTo>
                  <a:pt x="5636" y="6164"/>
                </a:lnTo>
                <a:lnTo>
                  <a:pt x="5527" y="6092"/>
                </a:lnTo>
                <a:lnTo>
                  <a:pt x="5509" y="6219"/>
                </a:lnTo>
                <a:lnTo>
                  <a:pt x="5364" y="6128"/>
                </a:lnTo>
                <a:lnTo>
                  <a:pt x="5327" y="5910"/>
                </a:lnTo>
                <a:lnTo>
                  <a:pt x="5182" y="5964"/>
                </a:lnTo>
                <a:lnTo>
                  <a:pt x="5073" y="5873"/>
                </a:lnTo>
                <a:lnTo>
                  <a:pt x="5073" y="5710"/>
                </a:lnTo>
                <a:lnTo>
                  <a:pt x="5000" y="5528"/>
                </a:lnTo>
                <a:lnTo>
                  <a:pt x="4946" y="5419"/>
                </a:lnTo>
                <a:lnTo>
                  <a:pt x="4964" y="5255"/>
                </a:lnTo>
                <a:lnTo>
                  <a:pt x="4855" y="5546"/>
                </a:lnTo>
                <a:lnTo>
                  <a:pt x="4709" y="5546"/>
                </a:lnTo>
                <a:lnTo>
                  <a:pt x="4709" y="5273"/>
                </a:lnTo>
                <a:lnTo>
                  <a:pt x="4709" y="5128"/>
                </a:lnTo>
                <a:lnTo>
                  <a:pt x="4782" y="5037"/>
                </a:lnTo>
                <a:lnTo>
                  <a:pt x="4964" y="4964"/>
                </a:lnTo>
                <a:lnTo>
                  <a:pt x="5091" y="4892"/>
                </a:lnTo>
                <a:lnTo>
                  <a:pt x="5218" y="4837"/>
                </a:lnTo>
                <a:lnTo>
                  <a:pt x="5327" y="4964"/>
                </a:lnTo>
                <a:lnTo>
                  <a:pt x="5491" y="4964"/>
                </a:lnTo>
                <a:lnTo>
                  <a:pt x="5327" y="4855"/>
                </a:lnTo>
                <a:lnTo>
                  <a:pt x="5327" y="4710"/>
                </a:lnTo>
                <a:lnTo>
                  <a:pt x="5418" y="4455"/>
                </a:lnTo>
                <a:lnTo>
                  <a:pt x="5491" y="4328"/>
                </a:lnTo>
                <a:lnTo>
                  <a:pt x="5418" y="4237"/>
                </a:lnTo>
                <a:lnTo>
                  <a:pt x="5509" y="4055"/>
                </a:lnTo>
                <a:lnTo>
                  <a:pt x="5546" y="3910"/>
                </a:lnTo>
                <a:lnTo>
                  <a:pt x="5709" y="3982"/>
                </a:lnTo>
                <a:lnTo>
                  <a:pt x="5836" y="4019"/>
                </a:lnTo>
                <a:lnTo>
                  <a:pt x="5946" y="3873"/>
                </a:lnTo>
                <a:lnTo>
                  <a:pt x="6055" y="3855"/>
                </a:lnTo>
                <a:lnTo>
                  <a:pt x="6164" y="3982"/>
                </a:lnTo>
                <a:lnTo>
                  <a:pt x="6346" y="3910"/>
                </a:lnTo>
                <a:lnTo>
                  <a:pt x="6527" y="3982"/>
                </a:lnTo>
                <a:lnTo>
                  <a:pt x="6436" y="3837"/>
                </a:lnTo>
                <a:lnTo>
                  <a:pt x="6491" y="3673"/>
                </a:lnTo>
                <a:lnTo>
                  <a:pt x="6527" y="3491"/>
                </a:lnTo>
                <a:lnTo>
                  <a:pt x="6546" y="3219"/>
                </a:lnTo>
                <a:lnTo>
                  <a:pt x="6746" y="3237"/>
                </a:lnTo>
                <a:lnTo>
                  <a:pt x="6800" y="3146"/>
                </a:lnTo>
                <a:lnTo>
                  <a:pt x="6600" y="3146"/>
                </a:lnTo>
                <a:lnTo>
                  <a:pt x="6491" y="2982"/>
                </a:lnTo>
                <a:lnTo>
                  <a:pt x="6364" y="2819"/>
                </a:lnTo>
                <a:lnTo>
                  <a:pt x="6164" y="2782"/>
                </a:lnTo>
                <a:lnTo>
                  <a:pt x="6200" y="2673"/>
                </a:lnTo>
                <a:lnTo>
                  <a:pt x="6418" y="2419"/>
                </a:lnTo>
                <a:lnTo>
                  <a:pt x="6527" y="2164"/>
                </a:lnTo>
                <a:lnTo>
                  <a:pt x="6618" y="2001"/>
                </a:lnTo>
                <a:lnTo>
                  <a:pt x="6691" y="1800"/>
                </a:lnTo>
                <a:lnTo>
                  <a:pt x="6709" y="1582"/>
                </a:lnTo>
                <a:lnTo>
                  <a:pt x="6564" y="1691"/>
                </a:lnTo>
                <a:lnTo>
                  <a:pt x="6436" y="1619"/>
                </a:lnTo>
                <a:lnTo>
                  <a:pt x="6418" y="1473"/>
                </a:lnTo>
                <a:lnTo>
                  <a:pt x="6509" y="1219"/>
                </a:lnTo>
                <a:lnTo>
                  <a:pt x="6782" y="1164"/>
                </a:lnTo>
                <a:lnTo>
                  <a:pt x="6873" y="1055"/>
                </a:lnTo>
                <a:lnTo>
                  <a:pt x="6800" y="873"/>
                </a:lnTo>
                <a:lnTo>
                  <a:pt x="6927" y="746"/>
                </a:lnTo>
                <a:lnTo>
                  <a:pt x="6746" y="673"/>
                </a:lnTo>
                <a:lnTo>
                  <a:pt x="6818" y="564"/>
                </a:lnTo>
                <a:lnTo>
                  <a:pt x="6727" y="491"/>
                </a:lnTo>
                <a:lnTo>
                  <a:pt x="6837" y="328"/>
                </a:lnTo>
                <a:lnTo>
                  <a:pt x="6746" y="237"/>
                </a:lnTo>
                <a:lnTo>
                  <a:pt x="6727" y="128"/>
                </a:lnTo>
                <a:lnTo>
                  <a:pt x="6709" y="0"/>
                </a:lnTo>
                <a:lnTo>
                  <a:pt x="6637" y="200"/>
                </a:lnTo>
                <a:lnTo>
                  <a:pt x="6527" y="110"/>
                </a:lnTo>
                <a:lnTo>
                  <a:pt x="6600" y="346"/>
                </a:lnTo>
                <a:lnTo>
                  <a:pt x="6527" y="582"/>
                </a:lnTo>
                <a:lnTo>
                  <a:pt x="6364" y="746"/>
                </a:lnTo>
                <a:lnTo>
                  <a:pt x="6182" y="928"/>
                </a:lnTo>
                <a:lnTo>
                  <a:pt x="5964" y="855"/>
                </a:lnTo>
                <a:lnTo>
                  <a:pt x="5836" y="837"/>
                </a:lnTo>
                <a:lnTo>
                  <a:pt x="5891" y="1037"/>
                </a:lnTo>
                <a:lnTo>
                  <a:pt x="5800" y="1182"/>
                </a:lnTo>
                <a:lnTo>
                  <a:pt x="5982" y="1237"/>
                </a:lnTo>
                <a:lnTo>
                  <a:pt x="5946" y="1437"/>
                </a:lnTo>
                <a:lnTo>
                  <a:pt x="6018" y="1600"/>
                </a:lnTo>
                <a:lnTo>
                  <a:pt x="5909" y="1837"/>
                </a:lnTo>
                <a:lnTo>
                  <a:pt x="5727" y="2019"/>
                </a:lnTo>
                <a:lnTo>
                  <a:pt x="5546" y="2182"/>
                </a:lnTo>
                <a:lnTo>
                  <a:pt x="5509" y="2291"/>
                </a:lnTo>
                <a:lnTo>
                  <a:pt x="5400" y="2201"/>
                </a:lnTo>
                <a:lnTo>
                  <a:pt x="5346" y="2001"/>
                </a:lnTo>
                <a:lnTo>
                  <a:pt x="5200" y="1928"/>
                </a:lnTo>
                <a:lnTo>
                  <a:pt x="5091" y="1710"/>
                </a:lnTo>
                <a:lnTo>
                  <a:pt x="5091" y="1982"/>
                </a:lnTo>
                <a:lnTo>
                  <a:pt x="4818" y="1891"/>
                </a:lnTo>
                <a:lnTo>
                  <a:pt x="4600" y="1910"/>
                </a:lnTo>
                <a:lnTo>
                  <a:pt x="4473" y="1837"/>
                </a:lnTo>
                <a:lnTo>
                  <a:pt x="4309" y="1837"/>
                </a:lnTo>
                <a:lnTo>
                  <a:pt x="4127" y="1782"/>
                </a:lnTo>
                <a:lnTo>
                  <a:pt x="4018" y="1637"/>
                </a:lnTo>
                <a:lnTo>
                  <a:pt x="3909" y="1491"/>
                </a:lnTo>
                <a:lnTo>
                  <a:pt x="3818" y="1400"/>
                </a:lnTo>
                <a:lnTo>
                  <a:pt x="3727" y="1291"/>
                </a:lnTo>
                <a:lnTo>
                  <a:pt x="3618" y="1182"/>
                </a:lnTo>
                <a:lnTo>
                  <a:pt x="3527" y="1110"/>
                </a:lnTo>
                <a:lnTo>
                  <a:pt x="3691" y="1419"/>
                </a:lnTo>
                <a:lnTo>
                  <a:pt x="3800" y="1691"/>
                </a:lnTo>
                <a:lnTo>
                  <a:pt x="3964" y="1819"/>
                </a:lnTo>
                <a:lnTo>
                  <a:pt x="4055" y="1946"/>
                </a:lnTo>
                <a:lnTo>
                  <a:pt x="4127" y="2073"/>
                </a:lnTo>
                <a:lnTo>
                  <a:pt x="4236" y="2128"/>
                </a:lnTo>
                <a:lnTo>
                  <a:pt x="4436" y="2201"/>
                </a:lnTo>
                <a:lnTo>
                  <a:pt x="4564" y="2310"/>
                </a:lnTo>
                <a:lnTo>
                  <a:pt x="4764" y="2310"/>
                </a:lnTo>
                <a:lnTo>
                  <a:pt x="4964" y="2364"/>
                </a:lnTo>
                <a:lnTo>
                  <a:pt x="5073" y="2510"/>
                </a:lnTo>
                <a:lnTo>
                  <a:pt x="5273" y="2546"/>
                </a:lnTo>
                <a:lnTo>
                  <a:pt x="5346" y="2637"/>
                </a:lnTo>
                <a:lnTo>
                  <a:pt x="5400" y="2910"/>
                </a:lnTo>
                <a:lnTo>
                  <a:pt x="5418" y="3146"/>
                </a:lnTo>
                <a:lnTo>
                  <a:pt x="5455" y="3310"/>
                </a:lnTo>
                <a:lnTo>
                  <a:pt x="5291" y="3255"/>
                </a:lnTo>
                <a:lnTo>
                  <a:pt x="5164" y="3328"/>
                </a:lnTo>
                <a:lnTo>
                  <a:pt x="4982" y="3310"/>
                </a:lnTo>
                <a:lnTo>
                  <a:pt x="4836" y="3182"/>
                </a:lnTo>
                <a:lnTo>
                  <a:pt x="4764" y="3291"/>
                </a:lnTo>
                <a:lnTo>
                  <a:pt x="4727" y="3437"/>
                </a:lnTo>
                <a:lnTo>
                  <a:pt x="4800" y="3673"/>
                </a:lnTo>
                <a:lnTo>
                  <a:pt x="4709" y="3891"/>
                </a:lnTo>
                <a:lnTo>
                  <a:pt x="4600" y="4037"/>
                </a:lnTo>
                <a:lnTo>
                  <a:pt x="4473" y="3982"/>
                </a:lnTo>
                <a:lnTo>
                  <a:pt x="4327" y="3855"/>
                </a:lnTo>
                <a:lnTo>
                  <a:pt x="4346" y="3710"/>
                </a:lnTo>
                <a:lnTo>
                  <a:pt x="4273" y="3601"/>
                </a:lnTo>
                <a:lnTo>
                  <a:pt x="4291" y="3764"/>
                </a:lnTo>
                <a:lnTo>
                  <a:pt x="4291" y="3873"/>
                </a:lnTo>
                <a:lnTo>
                  <a:pt x="4000" y="3710"/>
                </a:lnTo>
                <a:lnTo>
                  <a:pt x="3873" y="3691"/>
                </a:lnTo>
                <a:lnTo>
                  <a:pt x="3745" y="3673"/>
                </a:lnTo>
                <a:lnTo>
                  <a:pt x="3582" y="3510"/>
                </a:lnTo>
                <a:lnTo>
                  <a:pt x="3727" y="3746"/>
                </a:lnTo>
                <a:lnTo>
                  <a:pt x="4055" y="3946"/>
                </a:lnTo>
                <a:lnTo>
                  <a:pt x="4109" y="4091"/>
                </a:lnTo>
                <a:lnTo>
                  <a:pt x="3982" y="4273"/>
                </a:lnTo>
                <a:lnTo>
                  <a:pt x="3873" y="4437"/>
                </a:lnTo>
                <a:lnTo>
                  <a:pt x="3873" y="4564"/>
                </a:lnTo>
                <a:lnTo>
                  <a:pt x="3927" y="4782"/>
                </a:lnTo>
                <a:lnTo>
                  <a:pt x="3891" y="4892"/>
                </a:lnTo>
                <a:lnTo>
                  <a:pt x="3764" y="4782"/>
                </a:lnTo>
                <a:lnTo>
                  <a:pt x="3673" y="4673"/>
                </a:lnTo>
                <a:lnTo>
                  <a:pt x="3673" y="4855"/>
                </a:lnTo>
                <a:lnTo>
                  <a:pt x="3527" y="4855"/>
                </a:lnTo>
                <a:lnTo>
                  <a:pt x="3709" y="4928"/>
                </a:lnTo>
                <a:lnTo>
                  <a:pt x="3782" y="5146"/>
                </a:lnTo>
                <a:lnTo>
                  <a:pt x="3782" y="5382"/>
                </a:lnTo>
                <a:lnTo>
                  <a:pt x="3727" y="5510"/>
                </a:lnTo>
                <a:lnTo>
                  <a:pt x="3509" y="5364"/>
                </a:lnTo>
                <a:lnTo>
                  <a:pt x="3655" y="5582"/>
                </a:lnTo>
                <a:lnTo>
                  <a:pt x="3727" y="5837"/>
                </a:lnTo>
                <a:lnTo>
                  <a:pt x="3655" y="6019"/>
                </a:lnTo>
                <a:lnTo>
                  <a:pt x="3709" y="6201"/>
                </a:lnTo>
                <a:lnTo>
                  <a:pt x="3782" y="6328"/>
                </a:lnTo>
                <a:lnTo>
                  <a:pt x="3691" y="6473"/>
                </a:lnTo>
                <a:lnTo>
                  <a:pt x="3582" y="6201"/>
                </a:lnTo>
                <a:lnTo>
                  <a:pt x="3455" y="6110"/>
                </a:lnTo>
                <a:lnTo>
                  <a:pt x="3327" y="5946"/>
                </a:lnTo>
                <a:lnTo>
                  <a:pt x="3182" y="5746"/>
                </a:lnTo>
                <a:lnTo>
                  <a:pt x="3236" y="5510"/>
                </a:lnTo>
                <a:lnTo>
                  <a:pt x="3145" y="5637"/>
                </a:lnTo>
                <a:lnTo>
                  <a:pt x="3018" y="5328"/>
                </a:lnTo>
                <a:lnTo>
                  <a:pt x="2909" y="5164"/>
                </a:lnTo>
                <a:lnTo>
                  <a:pt x="2800" y="4964"/>
                </a:lnTo>
                <a:lnTo>
                  <a:pt x="2691" y="4782"/>
                </a:lnTo>
                <a:lnTo>
                  <a:pt x="2582" y="4346"/>
                </a:lnTo>
                <a:lnTo>
                  <a:pt x="2564" y="4746"/>
                </a:lnTo>
                <a:lnTo>
                  <a:pt x="2636" y="5037"/>
                </a:lnTo>
                <a:lnTo>
                  <a:pt x="2691" y="5273"/>
                </a:lnTo>
                <a:lnTo>
                  <a:pt x="2727" y="5382"/>
                </a:lnTo>
                <a:lnTo>
                  <a:pt x="2745" y="5510"/>
                </a:lnTo>
                <a:lnTo>
                  <a:pt x="2727" y="5673"/>
                </a:lnTo>
                <a:lnTo>
                  <a:pt x="2855" y="5619"/>
                </a:lnTo>
                <a:lnTo>
                  <a:pt x="2873" y="5801"/>
                </a:lnTo>
                <a:lnTo>
                  <a:pt x="2927" y="5964"/>
                </a:lnTo>
                <a:lnTo>
                  <a:pt x="2909" y="6219"/>
                </a:lnTo>
                <a:lnTo>
                  <a:pt x="3000" y="6073"/>
                </a:lnTo>
                <a:lnTo>
                  <a:pt x="3109" y="6273"/>
                </a:lnTo>
                <a:lnTo>
                  <a:pt x="3236" y="6455"/>
                </a:lnTo>
                <a:lnTo>
                  <a:pt x="3273" y="6637"/>
                </a:lnTo>
                <a:lnTo>
                  <a:pt x="3218" y="6728"/>
                </a:lnTo>
                <a:lnTo>
                  <a:pt x="3345" y="6892"/>
                </a:lnTo>
                <a:lnTo>
                  <a:pt x="3291" y="7001"/>
                </a:lnTo>
                <a:lnTo>
                  <a:pt x="3400" y="7364"/>
                </a:lnTo>
                <a:lnTo>
                  <a:pt x="3309" y="7437"/>
                </a:lnTo>
                <a:lnTo>
                  <a:pt x="3327" y="7692"/>
                </a:lnTo>
                <a:lnTo>
                  <a:pt x="3164" y="7546"/>
                </a:lnTo>
                <a:lnTo>
                  <a:pt x="3018" y="7383"/>
                </a:lnTo>
                <a:lnTo>
                  <a:pt x="3055" y="7637"/>
                </a:lnTo>
                <a:lnTo>
                  <a:pt x="3182" y="7801"/>
                </a:lnTo>
                <a:lnTo>
                  <a:pt x="3291" y="7873"/>
                </a:lnTo>
                <a:lnTo>
                  <a:pt x="3109" y="7873"/>
                </a:lnTo>
                <a:lnTo>
                  <a:pt x="3273" y="8073"/>
                </a:lnTo>
                <a:lnTo>
                  <a:pt x="3382" y="8219"/>
                </a:lnTo>
                <a:lnTo>
                  <a:pt x="3291" y="8292"/>
                </a:lnTo>
                <a:lnTo>
                  <a:pt x="3418" y="8383"/>
                </a:lnTo>
                <a:lnTo>
                  <a:pt x="3473" y="8510"/>
                </a:lnTo>
                <a:lnTo>
                  <a:pt x="3673" y="8601"/>
                </a:lnTo>
                <a:lnTo>
                  <a:pt x="3836" y="8692"/>
                </a:lnTo>
                <a:lnTo>
                  <a:pt x="3636" y="8673"/>
                </a:lnTo>
                <a:lnTo>
                  <a:pt x="3382" y="8492"/>
                </a:lnTo>
                <a:lnTo>
                  <a:pt x="3236" y="8546"/>
                </a:lnTo>
                <a:lnTo>
                  <a:pt x="3127" y="8546"/>
                </a:lnTo>
                <a:lnTo>
                  <a:pt x="2982" y="8383"/>
                </a:lnTo>
                <a:lnTo>
                  <a:pt x="2855" y="8364"/>
                </a:lnTo>
                <a:lnTo>
                  <a:pt x="2727" y="8437"/>
                </a:lnTo>
                <a:lnTo>
                  <a:pt x="2545" y="8437"/>
                </a:lnTo>
                <a:lnTo>
                  <a:pt x="2564" y="8255"/>
                </a:lnTo>
                <a:lnTo>
                  <a:pt x="2418" y="8292"/>
                </a:lnTo>
                <a:lnTo>
                  <a:pt x="2400" y="8073"/>
                </a:lnTo>
                <a:lnTo>
                  <a:pt x="2309" y="8128"/>
                </a:lnTo>
                <a:lnTo>
                  <a:pt x="2218" y="7855"/>
                </a:lnTo>
                <a:lnTo>
                  <a:pt x="2164" y="8092"/>
                </a:lnTo>
                <a:lnTo>
                  <a:pt x="2291" y="8292"/>
                </a:lnTo>
                <a:lnTo>
                  <a:pt x="2327" y="8437"/>
                </a:lnTo>
                <a:lnTo>
                  <a:pt x="2364" y="8564"/>
                </a:lnTo>
                <a:lnTo>
                  <a:pt x="2164" y="8564"/>
                </a:lnTo>
                <a:lnTo>
                  <a:pt x="2000" y="8583"/>
                </a:lnTo>
                <a:lnTo>
                  <a:pt x="2073" y="8364"/>
                </a:lnTo>
                <a:lnTo>
                  <a:pt x="2000" y="8128"/>
                </a:lnTo>
                <a:lnTo>
                  <a:pt x="1945" y="7837"/>
                </a:lnTo>
                <a:lnTo>
                  <a:pt x="1745" y="7837"/>
                </a:lnTo>
                <a:lnTo>
                  <a:pt x="1745" y="7583"/>
                </a:lnTo>
                <a:lnTo>
                  <a:pt x="1618" y="7710"/>
                </a:lnTo>
                <a:lnTo>
                  <a:pt x="1473" y="7528"/>
                </a:lnTo>
                <a:lnTo>
                  <a:pt x="1473" y="7383"/>
                </a:lnTo>
                <a:lnTo>
                  <a:pt x="1582" y="7237"/>
                </a:lnTo>
                <a:lnTo>
                  <a:pt x="1673" y="7128"/>
                </a:lnTo>
                <a:lnTo>
                  <a:pt x="1654" y="6964"/>
                </a:lnTo>
                <a:lnTo>
                  <a:pt x="1745" y="6819"/>
                </a:lnTo>
                <a:lnTo>
                  <a:pt x="1836" y="6655"/>
                </a:lnTo>
                <a:lnTo>
                  <a:pt x="1727" y="6546"/>
                </a:lnTo>
                <a:lnTo>
                  <a:pt x="1691" y="6401"/>
                </a:lnTo>
                <a:lnTo>
                  <a:pt x="1582" y="6146"/>
                </a:lnTo>
                <a:lnTo>
                  <a:pt x="1727" y="6001"/>
                </a:lnTo>
                <a:lnTo>
                  <a:pt x="1636" y="5910"/>
                </a:lnTo>
                <a:lnTo>
                  <a:pt x="1545" y="5782"/>
                </a:lnTo>
                <a:lnTo>
                  <a:pt x="1600" y="5655"/>
                </a:lnTo>
                <a:lnTo>
                  <a:pt x="1691" y="5564"/>
                </a:lnTo>
                <a:lnTo>
                  <a:pt x="1673" y="5310"/>
                </a:lnTo>
                <a:lnTo>
                  <a:pt x="1564" y="5255"/>
                </a:lnTo>
                <a:lnTo>
                  <a:pt x="1564" y="5037"/>
                </a:lnTo>
                <a:lnTo>
                  <a:pt x="1400" y="4946"/>
                </a:lnTo>
                <a:lnTo>
                  <a:pt x="1236" y="4892"/>
                </a:lnTo>
                <a:lnTo>
                  <a:pt x="1164" y="4782"/>
                </a:lnTo>
                <a:lnTo>
                  <a:pt x="1073" y="4637"/>
                </a:lnTo>
                <a:lnTo>
                  <a:pt x="891" y="4510"/>
                </a:lnTo>
                <a:lnTo>
                  <a:pt x="891" y="4255"/>
                </a:lnTo>
                <a:lnTo>
                  <a:pt x="818" y="4164"/>
                </a:lnTo>
                <a:lnTo>
                  <a:pt x="709" y="3982"/>
                </a:lnTo>
                <a:lnTo>
                  <a:pt x="600" y="3819"/>
                </a:lnTo>
                <a:lnTo>
                  <a:pt x="545" y="3637"/>
                </a:lnTo>
                <a:lnTo>
                  <a:pt x="473" y="3819"/>
                </a:lnTo>
                <a:lnTo>
                  <a:pt x="564" y="3982"/>
                </a:lnTo>
                <a:lnTo>
                  <a:pt x="654" y="4146"/>
                </a:lnTo>
                <a:lnTo>
                  <a:pt x="745" y="4255"/>
                </a:lnTo>
                <a:lnTo>
                  <a:pt x="782" y="4364"/>
                </a:lnTo>
                <a:lnTo>
                  <a:pt x="582" y="4364"/>
                </a:lnTo>
                <a:lnTo>
                  <a:pt x="418" y="4382"/>
                </a:lnTo>
                <a:lnTo>
                  <a:pt x="491" y="4546"/>
                </a:lnTo>
                <a:lnTo>
                  <a:pt x="454" y="4655"/>
                </a:lnTo>
                <a:lnTo>
                  <a:pt x="418" y="4801"/>
                </a:lnTo>
                <a:lnTo>
                  <a:pt x="527" y="4873"/>
                </a:lnTo>
                <a:lnTo>
                  <a:pt x="636" y="5019"/>
                </a:lnTo>
                <a:lnTo>
                  <a:pt x="382" y="4910"/>
                </a:lnTo>
                <a:lnTo>
                  <a:pt x="218" y="4801"/>
                </a:lnTo>
                <a:lnTo>
                  <a:pt x="0" y="4710"/>
                </a:lnTo>
                <a:lnTo>
                  <a:pt x="109" y="4873"/>
                </a:lnTo>
                <a:lnTo>
                  <a:pt x="200" y="5073"/>
                </a:lnTo>
                <a:cubicBezTo>
                  <a:pt x="212" y="5109"/>
                  <a:pt x="219" y="5148"/>
                  <a:pt x="236" y="5182"/>
                </a:cubicBezTo>
                <a:cubicBezTo>
                  <a:pt x="263" y="5235"/>
                  <a:pt x="364" y="5245"/>
                  <a:pt x="364" y="5310"/>
                </a:cubicBezTo>
                <a:lnTo>
                  <a:pt x="436" y="5492"/>
                </a:lnTo>
                <a:lnTo>
                  <a:pt x="636" y="5601"/>
                </a:lnTo>
                <a:lnTo>
                  <a:pt x="745" y="5673"/>
                </a:lnTo>
                <a:lnTo>
                  <a:pt x="764" y="5873"/>
                </a:lnTo>
                <a:lnTo>
                  <a:pt x="745" y="6037"/>
                </a:lnTo>
                <a:lnTo>
                  <a:pt x="891" y="6273"/>
                </a:lnTo>
                <a:lnTo>
                  <a:pt x="891" y="6473"/>
                </a:lnTo>
                <a:lnTo>
                  <a:pt x="982" y="6637"/>
                </a:lnTo>
                <a:lnTo>
                  <a:pt x="1018" y="6764"/>
                </a:lnTo>
                <a:lnTo>
                  <a:pt x="927" y="6873"/>
                </a:lnTo>
                <a:lnTo>
                  <a:pt x="818" y="7037"/>
                </a:lnTo>
                <a:lnTo>
                  <a:pt x="654" y="7001"/>
                </a:lnTo>
                <a:lnTo>
                  <a:pt x="636" y="6801"/>
                </a:lnTo>
                <a:lnTo>
                  <a:pt x="582" y="6619"/>
                </a:lnTo>
                <a:lnTo>
                  <a:pt x="436" y="6473"/>
                </a:lnTo>
                <a:lnTo>
                  <a:pt x="254" y="6437"/>
                </a:lnTo>
                <a:lnTo>
                  <a:pt x="364" y="6655"/>
                </a:lnTo>
                <a:lnTo>
                  <a:pt x="454" y="6837"/>
                </a:lnTo>
                <a:lnTo>
                  <a:pt x="436" y="6983"/>
                </a:lnTo>
                <a:lnTo>
                  <a:pt x="291" y="7019"/>
                </a:lnTo>
                <a:lnTo>
                  <a:pt x="73" y="7019"/>
                </a:lnTo>
                <a:lnTo>
                  <a:pt x="0" y="7110"/>
                </a:lnTo>
                <a:lnTo>
                  <a:pt x="164" y="7146"/>
                </a:lnTo>
                <a:lnTo>
                  <a:pt x="382" y="7164"/>
                </a:lnTo>
                <a:lnTo>
                  <a:pt x="491" y="7146"/>
                </a:lnTo>
                <a:lnTo>
                  <a:pt x="509" y="7455"/>
                </a:lnTo>
                <a:lnTo>
                  <a:pt x="618" y="7692"/>
                </a:lnTo>
                <a:lnTo>
                  <a:pt x="436" y="7783"/>
                </a:lnTo>
                <a:lnTo>
                  <a:pt x="236" y="7801"/>
                </a:lnTo>
                <a:lnTo>
                  <a:pt x="400" y="7855"/>
                </a:lnTo>
                <a:lnTo>
                  <a:pt x="400" y="8055"/>
                </a:lnTo>
                <a:lnTo>
                  <a:pt x="509" y="7928"/>
                </a:lnTo>
                <a:lnTo>
                  <a:pt x="673" y="8001"/>
                </a:lnTo>
                <a:lnTo>
                  <a:pt x="891" y="8164"/>
                </a:lnTo>
                <a:lnTo>
                  <a:pt x="764" y="8364"/>
                </a:lnTo>
                <a:lnTo>
                  <a:pt x="982" y="8237"/>
                </a:lnTo>
                <a:lnTo>
                  <a:pt x="1200" y="8328"/>
                </a:lnTo>
                <a:lnTo>
                  <a:pt x="1127" y="8455"/>
                </a:lnTo>
                <a:lnTo>
                  <a:pt x="945" y="8564"/>
                </a:lnTo>
                <a:lnTo>
                  <a:pt x="1109" y="8583"/>
                </a:lnTo>
                <a:lnTo>
                  <a:pt x="1236" y="8692"/>
                </a:lnTo>
                <a:lnTo>
                  <a:pt x="1273" y="8873"/>
                </a:lnTo>
                <a:lnTo>
                  <a:pt x="1418" y="9055"/>
                </a:lnTo>
                <a:lnTo>
                  <a:pt x="1382" y="9237"/>
                </a:lnTo>
                <a:lnTo>
                  <a:pt x="1200" y="9237"/>
                </a:lnTo>
                <a:lnTo>
                  <a:pt x="1054" y="9183"/>
                </a:lnTo>
                <a:lnTo>
                  <a:pt x="909" y="9092"/>
                </a:lnTo>
                <a:lnTo>
                  <a:pt x="964" y="9274"/>
                </a:lnTo>
                <a:lnTo>
                  <a:pt x="1073" y="9419"/>
                </a:lnTo>
                <a:lnTo>
                  <a:pt x="1164" y="9492"/>
                </a:lnTo>
                <a:lnTo>
                  <a:pt x="1291" y="9492"/>
                </a:lnTo>
                <a:lnTo>
                  <a:pt x="1400" y="9710"/>
                </a:lnTo>
                <a:lnTo>
                  <a:pt x="1454" y="9510"/>
                </a:lnTo>
                <a:lnTo>
                  <a:pt x="1618" y="9564"/>
                </a:lnTo>
                <a:lnTo>
                  <a:pt x="1691" y="9728"/>
                </a:lnTo>
                <a:lnTo>
                  <a:pt x="1800" y="9564"/>
                </a:lnTo>
                <a:lnTo>
                  <a:pt x="1982" y="9455"/>
                </a:lnTo>
                <a:lnTo>
                  <a:pt x="2091" y="9383"/>
                </a:lnTo>
                <a:lnTo>
                  <a:pt x="2255" y="9437"/>
                </a:lnTo>
                <a:lnTo>
                  <a:pt x="2345" y="9346"/>
                </a:lnTo>
                <a:lnTo>
                  <a:pt x="2491" y="9492"/>
                </a:lnTo>
                <a:lnTo>
                  <a:pt x="2582" y="9437"/>
                </a:lnTo>
                <a:lnTo>
                  <a:pt x="2618" y="9292"/>
                </a:lnTo>
                <a:lnTo>
                  <a:pt x="2745" y="9255"/>
                </a:lnTo>
                <a:lnTo>
                  <a:pt x="2909" y="9201"/>
                </a:lnTo>
                <a:lnTo>
                  <a:pt x="3018" y="9364"/>
                </a:lnTo>
                <a:lnTo>
                  <a:pt x="3091" y="9528"/>
                </a:lnTo>
                <a:lnTo>
                  <a:pt x="3309" y="9546"/>
                </a:lnTo>
                <a:lnTo>
                  <a:pt x="3418" y="9637"/>
                </a:lnTo>
                <a:lnTo>
                  <a:pt x="3582" y="9801"/>
                </a:lnTo>
                <a:close/>
              </a:path>
            </a:pathLst>
          </a:custGeom>
          <a:solidFill>
            <a:srgbClr val="00CCFF"/>
          </a:solidFill>
          <a:ln w="0" cap="flat" cmpd="sng">
            <a:solidFill>
              <a:srgbClr val="00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3157538" y="5824538"/>
            <a:ext cx="40306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effectLst/>
              </a:rPr>
              <a:t>Total Yield: 206,000 ac-ft/yr</a:t>
            </a:r>
          </a:p>
          <a:p>
            <a:pPr algn="ctr"/>
            <a:r>
              <a:rPr lang="en-US" sz="2400">
                <a:solidFill>
                  <a:schemeClr val="bg1"/>
                </a:solidFill>
                <a:effectLst/>
              </a:rPr>
              <a:t>(184 MGD)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4730750" y="4259263"/>
            <a:ext cx="574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effectLst/>
                <a:latin typeface="Times New Roman" pitchFamily="18" charset="0"/>
              </a:rPr>
              <a:t>+</a:t>
            </a:r>
          </a:p>
        </p:txBody>
      </p:sp>
      <p:sp>
        <p:nvSpPr>
          <p:cNvPr id="601098" name="Freeform 10" descr="60%"/>
          <p:cNvSpPr>
            <a:spLocks/>
          </p:cNvSpPr>
          <p:nvPr/>
        </p:nvSpPr>
        <p:spPr bwMode="auto">
          <a:xfrm>
            <a:off x="6996113" y="4870450"/>
            <a:ext cx="307975" cy="749300"/>
          </a:xfrm>
          <a:custGeom>
            <a:avLst/>
            <a:gdLst/>
            <a:ahLst/>
            <a:cxnLst>
              <a:cxn ang="0">
                <a:pos x="130" y="358"/>
              </a:cxn>
              <a:cxn ang="0">
                <a:pos x="148" y="342"/>
              </a:cxn>
              <a:cxn ang="0">
                <a:pos x="128" y="292"/>
              </a:cxn>
              <a:cxn ang="0">
                <a:pos x="114" y="276"/>
              </a:cxn>
              <a:cxn ang="0">
                <a:pos x="108" y="254"/>
              </a:cxn>
              <a:cxn ang="0">
                <a:pos x="104" y="230"/>
              </a:cxn>
              <a:cxn ang="0">
                <a:pos x="90" y="226"/>
              </a:cxn>
              <a:cxn ang="0">
                <a:pos x="90" y="190"/>
              </a:cxn>
              <a:cxn ang="0">
                <a:pos x="118" y="188"/>
              </a:cxn>
              <a:cxn ang="0">
                <a:pos x="134" y="164"/>
              </a:cxn>
              <a:cxn ang="0">
                <a:pos x="142" y="144"/>
              </a:cxn>
              <a:cxn ang="0">
                <a:pos x="134" y="124"/>
              </a:cxn>
              <a:cxn ang="0">
                <a:pos x="132" y="110"/>
              </a:cxn>
              <a:cxn ang="0">
                <a:pos x="138" y="100"/>
              </a:cxn>
              <a:cxn ang="0">
                <a:pos x="132" y="80"/>
              </a:cxn>
              <a:cxn ang="0">
                <a:pos x="140" y="62"/>
              </a:cxn>
              <a:cxn ang="0">
                <a:pos x="144" y="20"/>
              </a:cxn>
              <a:cxn ang="0">
                <a:pos x="122" y="2"/>
              </a:cxn>
              <a:cxn ang="0">
                <a:pos x="102" y="0"/>
              </a:cxn>
              <a:cxn ang="0">
                <a:pos x="88" y="38"/>
              </a:cxn>
              <a:cxn ang="0">
                <a:pos x="86" y="52"/>
              </a:cxn>
              <a:cxn ang="0">
                <a:pos x="74" y="64"/>
              </a:cxn>
              <a:cxn ang="0">
                <a:pos x="38" y="64"/>
              </a:cxn>
              <a:cxn ang="0">
                <a:pos x="10" y="94"/>
              </a:cxn>
              <a:cxn ang="0">
                <a:pos x="4" y="128"/>
              </a:cxn>
              <a:cxn ang="0">
                <a:pos x="12" y="162"/>
              </a:cxn>
              <a:cxn ang="0">
                <a:pos x="26" y="186"/>
              </a:cxn>
              <a:cxn ang="0">
                <a:pos x="42" y="202"/>
              </a:cxn>
              <a:cxn ang="0">
                <a:pos x="68" y="210"/>
              </a:cxn>
              <a:cxn ang="0">
                <a:pos x="80" y="210"/>
              </a:cxn>
              <a:cxn ang="0">
                <a:pos x="80" y="226"/>
              </a:cxn>
              <a:cxn ang="0">
                <a:pos x="72" y="238"/>
              </a:cxn>
              <a:cxn ang="0">
                <a:pos x="36" y="246"/>
              </a:cxn>
              <a:cxn ang="0">
                <a:pos x="0" y="262"/>
              </a:cxn>
              <a:cxn ang="0">
                <a:pos x="16" y="298"/>
              </a:cxn>
              <a:cxn ang="0">
                <a:pos x="38" y="322"/>
              </a:cxn>
              <a:cxn ang="0">
                <a:pos x="80" y="342"/>
              </a:cxn>
              <a:cxn ang="0">
                <a:pos x="112" y="360"/>
              </a:cxn>
              <a:cxn ang="0">
                <a:pos x="130" y="358"/>
              </a:cxn>
            </a:cxnLst>
            <a:rect l="0" t="0" r="r" b="b"/>
            <a:pathLst>
              <a:path w="148" h="360">
                <a:moveTo>
                  <a:pt x="130" y="358"/>
                </a:moveTo>
                <a:lnTo>
                  <a:pt x="148" y="342"/>
                </a:lnTo>
                <a:lnTo>
                  <a:pt x="128" y="292"/>
                </a:lnTo>
                <a:lnTo>
                  <a:pt x="114" y="276"/>
                </a:lnTo>
                <a:lnTo>
                  <a:pt x="108" y="254"/>
                </a:lnTo>
                <a:lnTo>
                  <a:pt x="104" y="230"/>
                </a:lnTo>
                <a:lnTo>
                  <a:pt x="90" y="226"/>
                </a:lnTo>
                <a:lnTo>
                  <a:pt x="90" y="190"/>
                </a:lnTo>
                <a:lnTo>
                  <a:pt x="118" y="188"/>
                </a:lnTo>
                <a:lnTo>
                  <a:pt x="134" y="164"/>
                </a:lnTo>
                <a:lnTo>
                  <a:pt x="142" y="144"/>
                </a:lnTo>
                <a:lnTo>
                  <a:pt x="134" y="124"/>
                </a:lnTo>
                <a:lnTo>
                  <a:pt x="132" y="110"/>
                </a:lnTo>
                <a:lnTo>
                  <a:pt x="138" y="100"/>
                </a:lnTo>
                <a:lnTo>
                  <a:pt x="132" y="80"/>
                </a:lnTo>
                <a:lnTo>
                  <a:pt x="140" y="62"/>
                </a:lnTo>
                <a:lnTo>
                  <a:pt x="144" y="20"/>
                </a:lnTo>
                <a:lnTo>
                  <a:pt x="122" y="2"/>
                </a:lnTo>
                <a:lnTo>
                  <a:pt x="102" y="0"/>
                </a:lnTo>
                <a:lnTo>
                  <a:pt x="88" y="38"/>
                </a:lnTo>
                <a:lnTo>
                  <a:pt x="86" y="52"/>
                </a:lnTo>
                <a:lnTo>
                  <a:pt x="74" y="64"/>
                </a:lnTo>
                <a:lnTo>
                  <a:pt x="38" y="64"/>
                </a:lnTo>
                <a:lnTo>
                  <a:pt x="10" y="94"/>
                </a:lnTo>
                <a:lnTo>
                  <a:pt x="4" y="128"/>
                </a:lnTo>
                <a:lnTo>
                  <a:pt x="12" y="162"/>
                </a:lnTo>
                <a:lnTo>
                  <a:pt x="26" y="186"/>
                </a:lnTo>
                <a:lnTo>
                  <a:pt x="42" y="202"/>
                </a:lnTo>
                <a:lnTo>
                  <a:pt x="68" y="210"/>
                </a:lnTo>
                <a:lnTo>
                  <a:pt x="80" y="210"/>
                </a:lnTo>
                <a:lnTo>
                  <a:pt x="80" y="226"/>
                </a:lnTo>
                <a:lnTo>
                  <a:pt x="72" y="238"/>
                </a:lnTo>
                <a:lnTo>
                  <a:pt x="36" y="246"/>
                </a:lnTo>
                <a:lnTo>
                  <a:pt x="0" y="262"/>
                </a:lnTo>
                <a:lnTo>
                  <a:pt x="16" y="298"/>
                </a:lnTo>
                <a:lnTo>
                  <a:pt x="38" y="322"/>
                </a:lnTo>
                <a:lnTo>
                  <a:pt x="80" y="342"/>
                </a:lnTo>
                <a:lnTo>
                  <a:pt x="112" y="360"/>
                </a:lnTo>
                <a:lnTo>
                  <a:pt x="130" y="358"/>
                </a:lnTo>
                <a:close/>
              </a:path>
            </a:pathLst>
          </a:custGeom>
          <a:pattFill prst="pct60">
            <a:fgClr>
              <a:srgbClr val="99FF66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1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1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09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95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8276" t="20043" r="9225" b="6250"/>
          <a:stretch>
            <a:fillRect/>
          </a:stretch>
        </p:blipFill>
        <p:spPr bwMode="auto">
          <a:xfrm>
            <a:off x="190478" y="1434662"/>
            <a:ext cx="8764336" cy="4698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8372" y="-39422"/>
            <a:ext cx="8765627" cy="1524000"/>
          </a:xfrm>
        </p:spPr>
        <p:txBody>
          <a:bodyPr/>
          <a:lstStyle/>
          <a:p>
            <a:r>
              <a:rPr lang="en-US" sz="3600" dirty="0" smtClean="0"/>
              <a:t>CRMWD </a:t>
            </a:r>
            <a:br>
              <a:rPr lang="en-US" sz="3600" dirty="0" smtClean="0"/>
            </a:br>
            <a:r>
              <a:rPr lang="en-US" sz="3600" dirty="0" smtClean="0"/>
              <a:t>Current Surface Water Supplies</a:t>
            </a:r>
            <a:endParaRPr lang="en-US" sz="3600" dirty="0"/>
          </a:p>
        </p:txBody>
      </p:sp>
      <p:sp>
        <p:nvSpPr>
          <p:cNvPr id="4" name="Oval 3"/>
          <p:cNvSpPr/>
          <p:nvPr/>
        </p:nvSpPr>
        <p:spPr>
          <a:xfrm>
            <a:off x="567559" y="4035972"/>
            <a:ext cx="2490951" cy="1245476"/>
          </a:xfrm>
          <a:prstGeom prst="ellipse">
            <a:avLst/>
          </a:prstGeom>
          <a:solidFill>
            <a:schemeClr val="accent1">
              <a:lumMod val="75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7.1%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100554" y="4030716"/>
            <a:ext cx="2490951" cy="1245476"/>
          </a:xfrm>
          <a:prstGeom prst="ellipse">
            <a:avLst/>
          </a:prstGeom>
          <a:solidFill>
            <a:schemeClr val="accent1">
              <a:lumMod val="75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3.7%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649312" y="4041226"/>
            <a:ext cx="2490951" cy="1245476"/>
          </a:xfrm>
          <a:prstGeom prst="ellipse">
            <a:avLst/>
          </a:prstGeom>
          <a:solidFill>
            <a:schemeClr val="accent1">
              <a:lumMod val="75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36%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9627" y="6290441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As of 10/1/10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22" y="12284"/>
            <a:ext cx="9127578" cy="682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21" name="Text Box 13"/>
          <p:cNvSpPr txBox="1">
            <a:spLocks noChangeArrowheads="1"/>
          </p:cNvSpPr>
          <p:nvPr/>
        </p:nvSpPr>
        <p:spPr bwMode="auto">
          <a:xfrm>
            <a:off x="3419475" y="4525963"/>
            <a:ext cx="34480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Ellen McDonald, Ph.D., P.E.</a:t>
            </a:r>
          </a:p>
          <a:p>
            <a:pPr algn="ctr"/>
            <a:r>
              <a:rPr lang="en-US" b="1">
                <a:solidFill>
                  <a:srgbClr val="FFFFFF"/>
                </a:solidFill>
              </a:rPr>
              <a:t>Alan Plummer Associates, Inc</a:t>
            </a:r>
          </a:p>
          <a:p>
            <a:pPr algn="ctr"/>
            <a:r>
              <a:rPr lang="en-US" b="1">
                <a:solidFill>
                  <a:srgbClr val="FFFFFF"/>
                </a:solidFill>
              </a:rPr>
              <a:t>Fort Worth, TX</a:t>
            </a:r>
          </a:p>
          <a:p>
            <a:pPr algn="ctr"/>
            <a:endParaRPr lang="en-US" b="1">
              <a:solidFill>
                <a:srgbClr val="FFFFFF"/>
              </a:solidFill>
            </a:endParaRPr>
          </a:p>
          <a:p>
            <a:pPr algn="ctr"/>
            <a:r>
              <a:rPr lang="en-US" b="1">
                <a:solidFill>
                  <a:srgbClr val="FFFFFF"/>
                </a:solidFill>
              </a:rPr>
              <a:t>emcdonald@apaienv.com</a:t>
            </a:r>
          </a:p>
          <a:p>
            <a:pPr algn="ctr"/>
            <a:r>
              <a:rPr lang="en-US" b="1">
                <a:solidFill>
                  <a:srgbClr val="FFFFFF"/>
                </a:solidFill>
              </a:rPr>
              <a:t>817-806-1700</a:t>
            </a:r>
          </a:p>
          <a:p>
            <a:pPr algn="ctr"/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503825" name="Picture 17" descr="MCj0434411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9113" y="2232025"/>
            <a:ext cx="1625600" cy="1828800"/>
          </a:xfrm>
          <a:prstGeom prst="rect">
            <a:avLst/>
          </a:prstGeom>
          <a:noFill/>
        </p:spPr>
      </p:pic>
      <p:sp>
        <p:nvSpPr>
          <p:cNvPr id="503826" name="Text Box 18"/>
          <p:cNvSpPr txBox="1">
            <a:spLocks noChangeArrowheads="1"/>
          </p:cNvSpPr>
          <p:nvPr/>
        </p:nvSpPr>
        <p:spPr bwMode="auto">
          <a:xfrm>
            <a:off x="3217972" y="704182"/>
            <a:ext cx="38179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QUESTIONS?</a:t>
            </a:r>
          </a:p>
        </p:txBody>
      </p:sp>
      <p:pic>
        <p:nvPicPr>
          <p:cNvPr id="2050" name="Picture 2" descr="Racoon Has A Ques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0665" y="1547757"/>
            <a:ext cx="4069583" cy="280801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76498" y="4099033"/>
            <a:ext cx="1949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www.funnyanimalsite.com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endParaRPr lang="en-US" dirty="0"/>
          </a:p>
        </p:txBody>
      </p:sp>
      <p:pic>
        <p:nvPicPr>
          <p:cNvPr id="1028" name="Picture 4" descr="http://www.pub.gov.sg/water/PublishingImages/Seletar%20Newater%20Facto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842" y="2104094"/>
            <a:ext cx="4452958" cy="2467906"/>
          </a:xfrm>
          <a:prstGeom prst="rect">
            <a:avLst/>
          </a:prstGeom>
          <a:noFill/>
        </p:spPr>
      </p:pic>
      <p:pic>
        <p:nvPicPr>
          <p:cNvPr id="1032" name="Picture 8" descr="http://www.pub.gov.sg/newater/AboutNEWater/PublishingImages/NEWater%20bottl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0057" y="1527339"/>
            <a:ext cx="3352800" cy="503872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12580" y="6164319"/>
            <a:ext cx="2694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Singapore Public Utilities Board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http://www.pub.gov.sg/newater/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health and safety</a:t>
            </a:r>
          </a:p>
          <a:p>
            <a:r>
              <a:rPr lang="en-US" dirty="0" smtClean="0"/>
              <a:t>Balancing human and ecological needs</a:t>
            </a:r>
          </a:p>
          <a:p>
            <a:r>
              <a:rPr lang="en-US" dirty="0" smtClean="0"/>
              <a:t>Treatment requirements</a:t>
            </a:r>
          </a:p>
          <a:p>
            <a:r>
              <a:rPr lang="en-US" dirty="0" smtClean="0"/>
              <a:t>Public acceptance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8436" name="Picture 4" descr="http://i.telegraph.co.uk/telegraph/multimedia/archive/01677/squirrel-bird-feed_1677188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3366" y="4556234"/>
            <a:ext cx="2569558" cy="2079349"/>
          </a:xfrm>
          <a:prstGeom prst="rect">
            <a:avLst/>
          </a:prstGeom>
          <a:noFill/>
        </p:spPr>
      </p:pic>
      <p:pic>
        <p:nvPicPr>
          <p:cNvPr id="18438" name="Picture 6" descr="http://ts3.mm.bing.net/images/thumbnail.aspx?q=271463552410&amp;id=016f4f2692da8d900cb3087bb7972ab5&amp;url=http%3a%2f%2fwww.supercoolpets.com%2fpictures%2fSquirrel_Stealing_Peanut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73365" y="4947799"/>
            <a:ext cx="1993612" cy="1594891"/>
          </a:xfrm>
          <a:prstGeom prst="rect">
            <a:avLst/>
          </a:prstGeom>
          <a:noFill/>
        </p:spPr>
      </p:pic>
      <p:pic>
        <p:nvPicPr>
          <p:cNvPr id="18440" name="Picture 8" descr="http://ts2.mm.bing.net/images/thumbnail.aspx?q=267803306773&amp;id=743ddf3a9051e76ecb9d362fa1d0ec96&amp;url=http%3a%2f%2fs4.hubimg.com%2fu%2f1513707_f5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55095"/>
            <a:ext cx="2161232" cy="1431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Regulatory Drivers- Indirect Potable Reuse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Surface </a:t>
            </a:r>
            <a:r>
              <a:rPr lang="en-US" dirty="0" smtClean="0"/>
              <a:t>Water</a:t>
            </a:r>
          </a:p>
          <a:p>
            <a:pPr lvl="1"/>
            <a:r>
              <a:rPr lang="en-US" dirty="0" smtClean="0"/>
              <a:t>Surface Water Quality Standards</a:t>
            </a:r>
          </a:p>
          <a:p>
            <a:pPr lvl="1"/>
            <a:r>
              <a:rPr lang="en-US" dirty="0" smtClean="0"/>
              <a:t>Water rights </a:t>
            </a:r>
            <a:r>
              <a:rPr lang="en-US" dirty="0" smtClean="0"/>
              <a:t>permitting</a:t>
            </a:r>
            <a:endParaRPr lang="en-US" dirty="0" smtClean="0"/>
          </a:p>
          <a:p>
            <a:r>
              <a:rPr lang="en-US" dirty="0" smtClean="0"/>
              <a:t>Groundwater</a:t>
            </a:r>
          </a:p>
          <a:p>
            <a:pPr lvl="1"/>
            <a:r>
              <a:rPr lang="en-US" dirty="0" smtClean="0"/>
              <a:t>For potable aquifers, injected water must meet drinking water standards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 rot="19700275">
            <a:off x="402181" y="2139263"/>
            <a:ext cx="1522801" cy="1765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 l="4655" t="20905" r="25000" b="9267"/>
          <a:stretch>
            <a:fillRect/>
          </a:stretch>
        </p:blipFill>
        <p:spPr bwMode="auto">
          <a:xfrm rot="592807">
            <a:off x="4351285" y="5297218"/>
            <a:ext cx="2112577" cy="125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Potable Reuse Projects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 Paso</a:t>
            </a:r>
          </a:p>
          <a:p>
            <a:r>
              <a:rPr lang="en-US" dirty="0" smtClean="0"/>
              <a:t>Tarrant Regional Water District</a:t>
            </a:r>
          </a:p>
          <a:p>
            <a:r>
              <a:rPr lang="en-US" dirty="0" smtClean="0"/>
              <a:t>North Texas Regional Water District</a:t>
            </a:r>
          </a:p>
          <a:p>
            <a:r>
              <a:rPr lang="en-US" dirty="0" smtClean="0"/>
              <a:t>Colorado River Municipal Water District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Permitted Discharges-2009</a:t>
            </a:r>
            <a:endParaRPr lang="en-US" dirty="0"/>
          </a:p>
        </p:txBody>
      </p:sp>
      <p:pic>
        <p:nvPicPr>
          <p:cNvPr id="4" name="Content Placeholder 3" descr="Permitted Dischargers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8817" y="1981200"/>
            <a:ext cx="5071365" cy="4648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El Paso Water Utilities- </a:t>
            </a:r>
            <a:r>
              <a:rPr lang="en-US" sz="3600" dirty="0" err="1" smtClean="0"/>
              <a:t>Hueco</a:t>
            </a:r>
            <a:r>
              <a:rPr lang="en-US" sz="3600" dirty="0" smtClean="0"/>
              <a:t> </a:t>
            </a:r>
            <a:r>
              <a:rPr lang="en-US" sz="3600" dirty="0" err="1" smtClean="0"/>
              <a:t>Bolson</a:t>
            </a:r>
            <a:r>
              <a:rPr lang="en-US" sz="3600" dirty="0" smtClean="0"/>
              <a:t> Recharge Project</a:t>
            </a:r>
            <a:endParaRPr lang="en-US" sz="36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57" y="2207174"/>
            <a:ext cx="8843943" cy="296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1185" y="4556234"/>
            <a:ext cx="3121574" cy="208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0" y="100013"/>
            <a:ext cx="9144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ctr" defTabSz="1096963"/>
            <a:r>
              <a:rPr lang="en-US" sz="2800" dirty="0" smtClean="0">
                <a:solidFill>
                  <a:schemeClr val="bg1"/>
                </a:solidFill>
                <a:latin typeface="AvantGarde Md BT" pitchFamily="34" charset="0"/>
                <a:cs typeface="Times New Roman" pitchFamily="18" charset="0"/>
              </a:rPr>
              <a:t>TARRANT REGIONAL WATER DISTRICT</a:t>
            </a:r>
          </a:p>
          <a:p>
            <a:pPr algn="ctr" defTabSz="1096963"/>
            <a:r>
              <a:rPr lang="en-US" sz="2800" dirty="0" smtClean="0">
                <a:solidFill>
                  <a:schemeClr val="bg1"/>
                </a:solidFill>
                <a:latin typeface="AvantGarde Md BT" pitchFamily="34" charset="0"/>
                <a:cs typeface="Times New Roman" pitchFamily="18" charset="0"/>
              </a:rPr>
              <a:t>WETLAND REUSE PROJECT</a:t>
            </a:r>
            <a:endParaRPr lang="en-US" sz="2800" dirty="0">
              <a:solidFill>
                <a:schemeClr val="bg1"/>
              </a:solidFill>
              <a:latin typeface="AvantGarde Md BT" pitchFamily="34" charset="0"/>
              <a:cs typeface="Times New Roman" pitchFamily="18" charset="0"/>
            </a:endParaRPr>
          </a:p>
        </p:txBody>
      </p:sp>
      <p:sp>
        <p:nvSpPr>
          <p:cNvPr id="50182" name="Freeform 6"/>
          <p:cNvSpPr>
            <a:spLocks/>
          </p:cNvSpPr>
          <p:nvPr/>
        </p:nvSpPr>
        <p:spPr bwMode="auto">
          <a:xfrm>
            <a:off x="4641850" y="6084888"/>
            <a:ext cx="1035050" cy="107950"/>
          </a:xfrm>
          <a:custGeom>
            <a:avLst/>
            <a:gdLst/>
            <a:ahLst/>
            <a:cxnLst>
              <a:cxn ang="0">
                <a:pos x="346" y="32"/>
              </a:cxn>
              <a:cxn ang="0">
                <a:pos x="597" y="2"/>
              </a:cxn>
              <a:cxn ang="0">
                <a:pos x="840" y="31"/>
              </a:cxn>
              <a:cxn ang="0">
                <a:pos x="1141" y="2"/>
              </a:cxn>
              <a:cxn ang="0">
                <a:pos x="1285" y="46"/>
              </a:cxn>
              <a:cxn ang="0">
                <a:pos x="1285" y="152"/>
              </a:cxn>
              <a:cxn ang="0">
                <a:pos x="0" y="152"/>
              </a:cxn>
              <a:cxn ang="0">
                <a:pos x="3" y="49"/>
              </a:cxn>
              <a:cxn ang="0">
                <a:pos x="144" y="8"/>
              </a:cxn>
              <a:cxn ang="0">
                <a:pos x="346" y="32"/>
              </a:cxn>
            </a:cxnLst>
            <a:rect l="0" t="0" r="r" b="b"/>
            <a:pathLst>
              <a:path w="1285" h="152">
                <a:moveTo>
                  <a:pt x="346" y="32"/>
                </a:moveTo>
                <a:cubicBezTo>
                  <a:pt x="421" y="31"/>
                  <a:pt x="515" y="2"/>
                  <a:pt x="597" y="2"/>
                </a:cubicBezTo>
                <a:cubicBezTo>
                  <a:pt x="679" y="2"/>
                  <a:pt x="749" y="31"/>
                  <a:pt x="840" y="31"/>
                </a:cubicBezTo>
                <a:cubicBezTo>
                  <a:pt x="931" y="31"/>
                  <a:pt x="1067" y="0"/>
                  <a:pt x="1141" y="2"/>
                </a:cubicBezTo>
                <a:cubicBezTo>
                  <a:pt x="1215" y="4"/>
                  <a:pt x="1261" y="21"/>
                  <a:pt x="1285" y="46"/>
                </a:cubicBezTo>
                <a:lnTo>
                  <a:pt x="1285" y="152"/>
                </a:lnTo>
                <a:lnTo>
                  <a:pt x="0" y="152"/>
                </a:lnTo>
                <a:lnTo>
                  <a:pt x="3" y="49"/>
                </a:lnTo>
                <a:cubicBezTo>
                  <a:pt x="27" y="25"/>
                  <a:pt x="87" y="11"/>
                  <a:pt x="144" y="8"/>
                </a:cubicBezTo>
                <a:cubicBezTo>
                  <a:pt x="201" y="5"/>
                  <a:pt x="271" y="33"/>
                  <a:pt x="346" y="32"/>
                </a:cubicBezTo>
                <a:close/>
              </a:path>
            </a:pathLst>
          </a:custGeom>
          <a:gradFill rotWithShape="0">
            <a:gsLst>
              <a:gs pos="0">
                <a:srgbClr val="C891FF"/>
              </a:gs>
              <a:gs pos="100000">
                <a:srgbClr val="9900CC"/>
              </a:gs>
            </a:gsLst>
            <a:lin ang="0" scaled="1"/>
          </a:gradFill>
          <a:ln w="12700" cap="flat" cmpd="sng">
            <a:noFill/>
            <a:prstDash val="solid"/>
            <a:round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791075" y="5527675"/>
            <a:ext cx="906463" cy="641350"/>
            <a:chOff x="5228" y="3132"/>
            <a:chExt cx="516" cy="485"/>
          </a:xfrm>
        </p:grpSpPr>
        <p:sp>
          <p:nvSpPr>
            <p:cNvPr id="50184" name="Freeform 8"/>
            <p:cNvSpPr>
              <a:spLocks/>
            </p:cNvSpPr>
            <p:nvPr/>
          </p:nvSpPr>
          <p:spPr bwMode="auto">
            <a:xfrm>
              <a:off x="5487" y="3228"/>
              <a:ext cx="194" cy="36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0" y="360"/>
                </a:cxn>
                <a:cxn ang="0">
                  <a:pos x="0" y="354"/>
                </a:cxn>
                <a:cxn ang="0">
                  <a:pos x="0" y="348"/>
                </a:cxn>
                <a:cxn ang="0">
                  <a:pos x="0" y="342"/>
                </a:cxn>
                <a:cxn ang="0">
                  <a:pos x="3" y="336"/>
                </a:cxn>
                <a:cxn ang="0">
                  <a:pos x="3" y="330"/>
                </a:cxn>
                <a:cxn ang="0">
                  <a:pos x="3" y="324"/>
                </a:cxn>
                <a:cxn ang="0">
                  <a:pos x="5" y="318"/>
                </a:cxn>
                <a:cxn ang="0">
                  <a:pos x="5" y="312"/>
                </a:cxn>
                <a:cxn ang="0">
                  <a:pos x="5" y="306"/>
                </a:cxn>
                <a:cxn ang="0">
                  <a:pos x="8" y="300"/>
                </a:cxn>
                <a:cxn ang="0">
                  <a:pos x="8" y="294"/>
                </a:cxn>
                <a:cxn ang="0">
                  <a:pos x="10" y="288"/>
                </a:cxn>
                <a:cxn ang="0">
                  <a:pos x="10" y="282"/>
                </a:cxn>
                <a:cxn ang="0">
                  <a:pos x="13" y="276"/>
                </a:cxn>
                <a:cxn ang="0">
                  <a:pos x="13" y="270"/>
                </a:cxn>
                <a:cxn ang="0">
                  <a:pos x="15" y="264"/>
                </a:cxn>
                <a:cxn ang="0">
                  <a:pos x="18" y="258"/>
                </a:cxn>
                <a:cxn ang="0">
                  <a:pos x="20" y="250"/>
                </a:cxn>
                <a:cxn ang="0">
                  <a:pos x="20" y="244"/>
                </a:cxn>
                <a:cxn ang="0">
                  <a:pos x="23" y="238"/>
                </a:cxn>
                <a:cxn ang="0">
                  <a:pos x="25" y="232"/>
                </a:cxn>
                <a:cxn ang="0">
                  <a:pos x="28" y="226"/>
                </a:cxn>
                <a:cxn ang="0">
                  <a:pos x="30" y="218"/>
                </a:cxn>
                <a:cxn ang="0">
                  <a:pos x="33" y="212"/>
                </a:cxn>
                <a:cxn ang="0">
                  <a:pos x="36" y="206"/>
                </a:cxn>
                <a:cxn ang="0">
                  <a:pos x="41" y="200"/>
                </a:cxn>
                <a:cxn ang="0">
                  <a:pos x="43" y="194"/>
                </a:cxn>
                <a:cxn ang="0">
                  <a:pos x="46" y="188"/>
                </a:cxn>
                <a:cxn ang="0">
                  <a:pos x="48" y="182"/>
                </a:cxn>
                <a:cxn ang="0">
                  <a:pos x="51" y="176"/>
                </a:cxn>
                <a:cxn ang="0">
                  <a:pos x="56" y="168"/>
                </a:cxn>
                <a:cxn ang="0">
                  <a:pos x="61" y="162"/>
                </a:cxn>
                <a:cxn ang="0">
                  <a:pos x="63" y="154"/>
                </a:cxn>
                <a:cxn ang="0">
                  <a:pos x="66" y="148"/>
                </a:cxn>
                <a:cxn ang="0">
                  <a:pos x="71" y="140"/>
                </a:cxn>
                <a:cxn ang="0">
                  <a:pos x="76" y="134"/>
                </a:cxn>
                <a:cxn ang="0">
                  <a:pos x="79" y="128"/>
                </a:cxn>
                <a:cxn ang="0">
                  <a:pos x="84" y="120"/>
                </a:cxn>
                <a:cxn ang="0">
                  <a:pos x="86" y="114"/>
                </a:cxn>
                <a:cxn ang="0">
                  <a:pos x="91" y="106"/>
                </a:cxn>
                <a:cxn ang="0">
                  <a:pos x="97" y="100"/>
                </a:cxn>
                <a:cxn ang="0">
                  <a:pos x="99" y="94"/>
                </a:cxn>
                <a:cxn ang="0">
                  <a:pos x="104" y="88"/>
                </a:cxn>
                <a:cxn ang="0">
                  <a:pos x="109" y="80"/>
                </a:cxn>
                <a:cxn ang="0">
                  <a:pos x="117" y="72"/>
                </a:cxn>
                <a:cxn ang="0">
                  <a:pos x="119" y="66"/>
                </a:cxn>
                <a:cxn ang="0">
                  <a:pos x="127" y="58"/>
                </a:cxn>
                <a:cxn ang="0">
                  <a:pos x="132" y="52"/>
                </a:cxn>
                <a:cxn ang="0">
                  <a:pos x="140" y="46"/>
                </a:cxn>
                <a:cxn ang="0">
                  <a:pos x="145" y="40"/>
                </a:cxn>
                <a:cxn ang="0">
                  <a:pos x="152" y="34"/>
                </a:cxn>
                <a:cxn ang="0">
                  <a:pos x="157" y="28"/>
                </a:cxn>
                <a:cxn ang="0">
                  <a:pos x="168" y="22"/>
                </a:cxn>
                <a:cxn ang="0">
                  <a:pos x="173" y="16"/>
                </a:cxn>
                <a:cxn ang="0">
                  <a:pos x="180" y="10"/>
                </a:cxn>
                <a:cxn ang="0">
                  <a:pos x="188" y="6"/>
                </a:cxn>
                <a:cxn ang="0">
                  <a:pos x="193" y="0"/>
                </a:cxn>
              </a:cxnLst>
              <a:rect l="0" t="0" r="r" b="b"/>
              <a:pathLst>
                <a:path w="194" h="367">
                  <a:moveTo>
                    <a:pt x="0" y="366"/>
                  </a:moveTo>
                  <a:lnTo>
                    <a:pt x="0" y="360"/>
                  </a:lnTo>
                  <a:lnTo>
                    <a:pt x="0" y="354"/>
                  </a:lnTo>
                  <a:lnTo>
                    <a:pt x="0" y="348"/>
                  </a:lnTo>
                  <a:lnTo>
                    <a:pt x="0" y="342"/>
                  </a:lnTo>
                  <a:lnTo>
                    <a:pt x="3" y="336"/>
                  </a:lnTo>
                  <a:lnTo>
                    <a:pt x="3" y="330"/>
                  </a:lnTo>
                  <a:lnTo>
                    <a:pt x="3" y="324"/>
                  </a:lnTo>
                  <a:lnTo>
                    <a:pt x="5" y="318"/>
                  </a:lnTo>
                  <a:lnTo>
                    <a:pt x="5" y="312"/>
                  </a:lnTo>
                  <a:lnTo>
                    <a:pt x="5" y="306"/>
                  </a:lnTo>
                  <a:lnTo>
                    <a:pt x="8" y="300"/>
                  </a:lnTo>
                  <a:lnTo>
                    <a:pt x="8" y="294"/>
                  </a:lnTo>
                  <a:lnTo>
                    <a:pt x="10" y="288"/>
                  </a:lnTo>
                  <a:lnTo>
                    <a:pt x="10" y="282"/>
                  </a:lnTo>
                  <a:lnTo>
                    <a:pt x="13" y="276"/>
                  </a:lnTo>
                  <a:lnTo>
                    <a:pt x="13" y="270"/>
                  </a:lnTo>
                  <a:lnTo>
                    <a:pt x="15" y="264"/>
                  </a:lnTo>
                  <a:lnTo>
                    <a:pt x="18" y="258"/>
                  </a:lnTo>
                  <a:lnTo>
                    <a:pt x="20" y="250"/>
                  </a:lnTo>
                  <a:lnTo>
                    <a:pt x="20" y="244"/>
                  </a:lnTo>
                  <a:lnTo>
                    <a:pt x="23" y="238"/>
                  </a:lnTo>
                  <a:lnTo>
                    <a:pt x="25" y="232"/>
                  </a:lnTo>
                  <a:lnTo>
                    <a:pt x="28" y="226"/>
                  </a:lnTo>
                  <a:lnTo>
                    <a:pt x="30" y="218"/>
                  </a:lnTo>
                  <a:lnTo>
                    <a:pt x="33" y="212"/>
                  </a:lnTo>
                  <a:lnTo>
                    <a:pt x="36" y="206"/>
                  </a:lnTo>
                  <a:lnTo>
                    <a:pt x="41" y="200"/>
                  </a:lnTo>
                  <a:lnTo>
                    <a:pt x="43" y="194"/>
                  </a:lnTo>
                  <a:lnTo>
                    <a:pt x="46" y="188"/>
                  </a:lnTo>
                  <a:lnTo>
                    <a:pt x="48" y="182"/>
                  </a:lnTo>
                  <a:lnTo>
                    <a:pt x="51" y="176"/>
                  </a:lnTo>
                  <a:lnTo>
                    <a:pt x="56" y="168"/>
                  </a:lnTo>
                  <a:lnTo>
                    <a:pt x="61" y="162"/>
                  </a:lnTo>
                  <a:lnTo>
                    <a:pt x="63" y="154"/>
                  </a:lnTo>
                  <a:lnTo>
                    <a:pt x="66" y="148"/>
                  </a:lnTo>
                  <a:lnTo>
                    <a:pt x="71" y="140"/>
                  </a:lnTo>
                  <a:lnTo>
                    <a:pt x="76" y="134"/>
                  </a:lnTo>
                  <a:lnTo>
                    <a:pt x="79" y="128"/>
                  </a:lnTo>
                  <a:lnTo>
                    <a:pt x="84" y="120"/>
                  </a:lnTo>
                  <a:lnTo>
                    <a:pt x="86" y="114"/>
                  </a:lnTo>
                  <a:lnTo>
                    <a:pt x="91" y="106"/>
                  </a:lnTo>
                  <a:lnTo>
                    <a:pt x="97" y="100"/>
                  </a:lnTo>
                  <a:lnTo>
                    <a:pt x="99" y="94"/>
                  </a:lnTo>
                  <a:lnTo>
                    <a:pt x="104" y="88"/>
                  </a:lnTo>
                  <a:lnTo>
                    <a:pt x="109" y="80"/>
                  </a:lnTo>
                  <a:lnTo>
                    <a:pt x="117" y="72"/>
                  </a:lnTo>
                  <a:lnTo>
                    <a:pt x="119" y="66"/>
                  </a:lnTo>
                  <a:lnTo>
                    <a:pt x="127" y="58"/>
                  </a:lnTo>
                  <a:lnTo>
                    <a:pt x="132" y="52"/>
                  </a:lnTo>
                  <a:lnTo>
                    <a:pt x="140" y="46"/>
                  </a:lnTo>
                  <a:lnTo>
                    <a:pt x="145" y="40"/>
                  </a:lnTo>
                  <a:lnTo>
                    <a:pt x="152" y="34"/>
                  </a:lnTo>
                  <a:lnTo>
                    <a:pt x="157" y="28"/>
                  </a:lnTo>
                  <a:lnTo>
                    <a:pt x="168" y="22"/>
                  </a:lnTo>
                  <a:lnTo>
                    <a:pt x="173" y="16"/>
                  </a:lnTo>
                  <a:lnTo>
                    <a:pt x="180" y="10"/>
                  </a:lnTo>
                  <a:lnTo>
                    <a:pt x="188" y="6"/>
                  </a:lnTo>
                  <a:lnTo>
                    <a:pt x="193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5" name="Freeform 9"/>
            <p:cNvSpPr>
              <a:spLocks/>
            </p:cNvSpPr>
            <p:nvPr/>
          </p:nvSpPr>
          <p:spPr bwMode="auto">
            <a:xfrm>
              <a:off x="5487" y="3226"/>
              <a:ext cx="136" cy="373"/>
            </a:xfrm>
            <a:custGeom>
              <a:avLst/>
              <a:gdLst/>
              <a:ahLst/>
              <a:cxnLst>
                <a:cxn ang="0">
                  <a:pos x="3" y="372"/>
                </a:cxn>
                <a:cxn ang="0">
                  <a:pos x="0" y="366"/>
                </a:cxn>
                <a:cxn ang="0">
                  <a:pos x="0" y="360"/>
                </a:cxn>
                <a:cxn ang="0">
                  <a:pos x="0" y="354"/>
                </a:cxn>
                <a:cxn ang="0">
                  <a:pos x="0" y="348"/>
                </a:cxn>
                <a:cxn ang="0">
                  <a:pos x="3" y="342"/>
                </a:cxn>
                <a:cxn ang="0">
                  <a:pos x="3" y="334"/>
                </a:cxn>
                <a:cxn ang="0">
                  <a:pos x="5" y="326"/>
                </a:cxn>
                <a:cxn ang="0">
                  <a:pos x="5" y="320"/>
                </a:cxn>
                <a:cxn ang="0">
                  <a:pos x="5" y="314"/>
                </a:cxn>
                <a:cxn ang="0">
                  <a:pos x="8" y="308"/>
                </a:cxn>
                <a:cxn ang="0">
                  <a:pos x="8" y="302"/>
                </a:cxn>
                <a:cxn ang="0">
                  <a:pos x="10" y="296"/>
                </a:cxn>
                <a:cxn ang="0">
                  <a:pos x="10" y="290"/>
                </a:cxn>
                <a:cxn ang="0">
                  <a:pos x="13" y="284"/>
                </a:cxn>
                <a:cxn ang="0">
                  <a:pos x="13" y="278"/>
                </a:cxn>
                <a:cxn ang="0">
                  <a:pos x="15" y="272"/>
                </a:cxn>
                <a:cxn ang="0">
                  <a:pos x="15" y="264"/>
                </a:cxn>
                <a:cxn ang="0">
                  <a:pos x="18" y="256"/>
                </a:cxn>
                <a:cxn ang="0">
                  <a:pos x="20" y="250"/>
                </a:cxn>
                <a:cxn ang="0">
                  <a:pos x="20" y="244"/>
                </a:cxn>
                <a:cxn ang="0">
                  <a:pos x="23" y="236"/>
                </a:cxn>
                <a:cxn ang="0">
                  <a:pos x="23" y="230"/>
                </a:cxn>
                <a:cxn ang="0">
                  <a:pos x="25" y="222"/>
                </a:cxn>
                <a:cxn ang="0">
                  <a:pos x="31" y="216"/>
                </a:cxn>
                <a:cxn ang="0">
                  <a:pos x="31" y="210"/>
                </a:cxn>
                <a:cxn ang="0">
                  <a:pos x="33" y="204"/>
                </a:cxn>
                <a:cxn ang="0">
                  <a:pos x="36" y="198"/>
                </a:cxn>
                <a:cxn ang="0">
                  <a:pos x="38" y="192"/>
                </a:cxn>
                <a:cxn ang="0">
                  <a:pos x="41" y="186"/>
                </a:cxn>
                <a:cxn ang="0">
                  <a:pos x="41" y="180"/>
                </a:cxn>
                <a:cxn ang="0">
                  <a:pos x="46" y="174"/>
                </a:cxn>
                <a:cxn ang="0">
                  <a:pos x="48" y="168"/>
                </a:cxn>
                <a:cxn ang="0">
                  <a:pos x="48" y="162"/>
                </a:cxn>
                <a:cxn ang="0">
                  <a:pos x="53" y="154"/>
                </a:cxn>
                <a:cxn ang="0">
                  <a:pos x="56" y="146"/>
                </a:cxn>
                <a:cxn ang="0">
                  <a:pos x="59" y="140"/>
                </a:cxn>
                <a:cxn ang="0">
                  <a:pos x="61" y="134"/>
                </a:cxn>
                <a:cxn ang="0">
                  <a:pos x="64" y="128"/>
                </a:cxn>
                <a:cxn ang="0">
                  <a:pos x="64" y="122"/>
                </a:cxn>
                <a:cxn ang="0">
                  <a:pos x="66" y="116"/>
                </a:cxn>
                <a:cxn ang="0">
                  <a:pos x="69" y="110"/>
                </a:cxn>
                <a:cxn ang="0">
                  <a:pos x="71" y="104"/>
                </a:cxn>
                <a:cxn ang="0">
                  <a:pos x="74" y="98"/>
                </a:cxn>
                <a:cxn ang="0">
                  <a:pos x="76" y="92"/>
                </a:cxn>
                <a:cxn ang="0">
                  <a:pos x="82" y="86"/>
                </a:cxn>
                <a:cxn ang="0">
                  <a:pos x="84" y="80"/>
                </a:cxn>
                <a:cxn ang="0">
                  <a:pos x="87" y="74"/>
                </a:cxn>
                <a:cxn ang="0">
                  <a:pos x="92" y="68"/>
                </a:cxn>
                <a:cxn ang="0">
                  <a:pos x="94" y="62"/>
                </a:cxn>
                <a:cxn ang="0">
                  <a:pos x="97" y="56"/>
                </a:cxn>
                <a:cxn ang="0">
                  <a:pos x="102" y="50"/>
                </a:cxn>
                <a:cxn ang="0">
                  <a:pos x="107" y="42"/>
                </a:cxn>
                <a:cxn ang="0">
                  <a:pos x="110" y="36"/>
                </a:cxn>
                <a:cxn ang="0">
                  <a:pos x="115" y="30"/>
                </a:cxn>
                <a:cxn ang="0">
                  <a:pos x="117" y="24"/>
                </a:cxn>
                <a:cxn ang="0">
                  <a:pos x="122" y="18"/>
                </a:cxn>
                <a:cxn ang="0">
                  <a:pos x="125" y="12"/>
                </a:cxn>
                <a:cxn ang="0">
                  <a:pos x="130" y="6"/>
                </a:cxn>
                <a:cxn ang="0">
                  <a:pos x="135" y="0"/>
                </a:cxn>
              </a:cxnLst>
              <a:rect l="0" t="0" r="r" b="b"/>
              <a:pathLst>
                <a:path w="136" h="373">
                  <a:moveTo>
                    <a:pt x="3" y="372"/>
                  </a:moveTo>
                  <a:lnTo>
                    <a:pt x="0" y="366"/>
                  </a:lnTo>
                  <a:lnTo>
                    <a:pt x="0" y="360"/>
                  </a:lnTo>
                  <a:lnTo>
                    <a:pt x="0" y="354"/>
                  </a:lnTo>
                  <a:lnTo>
                    <a:pt x="0" y="348"/>
                  </a:lnTo>
                  <a:lnTo>
                    <a:pt x="3" y="342"/>
                  </a:lnTo>
                  <a:lnTo>
                    <a:pt x="3" y="334"/>
                  </a:lnTo>
                  <a:lnTo>
                    <a:pt x="5" y="326"/>
                  </a:lnTo>
                  <a:lnTo>
                    <a:pt x="5" y="320"/>
                  </a:lnTo>
                  <a:lnTo>
                    <a:pt x="5" y="314"/>
                  </a:lnTo>
                  <a:lnTo>
                    <a:pt x="8" y="308"/>
                  </a:lnTo>
                  <a:lnTo>
                    <a:pt x="8" y="302"/>
                  </a:lnTo>
                  <a:lnTo>
                    <a:pt x="10" y="296"/>
                  </a:lnTo>
                  <a:lnTo>
                    <a:pt x="10" y="290"/>
                  </a:lnTo>
                  <a:lnTo>
                    <a:pt x="13" y="284"/>
                  </a:lnTo>
                  <a:lnTo>
                    <a:pt x="13" y="278"/>
                  </a:lnTo>
                  <a:lnTo>
                    <a:pt x="15" y="272"/>
                  </a:lnTo>
                  <a:lnTo>
                    <a:pt x="15" y="264"/>
                  </a:lnTo>
                  <a:lnTo>
                    <a:pt x="18" y="256"/>
                  </a:lnTo>
                  <a:lnTo>
                    <a:pt x="20" y="250"/>
                  </a:lnTo>
                  <a:lnTo>
                    <a:pt x="20" y="244"/>
                  </a:lnTo>
                  <a:lnTo>
                    <a:pt x="23" y="236"/>
                  </a:lnTo>
                  <a:lnTo>
                    <a:pt x="23" y="230"/>
                  </a:lnTo>
                  <a:lnTo>
                    <a:pt x="25" y="222"/>
                  </a:lnTo>
                  <a:lnTo>
                    <a:pt x="31" y="216"/>
                  </a:lnTo>
                  <a:lnTo>
                    <a:pt x="31" y="210"/>
                  </a:lnTo>
                  <a:lnTo>
                    <a:pt x="33" y="204"/>
                  </a:lnTo>
                  <a:lnTo>
                    <a:pt x="36" y="198"/>
                  </a:lnTo>
                  <a:lnTo>
                    <a:pt x="38" y="192"/>
                  </a:lnTo>
                  <a:lnTo>
                    <a:pt x="41" y="186"/>
                  </a:lnTo>
                  <a:lnTo>
                    <a:pt x="41" y="180"/>
                  </a:lnTo>
                  <a:lnTo>
                    <a:pt x="46" y="174"/>
                  </a:lnTo>
                  <a:lnTo>
                    <a:pt x="48" y="168"/>
                  </a:lnTo>
                  <a:lnTo>
                    <a:pt x="48" y="162"/>
                  </a:lnTo>
                  <a:lnTo>
                    <a:pt x="53" y="154"/>
                  </a:lnTo>
                  <a:lnTo>
                    <a:pt x="56" y="146"/>
                  </a:lnTo>
                  <a:lnTo>
                    <a:pt x="59" y="140"/>
                  </a:lnTo>
                  <a:lnTo>
                    <a:pt x="61" y="134"/>
                  </a:lnTo>
                  <a:lnTo>
                    <a:pt x="64" y="128"/>
                  </a:lnTo>
                  <a:lnTo>
                    <a:pt x="64" y="122"/>
                  </a:lnTo>
                  <a:lnTo>
                    <a:pt x="66" y="116"/>
                  </a:lnTo>
                  <a:lnTo>
                    <a:pt x="69" y="110"/>
                  </a:lnTo>
                  <a:lnTo>
                    <a:pt x="71" y="104"/>
                  </a:lnTo>
                  <a:lnTo>
                    <a:pt x="74" y="98"/>
                  </a:lnTo>
                  <a:lnTo>
                    <a:pt x="76" y="92"/>
                  </a:lnTo>
                  <a:lnTo>
                    <a:pt x="82" y="86"/>
                  </a:lnTo>
                  <a:lnTo>
                    <a:pt x="84" y="80"/>
                  </a:lnTo>
                  <a:lnTo>
                    <a:pt x="87" y="74"/>
                  </a:lnTo>
                  <a:lnTo>
                    <a:pt x="92" y="68"/>
                  </a:lnTo>
                  <a:lnTo>
                    <a:pt x="94" y="62"/>
                  </a:lnTo>
                  <a:lnTo>
                    <a:pt x="97" y="56"/>
                  </a:lnTo>
                  <a:lnTo>
                    <a:pt x="102" y="50"/>
                  </a:lnTo>
                  <a:lnTo>
                    <a:pt x="107" y="42"/>
                  </a:lnTo>
                  <a:lnTo>
                    <a:pt x="110" y="36"/>
                  </a:lnTo>
                  <a:lnTo>
                    <a:pt x="115" y="30"/>
                  </a:lnTo>
                  <a:lnTo>
                    <a:pt x="117" y="24"/>
                  </a:lnTo>
                  <a:lnTo>
                    <a:pt x="122" y="18"/>
                  </a:lnTo>
                  <a:lnTo>
                    <a:pt x="125" y="12"/>
                  </a:lnTo>
                  <a:lnTo>
                    <a:pt x="130" y="6"/>
                  </a:lnTo>
                  <a:lnTo>
                    <a:pt x="135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6" name="Freeform 10"/>
            <p:cNvSpPr>
              <a:spLocks/>
            </p:cNvSpPr>
            <p:nvPr/>
          </p:nvSpPr>
          <p:spPr bwMode="auto">
            <a:xfrm>
              <a:off x="5492" y="3322"/>
              <a:ext cx="186" cy="275"/>
            </a:xfrm>
            <a:custGeom>
              <a:avLst/>
              <a:gdLst/>
              <a:ahLst/>
              <a:cxnLst>
                <a:cxn ang="0">
                  <a:pos x="0" y="274"/>
                </a:cxn>
                <a:cxn ang="0">
                  <a:pos x="0" y="268"/>
                </a:cxn>
                <a:cxn ang="0">
                  <a:pos x="3" y="262"/>
                </a:cxn>
                <a:cxn ang="0">
                  <a:pos x="5" y="256"/>
                </a:cxn>
                <a:cxn ang="0">
                  <a:pos x="8" y="250"/>
                </a:cxn>
                <a:cxn ang="0">
                  <a:pos x="13" y="244"/>
                </a:cxn>
                <a:cxn ang="0">
                  <a:pos x="18" y="234"/>
                </a:cxn>
                <a:cxn ang="0">
                  <a:pos x="20" y="228"/>
                </a:cxn>
                <a:cxn ang="0">
                  <a:pos x="25" y="218"/>
                </a:cxn>
                <a:cxn ang="0">
                  <a:pos x="30" y="208"/>
                </a:cxn>
                <a:cxn ang="0">
                  <a:pos x="38" y="198"/>
                </a:cxn>
                <a:cxn ang="0">
                  <a:pos x="41" y="192"/>
                </a:cxn>
                <a:cxn ang="0">
                  <a:pos x="43" y="186"/>
                </a:cxn>
                <a:cxn ang="0">
                  <a:pos x="48" y="178"/>
                </a:cxn>
                <a:cxn ang="0">
                  <a:pos x="51" y="172"/>
                </a:cxn>
                <a:cxn ang="0">
                  <a:pos x="56" y="166"/>
                </a:cxn>
                <a:cxn ang="0">
                  <a:pos x="58" y="158"/>
                </a:cxn>
                <a:cxn ang="0">
                  <a:pos x="61" y="152"/>
                </a:cxn>
                <a:cxn ang="0">
                  <a:pos x="63" y="146"/>
                </a:cxn>
                <a:cxn ang="0">
                  <a:pos x="68" y="140"/>
                </a:cxn>
                <a:cxn ang="0">
                  <a:pos x="73" y="130"/>
                </a:cxn>
                <a:cxn ang="0">
                  <a:pos x="79" y="120"/>
                </a:cxn>
                <a:cxn ang="0">
                  <a:pos x="86" y="110"/>
                </a:cxn>
                <a:cxn ang="0">
                  <a:pos x="91" y="102"/>
                </a:cxn>
                <a:cxn ang="0">
                  <a:pos x="94" y="96"/>
                </a:cxn>
                <a:cxn ang="0">
                  <a:pos x="99" y="88"/>
                </a:cxn>
                <a:cxn ang="0">
                  <a:pos x="104" y="80"/>
                </a:cxn>
                <a:cxn ang="0">
                  <a:pos x="109" y="74"/>
                </a:cxn>
                <a:cxn ang="0">
                  <a:pos x="114" y="68"/>
                </a:cxn>
                <a:cxn ang="0">
                  <a:pos x="119" y="62"/>
                </a:cxn>
                <a:cxn ang="0">
                  <a:pos x="127" y="54"/>
                </a:cxn>
                <a:cxn ang="0">
                  <a:pos x="134" y="48"/>
                </a:cxn>
                <a:cxn ang="0">
                  <a:pos x="139" y="42"/>
                </a:cxn>
                <a:cxn ang="0">
                  <a:pos x="144" y="36"/>
                </a:cxn>
                <a:cxn ang="0">
                  <a:pos x="150" y="30"/>
                </a:cxn>
                <a:cxn ang="0">
                  <a:pos x="157" y="24"/>
                </a:cxn>
                <a:cxn ang="0">
                  <a:pos x="162" y="18"/>
                </a:cxn>
                <a:cxn ang="0">
                  <a:pos x="170" y="12"/>
                </a:cxn>
                <a:cxn ang="0">
                  <a:pos x="177" y="6"/>
                </a:cxn>
                <a:cxn ang="0">
                  <a:pos x="185" y="0"/>
                </a:cxn>
              </a:cxnLst>
              <a:rect l="0" t="0" r="r" b="b"/>
              <a:pathLst>
                <a:path w="186" h="275">
                  <a:moveTo>
                    <a:pt x="0" y="274"/>
                  </a:moveTo>
                  <a:lnTo>
                    <a:pt x="0" y="268"/>
                  </a:lnTo>
                  <a:lnTo>
                    <a:pt x="3" y="262"/>
                  </a:lnTo>
                  <a:lnTo>
                    <a:pt x="5" y="256"/>
                  </a:lnTo>
                  <a:lnTo>
                    <a:pt x="8" y="250"/>
                  </a:lnTo>
                  <a:lnTo>
                    <a:pt x="13" y="244"/>
                  </a:lnTo>
                  <a:lnTo>
                    <a:pt x="18" y="234"/>
                  </a:lnTo>
                  <a:lnTo>
                    <a:pt x="20" y="228"/>
                  </a:lnTo>
                  <a:lnTo>
                    <a:pt x="25" y="218"/>
                  </a:lnTo>
                  <a:lnTo>
                    <a:pt x="30" y="208"/>
                  </a:lnTo>
                  <a:lnTo>
                    <a:pt x="38" y="198"/>
                  </a:lnTo>
                  <a:lnTo>
                    <a:pt x="41" y="192"/>
                  </a:lnTo>
                  <a:lnTo>
                    <a:pt x="43" y="186"/>
                  </a:lnTo>
                  <a:lnTo>
                    <a:pt x="48" y="178"/>
                  </a:lnTo>
                  <a:lnTo>
                    <a:pt x="51" y="172"/>
                  </a:lnTo>
                  <a:lnTo>
                    <a:pt x="56" y="166"/>
                  </a:lnTo>
                  <a:lnTo>
                    <a:pt x="58" y="158"/>
                  </a:lnTo>
                  <a:lnTo>
                    <a:pt x="61" y="152"/>
                  </a:lnTo>
                  <a:lnTo>
                    <a:pt x="63" y="146"/>
                  </a:lnTo>
                  <a:lnTo>
                    <a:pt x="68" y="140"/>
                  </a:lnTo>
                  <a:lnTo>
                    <a:pt x="73" y="130"/>
                  </a:lnTo>
                  <a:lnTo>
                    <a:pt x="79" y="120"/>
                  </a:lnTo>
                  <a:lnTo>
                    <a:pt x="86" y="110"/>
                  </a:lnTo>
                  <a:lnTo>
                    <a:pt x="91" y="102"/>
                  </a:lnTo>
                  <a:lnTo>
                    <a:pt x="94" y="96"/>
                  </a:lnTo>
                  <a:lnTo>
                    <a:pt x="99" y="88"/>
                  </a:lnTo>
                  <a:lnTo>
                    <a:pt x="104" y="80"/>
                  </a:lnTo>
                  <a:lnTo>
                    <a:pt x="109" y="74"/>
                  </a:lnTo>
                  <a:lnTo>
                    <a:pt x="114" y="68"/>
                  </a:lnTo>
                  <a:lnTo>
                    <a:pt x="119" y="62"/>
                  </a:lnTo>
                  <a:lnTo>
                    <a:pt x="127" y="54"/>
                  </a:lnTo>
                  <a:lnTo>
                    <a:pt x="134" y="48"/>
                  </a:lnTo>
                  <a:lnTo>
                    <a:pt x="139" y="42"/>
                  </a:lnTo>
                  <a:lnTo>
                    <a:pt x="144" y="36"/>
                  </a:lnTo>
                  <a:lnTo>
                    <a:pt x="150" y="30"/>
                  </a:lnTo>
                  <a:lnTo>
                    <a:pt x="157" y="24"/>
                  </a:lnTo>
                  <a:lnTo>
                    <a:pt x="162" y="18"/>
                  </a:lnTo>
                  <a:lnTo>
                    <a:pt x="170" y="12"/>
                  </a:lnTo>
                  <a:lnTo>
                    <a:pt x="177" y="6"/>
                  </a:lnTo>
                  <a:lnTo>
                    <a:pt x="185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7" name="Freeform 11"/>
            <p:cNvSpPr>
              <a:spLocks/>
            </p:cNvSpPr>
            <p:nvPr/>
          </p:nvSpPr>
          <p:spPr bwMode="auto">
            <a:xfrm>
              <a:off x="5355" y="3230"/>
              <a:ext cx="136" cy="369"/>
            </a:xfrm>
            <a:custGeom>
              <a:avLst/>
              <a:gdLst/>
              <a:ahLst/>
              <a:cxnLst>
                <a:cxn ang="0">
                  <a:pos x="135" y="368"/>
                </a:cxn>
                <a:cxn ang="0">
                  <a:pos x="135" y="362"/>
                </a:cxn>
                <a:cxn ang="0">
                  <a:pos x="135" y="356"/>
                </a:cxn>
                <a:cxn ang="0">
                  <a:pos x="135" y="346"/>
                </a:cxn>
                <a:cxn ang="0">
                  <a:pos x="135" y="336"/>
                </a:cxn>
                <a:cxn ang="0">
                  <a:pos x="135" y="328"/>
                </a:cxn>
                <a:cxn ang="0">
                  <a:pos x="135" y="320"/>
                </a:cxn>
                <a:cxn ang="0">
                  <a:pos x="135" y="312"/>
                </a:cxn>
                <a:cxn ang="0">
                  <a:pos x="135" y="304"/>
                </a:cxn>
                <a:cxn ang="0">
                  <a:pos x="135" y="294"/>
                </a:cxn>
                <a:cxn ang="0">
                  <a:pos x="135" y="284"/>
                </a:cxn>
                <a:cxn ang="0">
                  <a:pos x="135" y="274"/>
                </a:cxn>
                <a:cxn ang="0">
                  <a:pos x="135" y="264"/>
                </a:cxn>
                <a:cxn ang="0">
                  <a:pos x="132" y="254"/>
                </a:cxn>
                <a:cxn ang="0">
                  <a:pos x="130" y="242"/>
                </a:cxn>
                <a:cxn ang="0">
                  <a:pos x="130" y="234"/>
                </a:cxn>
                <a:cxn ang="0">
                  <a:pos x="127" y="224"/>
                </a:cxn>
                <a:cxn ang="0">
                  <a:pos x="125" y="214"/>
                </a:cxn>
                <a:cxn ang="0">
                  <a:pos x="122" y="202"/>
                </a:cxn>
                <a:cxn ang="0">
                  <a:pos x="120" y="192"/>
                </a:cxn>
                <a:cxn ang="0">
                  <a:pos x="117" y="182"/>
                </a:cxn>
                <a:cxn ang="0">
                  <a:pos x="115" y="172"/>
                </a:cxn>
                <a:cxn ang="0">
                  <a:pos x="112" y="164"/>
                </a:cxn>
                <a:cxn ang="0">
                  <a:pos x="110" y="154"/>
                </a:cxn>
                <a:cxn ang="0">
                  <a:pos x="107" y="146"/>
                </a:cxn>
                <a:cxn ang="0">
                  <a:pos x="104" y="138"/>
                </a:cxn>
                <a:cxn ang="0">
                  <a:pos x="102" y="128"/>
                </a:cxn>
                <a:cxn ang="0">
                  <a:pos x="97" y="120"/>
                </a:cxn>
                <a:cxn ang="0">
                  <a:pos x="94" y="112"/>
                </a:cxn>
                <a:cxn ang="0">
                  <a:pos x="92" y="104"/>
                </a:cxn>
                <a:cxn ang="0">
                  <a:pos x="87" y="96"/>
                </a:cxn>
                <a:cxn ang="0">
                  <a:pos x="82" y="88"/>
                </a:cxn>
                <a:cxn ang="0">
                  <a:pos x="79" y="82"/>
                </a:cxn>
                <a:cxn ang="0">
                  <a:pos x="74" y="74"/>
                </a:cxn>
                <a:cxn ang="0">
                  <a:pos x="69" y="68"/>
                </a:cxn>
                <a:cxn ang="0">
                  <a:pos x="64" y="62"/>
                </a:cxn>
                <a:cxn ang="0">
                  <a:pos x="56" y="54"/>
                </a:cxn>
                <a:cxn ang="0">
                  <a:pos x="48" y="46"/>
                </a:cxn>
                <a:cxn ang="0">
                  <a:pos x="41" y="40"/>
                </a:cxn>
                <a:cxn ang="0">
                  <a:pos x="36" y="34"/>
                </a:cxn>
                <a:cxn ang="0">
                  <a:pos x="28" y="28"/>
                </a:cxn>
                <a:cxn ang="0">
                  <a:pos x="23" y="22"/>
                </a:cxn>
                <a:cxn ang="0">
                  <a:pos x="13" y="12"/>
                </a:cxn>
                <a:cxn ang="0">
                  <a:pos x="5" y="6"/>
                </a:cxn>
                <a:cxn ang="0">
                  <a:pos x="0" y="0"/>
                </a:cxn>
              </a:cxnLst>
              <a:rect l="0" t="0" r="r" b="b"/>
              <a:pathLst>
                <a:path w="136" h="369">
                  <a:moveTo>
                    <a:pt x="135" y="368"/>
                  </a:moveTo>
                  <a:lnTo>
                    <a:pt x="135" y="362"/>
                  </a:lnTo>
                  <a:lnTo>
                    <a:pt x="135" y="356"/>
                  </a:lnTo>
                  <a:lnTo>
                    <a:pt x="135" y="346"/>
                  </a:lnTo>
                  <a:lnTo>
                    <a:pt x="135" y="336"/>
                  </a:lnTo>
                  <a:lnTo>
                    <a:pt x="135" y="328"/>
                  </a:lnTo>
                  <a:lnTo>
                    <a:pt x="135" y="320"/>
                  </a:lnTo>
                  <a:lnTo>
                    <a:pt x="135" y="312"/>
                  </a:lnTo>
                  <a:lnTo>
                    <a:pt x="135" y="304"/>
                  </a:lnTo>
                  <a:lnTo>
                    <a:pt x="135" y="294"/>
                  </a:lnTo>
                  <a:lnTo>
                    <a:pt x="135" y="284"/>
                  </a:lnTo>
                  <a:lnTo>
                    <a:pt x="135" y="274"/>
                  </a:lnTo>
                  <a:lnTo>
                    <a:pt x="135" y="264"/>
                  </a:lnTo>
                  <a:lnTo>
                    <a:pt x="132" y="254"/>
                  </a:lnTo>
                  <a:lnTo>
                    <a:pt x="130" y="242"/>
                  </a:lnTo>
                  <a:lnTo>
                    <a:pt x="130" y="234"/>
                  </a:lnTo>
                  <a:lnTo>
                    <a:pt x="127" y="224"/>
                  </a:lnTo>
                  <a:lnTo>
                    <a:pt x="125" y="214"/>
                  </a:lnTo>
                  <a:lnTo>
                    <a:pt x="122" y="202"/>
                  </a:lnTo>
                  <a:lnTo>
                    <a:pt x="120" y="192"/>
                  </a:lnTo>
                  <a:lnTo>
                    <a:pt x="117" y="182"/>
                  </a:lnTo>
                  <a:lnTo>
                    <a:pt x="115" y="172"/>
                  </a:lnTo>
                  <a:lnTo>
                    <a:pt x="112" y="164"/>
                  </a:lnTo>
                  <a:lnTo>
                    <a:pt x="110" y="154"/>
                  </a:lnTo>
                  <a:lnTo>
                    <a:pt x="107" y="146"/>
                  </a:lnTo>
                  <a:lnTo>
                    <a:pt x="104" y="138"/>
                  </a:lnTo>
                  <a:lnTo>
                    <a:pt x="102" y="128"/>
                  </a:lnTo>
                  <a:lnTo>
                    <a:pt x="97" y="120"/>
                  </a:lnTo>
                  <a:lnTo>
                    <a:pt x="94" y="112"/>
                  </a:lnTo>
                  <a:lnTo>
                    <a:pt x="92" y="104"/>
                  </a:lnTo>
                  <a:lnTo>
                    <a:pt x="87" y="96"/>
                  </a:lnTo>
                  <a:lnTo>
                    <a:pt x="82" y="88"/>
                  </a:lnTo>
                  <a:lnTo>
                    <a:pt x="79" y="82"/>
                  </a:lnTo>
                  <a:lnTo>
                    <a:pt x="74" y="74"/>
                  </a:lnTo>
                  <a:lnTo>
                    <a:pt x="69" y="68"/>
                  </a:lnTo>
                  <a:lnTo>
                    <a:pt x="64" y="62"/>
                  </a:lnTo>
                  <a:lnTo>
                    <a:pt x="56" y="54"/>
                  </a:lnTo>
                  <a:lnTo>
                    <a:pt x="48" y="46"/>
                  </a:lnTo>
                  <a:lnTo>
                    <a:pt x="41" y="40"/>
                  </a:lnTo>
                  <a:lnTo>
                    <a:pt x="36" y="34"/>
                  </a:lnTo>
                  <a:lnTo>
                    <a:pt x="28" y="28"/>
                  </a:lnTo>
                  <a:lnTo>
                    <a:pt x="23" y="22"/>
                  </a:lnTo>
                  <a:lnTo>
                    <a:pt x="13" y="12"/>
                  </a:lnTo>
                  <a:lnTo>
                    <a:pt x="5" y="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8" name="Freeform 12"/>
            <p:cNvSpPr>
              <a:spLocks/>
            </p:cNvSpPr>
            <p:nvPr/>
          </p:nvSpPr>
          <p:spPr bwMode="auto">
            <a:xfrm>
              <a:off x="5246" y="3304"/>
              <a:ext cx="245" cy="297"/>
            </a:xfrm>
            <a:custGeom>
              <a:avLst/>
              <a:gdLst/>
              <a:ahLst/>
              <a:cxnLst>
                <a:cxn ang="0">
                  <a:pos x="244" y="296"/>
                </a:cxn>
                <a:cxn ang="0">
                  <a:pos x="244" y="290"/>
                </a:cxn>
                <a:cxn ang="0">
                  <a:pos x="241" y="282"/>
                </a:cxn>
                <a:cxn ang="0">
                  <a:pos x="239" y="276"/>
                </a:cxn>
                <a:cxn ang="0">
                  <a:pos x="236" y="270"/>
                </a:cxn>
                <a:cxn ang="0">
                  <a:pos x="231" y="260"/>
                </a:cxn>
                <a:cxn ang="0">
                  <a:pos x="226" y="252"/>
                </a:cxn>
                <a:cxn ang="0">
                  <a:pos x="221" y="242"/>
                </a:cxn>
                <a:cxn ang="0">
                  <a:pos x="214" y="232"/>
                </a:cxn>
                <a:cxn ang="0">
                  <a:pos x="208" y="222"/>
                </a:cxn>
                <a:cxn ang="0">
                  <a:pos x="201" y="210"/>
                </a:cxn>
                <a:cxn ang="0">
                  <a:pos x="193" y="198"/>
                </a:cxn>
                <a:cxn ang="0">
                  <a:pos x="186" y="186"/>
                </a:cxn>
                <a:cxn ang="0">
                  <a:pos x="178" y="174"/>
                </a:cxn>
                <a:cxn ang="0">
                  <a:pos x="170" y="162"/>
                </a:cxn>
                <a:cxn ang="0">
                  <a:pos x="163" y="152"/>
                </a:cxn>
                <a:cxn ang="0">
                  <a:pos x="155" y="142"/>
                </a:cxn>
                <a:cxn ang="0">
                  <a:pos x="147" y="130"/>
                </a:cxn>
                <a:cxn ang="0">
                  <a:pos x="140" y="120"/>
                </a:cxn>
                <a:cxn ang="0">
                  <a:pos x="135" y="110"/>
                </a:cxn>
                <a:cxn ang="0">
                  <a:pos x="127" y="100"/>
                </a:cxn>
                <a:cxn ang="0">
                  <a:pos x="122" y="92"/>
                </a:cxn>
                <a:cxn ang="0">
                  <a:pos x="119" y="84"/>
                </a:cxn>
                <a:cxn ang="0">
                  <a:pos x="114" y="78"/>
                </a:cxn>
                <a:cxn ang="0">
                  <a:pos x="109" y="72"/>
                </a:cxn>
                <a:cxn ang="0">
                  <a:pos x="107" y="66"/>
                </a:cxn>
                <a:cxn ang="0">
                  <a:pos x="102" y="60"/>
                </a:cxn>
                <a:cxn ang="0">
                  <a:pos x="99" y="54"/>
                </a:cxn>
                <a:cxn ang="0">
                  <a:pos x="92" y="46"/>
                </a:cxn>
                <a:cxn ang="0">
                  <a:pos x="86" y="38"/>
                </a:cxn>
                <a:cxn ang="0">
                  <a:pos x="81" y="32"/>
                </a:cxn>
                <a:cxn ang="0">
                  <a:pos x="76" y="26"/>
                </a:cxn>
                <a:cxn ang="0">
                  <a:pos x="69" y="24"/>
                </a:cxn>
                <a:cxn ang="0">
                  <a:pos x="61" y="20"/>
                </a:cxn>
                <a:cxn ang="0">
                  <a:pos x="53" y="16"/>
                </a:cxn>
                <a:cxn ang="0">
                  <a:pos x="46" y="14"/>
                </a:cxn>
                <a:cxn ang="0">
                  <a:pos x="38" y="10"/>
                </a:cxn>
                <a:cxn ang="0">
                  <a:pos x="31" y="8"/>
                </a:cxn>
                <a:cxn ang="0">
                  <a:pos x="23" y="6"/>
                </a:cxn>
                <a:cxn ang="0">
                  <a:pos x="15" y="4"/>
                </a:cxn>
                <a:cxn ang="0">
                  <a:pos x="8" y="2"/>
                </a:cxn>
                <a:cxn ang="0">
                  <a:pos x="0" y="0"/>
                </a:cxn>
              </a:cxnLst>
              <a:rect l="0" t="0" r="r" b="b"/>
              <a:pathLst>
                <a:path w="245" h="297">
                  <a:moveTo>
                    <a:pt x="244" y="296"/>
                  </a:moveTo>
                  <a:lnTo>
                    <a:pt x="244" y="290"/>
                  </a:lnTo>
                  <a:lnTo>
                    <a:pt x="241" y="282"/>
                  </a:lnTo>
                  <a:lnTo>
                    <a:pt x="239" y="276"/>
                  </a:lnTo>
                  <a:lnTo>
                    <a:pt x="236" y="270"/>
                  </a:lnTo>
                  <a:lnTo>
                    <a:pt x="231" y="260"/>
                  </a:lnTo>
                  <a:lnTo>
                    <a:pt x="226" y="252"/>
                  </a:lnTo>
                  <a:lnTo>
                    <a:pt x="221" y="242"/>
                  </a:lnTo>
                  <a:lnTo>
                    <a:pt x="214" y="232"/>
                  </a:lnTo>
                  <a:lnTo>
                    <a:pt x="208" y="222"/>
                  </a:lnTo>
                  <a:lnTo>
                    <a:pt x="201" y="210"/>
                  </a:lnTo>
                  <a:lnTo>
                    <a:pt x="193" y="198"/>
                  </a:lnTo>
                  <a:lnTo>
                    <a:pt x="186" y="186"/>
                  </a:lnTo>
                  <a:lnTo>
                    <a:pt x="178" y="174"/>
                  </a:lnTo>
                  <a:lnTo>
                    <a:pt x="170" y="162"/>
                  </a:lnTo>
                  <a:lnTo>
                    <a:pt x="163" y="152"/>
                  </a:lnTo>
                  <a:lnTo>
                    <a:pt x="155" y="142"/>
                  </a:lnTo>
                  <a:lnTo>
                    <a:pt x="147" y="130"/>
                  </a:lnTo>
                  <a:lnTo>
                    <a:pt x="140" y="120"/>
                  </a:lnTo>
                  <a:lnTo>
                    <a:pt x="135" y="110"/>
                  </a:lnTo>
                  <a:lnTo>
                    <a:pt x="127" y="100"/>
                  </a:lnTo>
                  <a:lnTo>
                    <a:pt x="122" y="92"/>
                  </a:lnTo>
                  <a:lnTo>
                    <a:pt x="119" y="84"/>
                  </a:lnTo>
                  <a:lnTo>
                    <a:pt x="114" y="78"/>
                  </a:lnTo>
                  <a:lnTo>
                    <a:pt x="109" y="72"/>
                  </a:lnTo>
                  <a:lnTo>
                    <a:pt x="107" y="66"/>
                  </a:lnTo>
                  <a:lnTo>
                    <a:pt x="102" y="60"/>
                  </a:lnTo>
                  <a:lnTo>
                    <a:pt x="99" y="54"/>
                  </a:lnTo>
                  <a:lnTo>
                    <a:pt x="92" y="46"/>
                  </a:lnTo>
                  <a:lnTo>
                    <a:pt x="86" y="38"/>
                  </a:lnTo>
                  <a:lnTo>
                    <a:pt x="81" y="32"/>
                  </a:lnTo>
                  <a:lnTo>
                    <a:pt x="76" y="26"/>
                  </a:lnTo>
                  <a:lnTo>
                    <a:pt x="69" y="24"/>
                  </a:lnTo>
                  <a:lnTo>
                    <a:pt x="61" y="20"/>
                  </a:lnTo>
                  <a:lnTo>
                    <a:pt x="53" y="16"/>
                  </a:lnTo>
                  <a:lnTo>
                    <a:pt x="46" y="14"/>
                  </a:lnTo>
                  <a:lnTo>
                    <a:pt x="38" y="10"/>
                  </a:lnTo>
                  <a:lnTo>
                    <a:pt x="31" y="8"/>
                  </a:lnTo>
                  <a:lnTo>
                    <a:pt x="23" y="6"/>
                  </a:lnTo>
                  <a:lnTo>
                    <a:pt x="15" y="4"/>
                  </a:lnTo>
                  <a:lnTo>
                    <a:pt x="8" y="2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9" name="Freeform 13"/>
            <p:cNvSpPr>
              <a:spLocks/>
            </p:cNvSpPr>
            <p:nvPr/>
          </p:nvSpPr>
          <p:spPr bwMode="auto">
            <a:xfrm>
              <a:off x="5286" y="3260"/>
              <a:ext cx="177" cy="351"/>
            </a:xfrm>
            <a:custGeom>
              <a:avLst/>
              <a:gdLst/>
              <a:ahLst/>
              <a:cxnLst>
                <a:cxn ang="0">
                  <a:pos x="176" y="350"/>
                </a:cxn>
                <a:cxn ang="0">
                  <a:pos x="176" y="344"/>
                </a:cxn>
                <a:cxn ang="0">
                  <a:pos x="173" y="338"/>
                </a:cxn>
                <a:cxn ang="0">
                  <a:pos x="173" y="332"/>
                </a:cxn>
                <a:cxn ang="0">
                  <a:pos x="173" y="324"/>
                </a:cxn>
                <a:cxn ang="0">
                  <a:pos x="171" y="316"/>
                </a:cxn>
                <a:cxn ang="0">
                  <a:pos x="171" y="310"/>
                </a:cxn>
                <a:cxn ang="0">
                  <a:pos x="168" y="300"/>
                </a:cxn>
                <a:cxn ang="0">
                  <a:pos x="166" y="294"/>
                </a:cxn>
                <a:cxn ang="0">
                  <a:pos x="163" y="286"/>
                </a:cxn>
                <a:cxn ang="0">
                  <a:pos x="163" y="280"/>
                </a:cxn>
                <a:cxn ang="0">
                  <a:pos x="161" y="274"/>
                </a:cxn>
                <a:cxn ang="0">
                  <a:pos x="158" y="268"/>
                </a:cxn>
                <a:cxn ang="0">
                  <a:pos x="156" y="262"/>
                </a:cxn>
                <a:cxn ang="0">
                  <a:pos x="156" y="256"/>
                </a:cxn>
                <a:cxn ang="0">
                  <a:pos x="153" y="250"/>
                </a:cxn>
                <a:cxn ang="0">
                  <a:pos x="150" y="244"/>
                </a:cxn>
                <a:cxn ang="0">
                  <a:pos x="148" y="238"/>
                </a:cxn>
                <a:cxn ang="0">
                  <a:pos x="145" y="230"/>
                </a:cxn>
                <a:cxn ang="0">
                  <a:pos x="143" y="224"/>
                </a:cxn>
                <a:cxn ang="0">
                  <a:pos x="140" y="218"/>
                </a:cxn>
                <a:cxn ang="0">
                  <a:pos x="138" y="210"/>
                </a:cxn>
                <a:cxn ang="0">
                  <a:pos x="135" y="204"/>
                </a:cxn>
                <a:cxn ang="0">
                  <a:pos x="133" y="194"/>
                </a:cxn>
                <a:cxn ang="0">
                  <a:pos x="130" y="188"/>
                </a:cxn>
                <a:cxn ang="0">
                  <a:pos x="125" y="178"/>
                </a:cxn>
                <a:cxn ang="0">
                  <a:pos x="122" y="172"/>
                </a:cxn>
                <a:cxn ang="0">
                  <a:pos x="117" y="162"/>
                </a:cxn>
                <a:cxn ang="0">
                  <a:pos x="115" y="156"/>
                </a:cxn>
                <a:cxn ang="0">
                  <a:pos x="110" y="146"/>
                </a:cxn>
                <a:cxn ang="0">
                  <a:pos x="105" y="138"/>
                </a:cxn>
                <a:cxn ang="0">
                  <a:pos x="102" y="130"/>
                </a:cxn>
                <a:cxn ang="0">
                  <a:pos x="97" y="122"/>
                </a:cxn>
                <a:cxn ang="0">
                  <a:pos x="94" y="112"/>
                </a:cxn>
                <a:cxn ang="0">
                  <a:pos x="89" y="104"/>
                </a:cxn>
                <a:cxn ang="0">
                  <a:pos x="87" y="96"/>
                </a:cxn>
                <a:cxn ang="0">
                  <a:pos x="84" y="88"/>
                </a:cxn>
                <a:cxn ang="0">
                  <a:pos x="79" y="80"/>
                </a:cxn>
                <a:cxn ang="0">
                  <a:pos x="77" y="72"/>
                </a:cxn>
                <a:cxn ang="0">
                  <a:pos x="71" y="64"/>
                </a:cxn>
                <a:cxn ang="0">
                  <a:pos x="69" y="58"/>
                </a:cxn>
                <a:cxn ang="0">
                  <a:pos x="64" y="52"/>
                </a:cxn>
                <a:cxn ang="0">
                  <a:pos x="59" y="46"/>
                </a:cxn>
                <a:cxn ang="0">
                  <a:pos x="54" y="40"/>
                </a:cxn>
                <a:cxn ang="0">
                  <a:pos x="46" y="32"/>
                </a:cxn>
                <a:cxn ang="0">
                  <a:pos x="38" y="26"/>
                </a:cxn>
                <a:cxn ang="0">
                  <a:pos x="31" y="20"/>
                </a:cxn>
                <a:cxn ang="0">
                  <a:pos x="23" y="16"/>
                </a:cxn>
                <a:cxn ang="0">
                  <a:pos x="15" y="10"/>
                </a:cxn>
                <a:cxn ang="0">
                  <a:pos x="8" y="4"/>
                </a:cxn>
                <a:cxn ang="0">
                  <a:pos x="0" y="0"/>
                </a:cxn>
              </a:cxnLst>
              <a:rect l="0" t="0" r="r" b="b"/>
              <a:pathLst>
                <a:path w="177" h="351">
                  <a:moveTo>
                    <a:pt x="176" y="350"/>
                  </a:moveTo>
                  <a:lnTo>
                    <a:pt x="176" y="344"/>
                  </a:lnTo>
                  <a:lnTo>
                    <a:pt x="173" y="338"/>
                  </a:lnTo>
                  <a:lnTo>
                    <a:pt x="173" y="332"/>
                  </a:lnTo>
                  <a:lnTo>
                    <a:pt x="173" y="324"/>
                  </a:lnTo>
                  <a:lnTo>
                    <a:pt x="171" y="316"/>
                  </a:lnTo>
                  <a:lnTo>
                    <a:pt x="171" y="310"/>
                  </a:lnTo>
                  <a:lnTo>
                    <a:pt x="168" y="300"/>
                  </a:lnTo>
                  <a:lnTo>
                    <a:pt x="166" y="294"/>
                  </a:lnTo>
                  <a:lnTo>
                    <a:pt x="163" y="286"/>
                  </a:lnTo>
                  <a:lnTo>
                    <a:pt x="163" y="280"/>
                  </a:lnTo>
                  <a:lnTo>
                    <a:pt x="161" y="274"/>
                  </a:lnTo>
                  <a:lnTo>
                    <a:pt x="158" y="268"/>
                  </a:lnTo>
                  <a:lnTo>
                    <a:pt x="156" y="262"/>
                  </a:lnTo>
                  <a:lnTo>
                    <a:pt x="156" y="256"/>
                  </a:lnTo>
                  <a:lnTo>
                    <a:pt x="153" y="250"/>
                  </a:lnTo>
                  <a:lnTo>
                    <a:pt x="150" y="244"/>
                  </a:lnTo>
                  <a:lnTo>
                    <a:pt x="148" y="238"/>
                  </a:lnTo>
                  <a:lnTo>
                    <a:pt x="145" y="230"/>
                  </a:lnTo>
                  <a:lnTo>
                    <a:pt x="143" y="224"/>
                  </a:lnTo>
                  <a:lnTo>
                    <a:pt x="140" y="218"/>
                  </a:lnTo>
                  <a:lnTo>
                    <a:pt x="138" y="210"/>
                  </a:lnTo>
                  <a:lnTo>
                    <a:pt x="135" y="204"/>
                  </a:lnTo>
                  <a:lnTo>
                    <a:pt x="133" y="194"/>
                  </a:lnTo>
                  <a:lnTo>
                    <a:pt x="130" y="188"/>
                  </a:lnTo>
                  <a:lnTo>
                    <a:pt x="125" y="178"/>
                  </a:lnTo>
                  <a:lnTo>
                    <a:pt x="122" y="172"/>
                  </a:lnTo>
                  <a:lnTo>
                    <a:pt x="117" y="162"/>
                  </a:lnTo>
                  <a:lnTo>
                    <a:pt x="115" y="156"/>
                  </a:lnTo>
                  <a:lnTo>
                    <a:pt x="110" y="146"/>
                  </a:lnTo>
                  <a:lnTo>
                    <a:pt x="105" y="138"/>
                  </a:lnTo>
                  <a:lnTo>
                    <a:pt x="102" y="130"/>
                  </a:lnTo>
                  <a:lnTo>
                    <a:pt x="97" y="122"/>
                  </a:lnTo>
                  <a:lnTo>
                    <a:pt x="94" y="112"/>
                  </a:lnTo>
                  <a:lnTo>
                    <a:pt x="89" y="104"/>
                  </a:lnTo>
                  <a:lnTo>
                    <a:pt x="87" y="96"/>
                  </a:lnTo>
                  <a:lnTo>
                    <a:pt x="84" y="88"/>
                  </a:lnTo>
                  <a:lnTo>
                    <a:pt x="79" y="80"/>
                  </a:lnTo>
                  <a:lnTo>
                    <a:pt x="77" y="72"/>
                  </a:lnTo>
                  <a:lnTo>
                    <a:pt x="71" y="64"/>
                  </a:lnTo>
                  <a:lnTo>
                    <a:pt x="69" y="58"/>
                  </a:lnTo>
                  <a:lnTo>
                    <a:pt x="64" y="52"/>
                  </a:lnTo>
                  <a:lnTo>
                    <a:pt x="59" y="46"/>
                  </a:lnTo>
                  <a:lnTo>
                    <a:pt x="54" y="40"/>
                  </a:lnTo>
                  <a:lnTo>
                    <a:pt x="46" y="32"/>
                  </a:lnTo>
                  <a:lnTo>
                    <a:pt x="38" y="26"/>
                  </a:lnTo>
                  <a:lnTo>
                    <a:pt x="31" y="20"/>
                  </a:lnTo>
                  <a:lnTo>
                    <a:pt x="23" y="16"/>
                  </a:lnTo>
                  <a:lnTo>
                    <a:pt x="15" y="10"/>
                  </a:lnTo>
                  <a:lnTo>
                    <a:pt x="8" y="4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0" name="Freeform 14"/>
            <p:cNvSpPr>
              <a:spLocks/>
            </p:cNvSpPr>
            <p:nvPr/>
          </p:nvSpPr>
          <p:spPr bwMode="auto">
            <a:xfrm>
              <a:off x="5416" y="3196"/>
              <a:ext cx="194" cy="407"/>
            </a:xfrm>
            <a:custGeom>
              <a:avLst/>
              <a:gdLst/>
              <a:ahLst/>
              <a:cxnLst>
                <a:cxn ang="0">
                  <a:pos x="0" y="406"/>
                </a:cxn>
                <a:cxn ang="0">
                  <a:pos x="0" y="400"/>
                </a:cxn>
                <a:cxn ang="0">
                  <a:pos x="0" y="394"/>
                </a:cxn>
                <a:cxn ang="0">
                  <a:pos x="0" y="386"/>
                </a:cxn>
                <a:cxn ang="0">
                  <a:pos x="3" y="380"/>
                </a:cxn>
                <a:cxn ang="0">
                  <a:pos x="5" y="374"/>
                </a:cxn>
                <a:cxn ang="0">
                  <a:pos x="5" y="368"/>
                </a:cxn>
                <a:cxn ang="0">
                  <a:pos x="8" y="360"/>
                </a:cxn>
                <a:cxn ang="0">
                  <a:pos x="10" y="350"/>
                </a:cxn>
                <a:cxn ang="0">
                  <a:pos x="13" y="342"/>
                </a:cxn>
                <a:cxn ang="0">
                  <a:pos x="15" y="334"/>
                </a:cxn>
                <a:cxn ang="0">
                  <a:pos x="20" y="324"/>
                </a:cxn>
                <a:cxn ang="0">
                  <a:pos x="23" y="314"/>
                </a:cxn>
                <a:cxn ang="0">
                  <a:pos x="25" y="304"/>
                </a:cxn>
                <a:cxn ang="0">
                  <a:pos x="30" y="292"/>
                </a:cxn>
                <a:cxn ang="0">
                  <a:pos x="33" y="282"/>
                </a:cxn>
                <a:cxn ang="0">
                  <a:pos x="38" y="272"/>
                </a:cxn>
                <a:cxn ang="0">
                  <a:pos x="41" y="260"/>
                </a:cxn>
                <a:cxn ang="0">
                  <a:pos x="43" y="250"/>
                </a:cxn>
                <a:cxn ang="0">
                  <a:pos x="48" y="238"/>
                </a:cxn>
                <a:cxn ang="0">
                  <a:pos x="53" y="226"/>
                </a:cxn>
                <a:cxn ang="0">
                  <a:pos x="58" y="216"/>
                </a:cxn>
                <a:cxn ang="0">
                  <a:pos x="63" y="206"/>
                </a:cxn>
                <a:cxn ang="0">
                  <a:pos x="66" y="196"/>
                </a:cxn>
                <a:cxn ang="0">
                  <a:pos x="71" y="186"/>
                </a:cxn>
                <a:cxn ang="0">
                  <a:pos x="76" y="176"/>
                </a:cxn>
                <a:cxn ang="0">
                  <a:pos x="79" y="168"/>
                </a:cxn>
                <a:cxn ang="0">
                  <a:pos x="84" y="158"/>
                </a:cxn>
                <a:cxn ang="0">
                  <a:pos x="86" y="150"/>
                </a:cxn>
                <a:cxn ang="0">
                  <a:pos x="91" y="140"/>
                </a:cxn>
                <a:cxn ang="0">
                  <a:pos x="94" y="132"/>
                </a:cxn>
                <a:cxn ang="0">
                  <a:pos x="99" y="124"/>
                </a:cxn>
                <a:cxn ang="0">
                  <a:pos x="102" y="118"/>
                </a:cxn>
                <a:cxn ang="0">
                  <a:pos x="107" y="110"/>
                </a:cxn>
                <a:cxn ang="0">
                  <a:pos x="109" y="104"/>
                </a:cxn>
                <a:cxn ang="0">
                  <a:pos x="114" y="96"/>
                </a:cxn>
                <a:cxn ang="0">
                  <a:pos x="119" y="90"/>
                </a:cxn>
                <a:cxn ang="0">
                  <a:pos x="124" y="82"/>
                </a:cxn>
                <a:cxn ang="0">
                  <a:pos x="130" y="76"/>
                </a:cxn>
                <a:cxn ang="0">
                  <a:pos x="135" y="70"/>
                </a:cxn>
                <a:cxn ang="0">
                  <a:pos x="140" y="64"/>
                </a:cxn>
                <a:cxn ang="0">
                  <a:pos x="145" y="58"/>
                </a:cxn>
                <a:cxn ang="0">
                  <a:pos x="152" y="48"/>
                </a:cxn>
                <a:cxn ang="0">
                  <a:pos x="163" y="40"/>
                </a:cxn>
                <a:cxn ang="0">
                  <a:pos x="170" y="32"/>
                </a:cxn>
                <a:cxn ang="0">
                  <a:pos x="175" y="24"/>
                </a:cxn>
                <a:cxn ang="0">
                  <a:pos x="183" y="18"/>
                </a:cxn>
                <a:cxn ang="0">
                  <a:pos x="185" y="12"/>
                </a:cxn>
                <a:cxn ang="0">
                  <a:pos x="190" y="6"/>
                </a:cxn>
                <a:cxn ang="0">
                  <a:pos x="193" y="0"/>
                </a:cxn>
              </a:cxnLst>
              <a:rect l="0" t="0" r="r" b="b"/>
              <a:pathLst>
                <a:path w="194" h="407">
                  <a:moveTo>
                    <a:pt x="0" y="406"/>
                  </a:moveTo>
                  <a:lnTo>
                    <a:pt x="0" y="400"/>
                  </a:lnTo>
                  <a:lnTo>
                    <a:pt x="0" y="394"/>
                  </a:lnTo>
                  <a:lnTo>
                    <a:pt x="0" y="386"/>
                  </a:lnTo>
                  <a:lnTo>
                    <a:pt x="3" y="380"/>
                  </a:lnTo>
                  <a:lnTo>
                    <a:pt x="5" y="374"/>
                  </a:lnTo>
                  <a:lnTo>
                    <a:pt x="5" y="368"/>
                  </a:lnTo>
                  <a:lnTo>
                    <a:pt x="8" y="360"/>
                  </a:lnTo>
                  <a:lnTo>
                    <a:pt x="10" y="350"/>
                  </a:lnTo>
                  <a:lnTo>
                    <a:pt x="13" y="342"/>
                  </a:lnTo>
                  <a:lnTo>
                    <a:pt x="15" y="334"/>
                  </a:lnTo>
                  <a:lnTo>
                    <a:pt x="20" y="324"/>
                  </a:lnTo>
                  <a:lnTo>
                    <a:pt x="23" y="314"/>
                  </a:lnTo>
                  <a:lnTo>
                    <a:pt x="25" y="304"/>
                  </a:lnTo>
                  <a:lnTo>
                    <a:pt x="30" y="292"/>
                  </a:lnTo>
                  <a:lnTo>
                    <a:pt x="33" y="282"/>
                  </a:lnTo>
                  <a:lnTo>
                    <a:pt x="38" y="272"/>
                  </a:lnTo>
                  <a:lnTo>
                    <a:pt x="41" y="260"/>
                  </a:lnTo>
                  <a:lnTo>
                    <a:pt x="43" y="250"/>
                  </a:lnTo>
                  <a:lnTo>
                    <a:pt x="48" y="238"/>
                  </a:lnTo>
                  <a:lnTo>
                    <a:pt x="53" y="226"/>
                  </a:lnTo>
                  <a:lnTo>
                    <a:pt x="58" y="216"/>
                  </a:lnTo>
                  <a:lnTo>
                    <a:pt x="63" y="206"/>
                  </a:lnTo>
                  <a:lnTo>
                    <a:pt x="66" y="196"/>
                  </a:lnTo>
                  <a:lnTo>
                    <a:pt x="71" y="186"/>
                  </a:lnTo>
                  <a:lnTo>
                    <a:pt x="76" y="176"/>
                  </a:lnTo>
                  <a:lnTo>
                    <a:pt x="79" y="168"/>
                  </a:lnTo>
                  <a:lnTo>
                    <a:pt x="84" y="158"/>
                  </a:lnTo>
                  <a:lnTo>
                    <a:pt x="86" y="150"/>
                  </a:lnTo>
                  <a:lnTo>
                    <a:pt x="91" y="140"/>
                  </a:lnTo>
                  <a:lnTo>
                    <a:pt x="94" y="132"/>
                  </a:lnTo>
                  <a:lnTo>
                    <a:pt x="99" y="124"/>
                  </a:lnTo>
                  <a:lnTo>
                    <a:pt x="102" y="118"/>
                  </a:lnTo>
                  <a:lnTo>
                    <a:pt x="107" y="110"/>
                  </a:lnTo>
                  <a:lnTo>
                    <a:pt x="109" y="104"/>
                  </a:lnTo>
                  <a:lnTo>
                    <a:pt x="114" y="96"/>
                  </a:lnTo>
                  <a:lnTo>
                    <a:pt x="119" y="90"/>
                  </a:lnTo>
                  <a:lnTo>
                    <a:pt x="124" y="82"/>
                  </a:lnTo>
                  <a:lnTo>
                    <a:pt x="130" y="76"/>
                  </a:lnTo>
                  <a:lnTo>
                    <a:pt x="135" y="70"/>
                  </a:lnTo>
                  <a:lnTo>
                    <a:pt x="140" y="64"/>
                  </a:lnTo>
                  <a:lnTo>
                    <a:pt x="145" y="58"/>
                  </a:lnTo>
                  <a:lnTo>
                    <a:pt x="152" y="48"/>
                  </a:lnTo>
                  <a:lnTo>
                    <a:pt x="163" y="40"/>
                  </a:lnTo>
                  <a:lnTo>
                    <a:pt x="170" y="32"/>
                  </a:lnTo>
                  <a:lnTo>
                    <a:pt x="175" y="24"/>
                  </a:lnTo>
                  <a:lnTo>
                    <a:pt x="183" y="18"/>
                  </a:lnTo>
                  <a:lnTo>
                    <a:pt x="185" y="12"/>
                  </a:lnTo>
                  <a:lnTo>
                    <a:pt x="190" y="6"/>
                  </a:lnTo>
                  <a:lnTo>
                    <a:pt x="193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1" name="Freeform 15"/>
            <p:cNvSpPr>
              <a:spLocks/>
            </p:cNvSpPr>
            <p:nvPr/>
          </p:nvSpPr>
          <p:spPr bwMode="auto">
            <a:xfrm>
              <a:off x="5380" y="3162"/>
              <a:ext cx="164" cy="449"/>
            </a:xfrm>
            <a:custGeom>
              <a:avLst/>
              <a:gdLst/>
              <a:ahLst/>
              <a:cxnLst>
                <a:cxn ang="0">
                  <a:pos x="160" y="448"/>
                </a:cxn>
                <a:cxn ang="0">
                  <a:pos x="163" y="440"/>
                </a:cxn>
                <a:cxn ang="0">
                  <a:pos x="163" y="432"/>
                </a:cxn>
                <a:cxn ang="0">
                  <a:pos x="163" y="422"/>
                </a:cxn>
                <a:cxn ang="0">
                  <a:pos x="163" y="416"/>
                </a:cxn>
                <a:cxn ang="0">
                  <a:pos x="163" y="410"/>
                </a:cxn>
                <a:cxn ang="0">
                  <a:pos x="160" y="400"/>
                </a:cxn>
                <a:cxn ang="0">
                  <a:pos x="160" y="392"/>
                </a:cxn>
                <a:cxn ang="0">
                  <a:pos x="158" y="382"/>
                </a:cxn>
                <a:cxn ang="0">
                  <a:pos x="155" y="372"/>
                </a:cxn>
                <a:cxn ang="0">
                  <a:pos x="153" y="362"/>
                </a:cxn>
                <a:cxn ang="0">
                  <a:pos x="150" y="352"/>
                </a:cxn>
                <a:cxn ang="0">
                  <a:pos x="148" y="338"/>
                </a:cxn>
                <a:cxn ang="0">
                  <a:pos x="145" y="326"/>
                </a:cxn>
                <a:cxn ang="0">
                  <a:pos x="143" y="314"/>
                </a:cxn>
                <a:cxn ang="0">
                  <a:pos x="140" y="302"/>
                </a:cxn>
                <a:cxn ang="0">
                  <a:pos x="140" y="290"/>
                </a:cxn>
                <a:cxn ang="0">
                  <a:pos x="135" y="276"/>
                </a:cxn>
                <a:cxn ang="0">
                  <a:pos x="132" y="264"/>
                </a:cxn>
                <a:cxn ang="0">
                  <a:pos x="130" y="250"/>
                </a:cxn>
                <a:cxn ang="0">
                  <a:pos x="127" y="238"/>
                </a:cxn>
                <a:cxn ang="0">
                  <a:pos x="125" y="226"/>
                </a:cxn>
                <a:cxn ang="0">
                  <a:pos x="122" y="214"/>
                </a:cxn>
                <a:cxn ang="0">
                  <a:pos x="120" y="202"/>
                </a:cxn>
                <a:cxn ang="0">
                  <a:pos x="115" y="190"/>
                </a:cxn>
                <a:cxn ang="0">
                  <a:pos x="112" y="178"/>
                </a:cxn>
                <a:cxn ang="0">
                  <a:pos x="110" y="168"/>
                </a:cxn>
                <a:cxn ang="0">
                  <a:pos x="107" y="156"/>
                </a:cxn>
                <a:cxn ang="0">
                  <a:pos x="102" y="146"/>
                </a:cxn>
                <a:cxn ang="0">
                  <a:pos x="99" y="134"/>
                </a:cxn>
                <a:cxn ang="0">
                  <a:pos x="94" y="122"/>
                </a:cxn>
                <a:cxn ang="0">
                  <a:pos x="89" y="112"/>
                </a:cxn>
                <a:cxn ang="0">
                  <a:pos x="84" y="102"/>
                </a:cxn>
                <a:cxn ang="0">
                  <a:pos x="79" y="92"/>
                </a:cxn>
                <a:cxn ang="0">
                  <a:pos x="74" y="82"/>
                </a:cxn>
                <a:cxn ang="0">
                  <a:pos x="66" y="72"/>
                </a:cxn>
                <a:cxn ang="0">
                  <a:pos x="61" y="64"/>
                </a:cxn>
                <a:cxn ang="0">
                  <a:pos x="53" y="56"/>
                </a:cxn>
                <a:cxn ang="0">
                  <a:pos x="48" y="46"/>
                </a:cxn>
                <a:cxn ang="0">
                  <a:pos x="41" y="40"/>
                </a:cxn>
                <a:cxn ang="0">
                  <a:pos x="36" y="32"/>
                </a:cxn>
                <a:cxn ang="0">
                  <a:pos x="31" y="26"/>
                </a:cxn>
                <a:cxn ang="0">
                  <a:pos x="23" y="20"/>
                </a:cxn>
                <a:cxn ang="0">
                  <a:pos x="15" y="12"/>
                </a:cxn>
                <a:cxn ang="0">
                  <a:pos x="8" y="4"/>
                </a:cxn>
                <a:cxn ang="0">
                  <a:pos x="0" y="0"/>
                </a:cxn>
              </a:cxnLst>
              <a:rect l="0" t="0" r="r" b="b"/>
              <a:pathLst>
                <a:path w="164" h="449">
                  <a:moveTo>
                    <a:pt x="160" y="448"/>
                  </a:moveTo>
                  <a:lnTo>
                    <a:pt x="163" y="440"/>
                  </a:lnTo>
                  <a:lnTo>
                    <a:pt x="163" y="432"/>
                  </a:lnTo>
                  <a:lnTo>
                    <a:pt x="163" y="422"/>
                  </a:lnTo>
                  <a:lnTo>
                    <a:pt x="163" y="416"/>
                  </a:lnTo>
                  <a:lnTo>
                    <a:pt x="163" y="410"/>
                  </a:lnTo>
                  <a:lnTo>
                    <a:pt x="160" y="400"/>
                  </a:lnTo>
                  <a:lnTo>
                    <a:pt x="160" y="392"/>
                  </a:lnTo>
                  <a:lnTo>
                    <a:pt x="158" y="382"/>
                  </a:lnTo>
                  <a:lnTo>
                    <a:pt x="155" y="372"/>
                  </a:lnTo>
                  <a:lnTo>
                    <a:pt x="153" y="362"/>
                  </a:lnTo>
                  <a:lnTo>
                    <a:pt x="150" y="352"/>
                  </a:lnTo>
                  <a:lnTo>
                    <a:pt x="148" y="338"/>
                  </a:lnTo>
                  <a:lnTo>
                    <a:pt x="145" y="326"/>
                  </a:lnTo>
                  <a:lnTo>
                    <a:pt x="143" y="314"/>
                  </a:lnTo>
                  <a:lnTo>
                    <a:pt x="140" y="302"/>
                  </a:lnTo>
                  <a:lnTo>
                    <a:pt x="140" y="290"/>
                  </a:lnTo>
                  <a:lnTo>
                    <a:pt x="135" y="276"/>
                  </a:lnTo>
                  <a:lnTo>
                    <a:pt x="132" y="264"/>
                  </a:lnTo>
                  <a:lnTo>
                    <a:pt x="130" y="250"/>
                  </a:lnTo>
                  <a:lnTo>
                    <a:pt x="127" y="238"/>
                  </a:lnTo>
                  <a:lnTo>
                    <a:pt x="125" y="226"/>
                  </a:lnTo>
                  <a:lnTo>
                    <a:pt x="122" y="214"/>
                  </a:lnTo>
                  <a:lnTo>
                    <a:pt x="120" y="202"/>
                  </a:lnTo>
                  <a:lnTo>
                    <a:pt x="115" y="190"/>
                  </a:lnTo>
                  <a:lnTo>
                    <a:pt x="112" y="178"/>
                  </a:lnTo>
                  <a:lnTo>
                    <a:pt x="110" y="168"/>
                  </a:lnTo>
                  <a:lnTo>
                    <a:pt x="107" y="156"/>
                  </a:lnTo>
                  <a:lnTo>
                    <a:pt x="102" y="146"/>
                  </a:lnTo>
                  <a:lnTo>
                    <a:pt x="99" y="134"/>
                  </a:lnTo>
                  <a:lnTo>
                    <a:pt x="94" y="122"/>
                  </a:lnTo>
                  <a:lnTo>
                    <a:pt x="89" y="112"/>
                  </a:lnTo>
                  <a:lnTo>
                    <a:pt x="84" y="102"/>
                  </a:lnTo>
                  <a:lnTo>
                    <a:pt x="79" y="92"/>
                  </a:lnTo>
                  <a:lnTo>
                    <a:pt x="74" y="82"/>
                  </a:lnTo>
                  <a:lnTo>
                    <a:pt x="66" y="72"/>
                  </a:lnTo>
                  <a:lnTo>
                    <a:pt x="61" y="64"/>
                  </a:lnTo>
                  <a:lnTo>
                    <a:pt x="53" y="56"/>
                  </a:lnTo>
                  <a:lnTo>
                    <a:pt x="48" y="46"/>
                  </a:lnTo>
                  <a:lnTo>
                    <a:pt x="41" y="40"/>
                  </a:lnTo>
                  <a:lnTo>
                    <a:pt x="36" y="32"/>
                  </a:lnTo>
                  <a:lnTo>
                    <a:pt x="31" y="26"/>
                  </a:lnTo>
                  <a:lnTo>
                    <a:pt x="23" y="20"/>
                  </a:lnTo>
                  <a:lnTo>
                    <a:pt x="15" y="12"/>
                  </a:lnTo>
                  <a:lnTo>
                    <a:pt x="8" y="4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2" name="Freeform 16"/>
            <p:cNvSpPr>
              <a:spLocks/>
            </p:cNvSpPr>
            <p:nvPr/>
          </p:nvSpPr>
          <p:spPr bwMode="auto">
            <a:xfrm>
              <a:off x="5363" y="3302"/>
              <a:ext cx="158" cy="307"/>
            </a:xfrm>
            <a:custGeom>
              <a:avLst/>
              <a:gdLst/>
              <a:ahLst/>
              <a:cxnLst>
                <a:cxn ang="0">
                  <a:pos x="154" y="306"/>
                </a:cxn>
                <a:cxn ang="0">
                  <a:pos x="157" y="300"/>
                </a:cxn>
                <a:cxn ang="0">
                  <a:pos x="157" y="294"/>
                </a:cxn>
                <a:cxn ang="0">
                  <a:pos x="154" y="286"/>
                </a:cxn>
                <a:cxn ang="0">
                  <a:pos x="154" y="280"/>
                </a:cxn>
                <a:cxn ang="0">
                  <a:pos x="154" y="274"/>
                </a:cxn>
                <a:cxn ang="0">
                  <a:pos x="149" y="260"/>
                </a:cxn>
                <a:cxn ang="0">
                  <a:pos x="144" y="252"/>
                </a:cxn>
                <a:cxn ang="0">
                  <a:pos x="142" y="244"/>
                </a:cxn>
                <a:cxn ang="0">
                  <a:pos x="137" y="236"/>
                </a:cxn>
                <a:cxn ang="0">
                  <a:pos x="134" y="226"/>
                </a:cxn>
                <a:cxn ang="0">
                  <a:pos x="129" y="218"/>
                </a:cxn>
                <a:cxn ang="0">
                  <a:pos x="124" y="206"/>
                </a:cxn>
                <a:cxn ang="0">
                  <a:pos x="122" y="196"/>
                </a:cxn>
                <a:cxn ang="0">
                  <a:pos x="116" y="186"/>
                </a:cxn>
                <a:cxn ang="0">
                  <a:pos x="111" y="174"/>
                </a:cxn>
                <a:cxn ang="0">
                  <a:pos x="106" y="164"/>
                </a:cxn>
                <a:cxn ang="0">
                  <a:pos x="101" y="154"/>
                </a:cxn>
                <a:cxn ang="0">
                  <a:pos x="96" y="144"/>
                </a:cxn>
                <a:cxn ang="0">
                  <a:pos x="89" y="134"/>
                </a:cxn>
                <a:cxn ang="0">
                  <a:pos x="81" y="122"/>
                </a:cxn>
                <a:cxn ang="0">
                  <a:pos x="76" y="112"/>
                </a:cxn>
                <a:cxn ang="0">
                  <a:pos x="68" y="102"/>
                </a:cxn>
                <a:cxn ang="0">
                  <a:pos x="63" y="94"/>
                </a:cxn>
                <a:cxn ang="0">
                  <a:pos x="56" y="84"/>
                </a:cxn>
                <a:cxn ang="0">
                  <a:pos x="51" y="76"/>
                </a:cxn>
                <a:cxn ang="0">
                  <a:pos x="46" y="68"/>
                </a:cxn>
                <a:cxn ang="0">
                  <a:pos x="38" y="60"/>
                </a:cxn>
                <a:cxn ang="0">
                  <a:pos x="33" y="52"/>
                </a:cxn>
                <a:cxn ang="0">
                  <a:pos x="28" y="44"/>
                </a:cxn>
                <a:cxn ang="0">
                  <a:pos x="23" y="38"/>
                </a:cxn>
                <a:cxn ang="0">
                  <a:pos x="20" y="30"/>
                </a:cxn>
                <a:cxn ang="0">
                  <a:pos x="13" y="20"/>
                </a:cxn>
                <a:cxn ang="0">
                  <a:pos x="5" y="12"/>
                </a:cxn>
                <a:cxn ang="0">
                  <a:pos x="3" y="6"/>
                </a:cxn>
                <a:cxn ang="0">
                  <a:pos x="0" y="0"/>
                </a:cxn>
              </a:cxnLst>
              <a:rect l="0" t="0" r="r" b="b"/>
              <a:pathLst>
                <a:path w="158" h="307">
                  <a:moveTo>
                    <a:pt x="154" y="306"/>
                  </a:moveTo>
                  <a:lnTo>
                    <a:pt x="157" y="300"/>
                  </a:lnTo>
                  <a:lnTo>
                    <a:pt x="157" y="294"/>
                  </a:lnTo>
                  <a:lnTo>
                    <a:pt x="154" y="286"/>
                  </a:lnTo>
                  <a:lnTo>
                    <a:pt x="154" y="280"/>
                  </a:lnTo>
                  <a:lnTo>
                    <a:pt x="154" y="274"/>
                  </a:lnTo>
                  <a:lnTo>
                    <a:pt x="149" y="260"/>
                  </a:lnTo>
                  <a:lnTo>
                    <a:pt x="144" y="252"/>
                  </a:lnTo>
                  <a:lnTo>
                    <a:pt x="142" y="244"/>
                  </a:lnTo>
                  <a:lnTo>
                    <a:pt x="137" y="236"/>
                  </a:lnTo>
                  <a:lnTo>
                    <a:pt x="134" y="226"/>
                  </a:lnTo>
                  <a:lnTo>
                    <a:pt x="129" y="218"/>
                  </a:lnTo>
                  <a:lnTo>
                    <a:pt x="124" y="206"/>
                  </a:lnTo>
                  <a:lnTo>
                    <a:pt x="122" y="196"/>
                  </a:lnTo>
                  <a:lnTo>
                    <a:pt x="116" y="186"/>
                  </a:lnTo>
                  <a:lnTo>
                    <a:pt x="111" y="174"/>
                  </a:lnTo>
                  <a:lnTo>
                    <a:pt x="106" y="164"/>
                  </a:lnTo>
                  <a:lnTo>
                    <a:pt x="101" y="154"/>
                  </a:lnTo>
                  <a:lnTo>
                    <a:pt x="96" y="144"/>
                  </a:lnTo>
                  <a:lnTo>
                    <a:pt x="89" y="134"/>
                  </a:lnTo>
                  <a:lnTo>
                    <a:pt x="81" y="122"/>
                  </a:lnTo>
                  <a:lnTo>
                    <a:pt x="76" y="112"/>
                  </a:lnTo>
                  <a:lnTo>
                    <a:pt x="68" y="102"/>
                  </a:lnTo>
                  <a:lnTo>
                    <a:pt x="63" y="94"/>
                  </a:lnTo>
                  <a:lnTo>
                    <a:pt x="56" y="84"/>
                  </a:lnTo>
                  <a:lnTo>
                    <a:pt x="51" y="76"/>
                  </a:lnTo>
                  <a:lnTo>
                    <a:pt x="46" y="68"/>
                  </a:lnTo>
                  <a:lnTo>
                    <a:pt x="38" y="60"/>
                  </a:lnTo>
                  <a:lnTo>
                    <a:pt x="33" y="52"/>
                  </a:lnTo>
                  <a:lnTo>
                    <a:pt x="28" y="44"/>
                  </a:lnTo>
                  <a:lnTo>
                    <a:pt x="23" y="38"/>
                  </a:lnTo>
                  <a:lnTo>
                    <a:pt x="20" y="30"/>
                  </a:lnTo>
                  <a:lnTo>
                    <a:pt x="13" y="20"/>
                  </a:lnTo>
                  <a:lnTo>
                    <a:pt x="5" y="12"/>
                  </a:lnTo>
                  <a:lnTo>
                    <a:pt x="3" y="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3" name="Freeform 17"/>
            <p:cNvSpPr>
              <a:spLocks/>
            </p:cNvSpPr>
            <p:nvPr/>
          </p:nvSpPr>
          <p:spPr bwMode="auto">
            <a:xfrm>
              <a:off x="5228" y="3364"/>
              <a:ext cx="217" cy="245"/>
            </a:xfrm>
            <a:custGeom>
              <a:avLst/>
              <a:gdLst/>
              <a:ahLst/>
              <a:cxnLst>
                <a:cxn ang="0">
                  <a:pos x="216" y="244"/>
                </a:cxn>
                <a:cxn ang="0">
                  <a:pos x="216" y="236"/>
                </a:cxn>
                <a:cxn ang="0">
                  <a:pos x="211" y="230"/>
                </a:cxn>
                <a:cxn ang="0">
                  <a:pos x="206" y="220"/>
                </a:cxn>
                <a:cxn ang="0">
                  <a:pos x="201" y="212"/>
                </a:cxn>
                <a:cxn ang="0">
                  <a:pos x="196" y="206"/>
                </a:cxn>
                <a:cxn ang="0">
                  <a:pos x="191" y="200"/>
                </a:cxn>
                <a:cxn ang="0">
                  <a:pos x="186" y="192"/>
                </a:cxn>
                <a:cxn ang="0">
                  <a:pos x="180" y="186"/>
                </a:cxn>
                <a:cxn ang="0">
                  <a:pos x="178" y="178"/>
                </a:cxn>
                <a:cxn ang="0">
                  <a:pos x="173" y="172"/>
                </a:cxn>
                <a:cxn ang="0">
                  <a:pos x="168" y="164"/>
                </a:cxn>
                <a:cxn ang="0">
                  <a:pos x="163" y="158"/>
                </a:cxn>
                <a:cxn ang="0">
                  <a:pos x="158" y="150"/>
                </a:cxn>
                <a:cxn ang="0">
                  <a:pos x="152" y="144"/>
                </a:cxn>
                <a:cxn ang="0">
                  <a:pos x="147" y="136"/>
                </a:cxn>
                <a:cxn ang="0">
                  <a:pos x="142" y="126"/>
                </a:cxn>
                <a:cxn ang="0">
                  <a:pos x="137" y="120"/>
                </a:cxn>
                <a:cxn ang="0">
                  <a:pos x="132" y="112"/>
                </a:cxn>
                <a:cxn ang="0">
                  <a:pos x="127" y="104"/>
                </a:cxn>
                <a:cxn ang="0">
                  <a:pos x="122" y="98"/>
                </a:cxn>
                <a:cxn ang="0">
                  <a:pos x="117" y="92"/>
                </a:cxn>
                <a:cxn ang="0">
                  <a:pos x="112" y="86"/>
                </a:cxn>
                <a:cxn ang="0">
                  <a:pos x="107" y="80"/>
                </a:cxn>
                <a:cxn ang="0">
                  <a:pos x="104" y="74"/>
                </a:cxn>
                <a:cxn ang="0">
                  <a:pos x="99" y="68"/>
                </a:cxn>
                <a:cxn ang="0">
                  <a:pos x="94" y="60"/>
                </a:cxn>
                <a:cxn ang="0">
                  <a:pos x="86" y="52"/>
                </a:cxn>
                <a:cxn ang="0">
                  <a:pos x="81" y="44"/>
                </a:cxn>
                <a:cxn ang="0">
                  <a:pos x="76" y="38"/>
                </a:cxn>
                <a:cxn ang="0">
                  <a:pos x="69" y="32"/>
                </a:cxn>
                <a:cxn ang="0">
                  <a:pos x="61" y="26"/>
                </a:cxn>
                <a:cxn ang="0">
                  <a:pos x="53" y="22"/>
                </a:cxn>
                <a:cxn ang="0">
                  <a:pos x="46" y="18"/>
                </a:cxn>
                <a:cxn ang="0">
                  <a:pos x="38" y="14"/>
                </a:cxn>
                <a:cxn ang="0">
                  <a:pos x="30" y="10"/>
                </a:cxn>
                <a:cxn ang="0">
                  <a:pos x="23" y="6"/>
                </a:cxn>
                <a:cxn ang="0">
                  <a:pos x="15" y="4"/>
                </a:cxn>
                <a:cxn ang="0">
                  <a:pos x="8" y="2"/>
                </a:cxn>
                <a:cxn ang="0">
                  <a:pos x="0" y="0"/>
                </a:cxn>
              </a:cxnLst>
              <a:rect l="0" t="0" r="r" b="b"/>
              <a:pathLst>
                <a:path w="217" h="245">
                  <a:moveTo>
                    <a:pt x="216" y="244"/>
                  </a:moveTo>
                  <a:lnTo>
                    <a:pt x="216" y="236"/>
                  </a:lnTo>
                  <a:lnTo>
                    <a:pt x="211" y="230"/>
                  </a:lnTo>
                  <a:lnTo>
                    <a:pt x="206" y="220"/>
                  </a:lnTo>
                  <a:lnTo>
                    <a:pt x="201" y="212"/>
                  </a:lnTo>
                  <a:lnTo>
                    <a:pt x="196" y="206"/>
                  </a:lnTo>
                  <a:lnTo>
                    <a:pt x="191" y="200"/>
                  </a:lnTo>
                  <a:lnTo>
                    <a:pt x="186" y="192"/>
                  </a:lnTo>
                  <a:lnTo>
                    <a:pt x="180" y="186"/>
                  </a:lnTo>
                  <a:lnTo>
                    <a:pt x="178" y="178"/>
                  </a:lnTo>
                  <a:lnTo>
                    <a:pt x="173" y="172"/>
                  </a:lnTo>
                  <a:lnTo>
                    <a:pt x="168" y="164"/>
                  </a:lnTo>
                  <a:lnTo>
                    <a:pt x="163" y="158"/>
                  </a:lnTo>
                  <a:lnTo>
                    <a:pt x="158" y="150"/>
                  </a:lnTo>
                  <a:lnTo>
                    <a:pt x="152" y="144"/>
                  </a:lnTo>
                  <a:lnTo>
                    <a:pt x="147" y="136"/>
                  </a:lnTo>
                  <a:lnTo>
                    <a:pt x="142" y="126"/>
                  </a:lnTo>
                  <a:lnTo>
                    <a:pt x="137" y="120"/>
                  </a:lnTo>
                  <a:lnTo>
                    <a:pt x="132" y="112"/>
                  </a:lnTo>
                  <a:lnTo>
                    <a:pt x="127" y="104"/>
                  </a:lnTo>
                  <a:lnTo>
                    <a:pt x="122" y="98"/>
                  </a:lnTo>
                  <a:lnTo>
                    <a:pt x="117" y="92"/>
                  </a:lnTo>
                  <a:lnTo>
                    <a:pt x="112" y="86"/>
                  </a:lnTo>
                  <a:lnTo>
                    <a:pt x="107" y="80"/>
                  </a:lnTo>
                  <a:lnTo>
                    <a:pt x="104" y="74"/>
                  </a:lnTo>
                  <a:lnTo>
                    <a:pt x="99" y="68"/>
                  </a:lnTo>
                  <a:lnTo>
                    <a:pt x="94" y="60"/>
                  </a:lnTo>
                  <a:lnTo>
                    <a:pt x="86" y="52"/>
                  </a:lnTo>
                  <a:lnTo>
                    <a:pt x="81" y="44"/>
                  </a:lnTo>
                  <a:lnTo>
                    <a:pt x="76" y="38"/>
                  </a:lnTo>
                  <a:lnTo>
                    <a:pt x="69" y="32"/>
                  </a:lnTo>
                  <a:lnTo>
                    <a:pt x="61" y="26"/>
                  </a:lnTo>
                  <a:lnTo>
                    <a:pt x="53" y="22"/>
                  </a:lnTo>
                  <a:lnTo>
                    <a:pt x="46" y="18"/>
                  </a:lnTo>
                  <a:lnTo>
                    <a:pt x="38" y="14"/>
                  </a:lnTo>
                  <a:lnTo>
                    <a:pt x="30" y="10"/>
                  </a:lnTo>
                  <a:lnTo>
                    <a:pt x="23" y="6"/>
                  </a:lnTo>
                  <a:lnTo>
                    <a:pt x="15" y="4"/>
                  </a:lnTo>
                  <a:lnTo>
                    <a:pt x="8" y="2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4" name="Freeform 18"/>
            <p:cNvSpPr>
              <a:spLocks/>
            </p:cNvSpPr>
            <p:nvPr/>
          </p:nvSpPr>
          <p:spPr bwMode="auto">
            <a:xfrm>
              <a:off x="5375" y="3234"/>
              <a:ext cx="156" cy="36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0" y="360"/>
                </a:cxn>
                <a:cxn ang="0">
                  <a:pos x="3" y="352"/>
                </a:cxn>
                <a:cxn ang="0">
                  <a:pos x="5" y="346"/>
                </a:cxn>
                <a:cxn ang="0">
                  <a:pos x="10" y="338"/>
                </a:cxn>
                <a:cxn ang="0">
                  <a:pos x="13" y="330"/>
                </a:cxn>
                <a:cxn ang="0">
                  <a:pos x="18" y="320"/>
                </a:cxn>
                <a:cxn ang="0">
                  <a:pos x="20" y="314"/>
                </a:cxn>
                <a:cxn ang="0">
                  <a:pos x="23" y="308"/>
                </a:cxn>
                <a:cxn ang="0">
                  <a:pos x="25" y="302"/>
                </a:cxn>
                <a:cxn ang="0">
                  <a:pos x="30" y="296"/>
                </a:cxn>
                <a:cxn ang="0">
                  <a:pos x="33" y="290"/>
                </a:cxn>
                <a:cxn ang="0">
                  <a:pos x="36" y="284"/>
                </a:cxn>
                <a:cxn ang="0">
                  <a:pos x="38" y="276"/>
                </a:cxn>
                <a:cxn ang="0">
                  <a:pos x="41" y="268"/>
                </a:cxn>
                <a:cxn ang="0">
                  <a:pos x="46" y="260"/>
                </a:cxn>
                <a:cxn ang="0">
                  <a:pos x="48" y="252"/>
                </a:cxn>
                <a:cxn ang="0">
                  <a:pos x="51" y="244"/>
                </a:cxn>
                <a:cxn ang="0">
                  <a:pos x="56" y="236"/>
                </a:cxn>
                <a:cxn ang="0">
                  <a:pos x="58" y="228"/>
                </a:cxn>
                <a:cxn ang="0">
                  <a:pos x="64" y="220"/>
                </a:cxn>
                <a:cxn ang="0">
                  <a:pos x="66" y="212"/>
                </a:cxn>
                <a:cxn ang="0">
                  <a:pos x="71" y="204"/>
                </a:cxn>
                <a:cxn ang="0">
                  <a:pos x="76" y="194"/>
                </a:cxn>
                <a:cxn ang="0">
                  <a:pos x="81" y="184"/>
                </a:cxn>
                <a:cxn ang="0">
                  <a:pos x="86" y="176"/>
                </a:cxn>
                <a:cxn ang="0">
                  <a:pos x="89" y="168"/>
                </a:cxn>
                <a:cxn ang="0">
                  <a:pos x="94" y="160"/>
                </a:cxn>
                <a:cxn ang="0">
                  <a:pos x="97" y="152"/>
                </a:cxn>
                <a:cxn ang="0">
                  <a:pos x="102" y="144"/>
                </a:cxn>
                <a:cxn ang="0">
                  <a:pos x="104" y="136"/>
                </a:cxn>
                <a:cxn ang="0">
                  <a:pos x="107" y="128"/>
                </a:cxn>
                <a:cxn ang="0">
                  <a:pos x="112" y="120"/>
                </a:cxn>
                <a:cxn ang="0">
                  <a:pos x="114" y="112"/>
                </a:cxn>
                <a:cxn ang="0">
                  <a:pos x="117" y="104"/>
                </a:cxn>
                <a:cxn ang="0">
                  <a:pos x="119" y="96"/>
                </a:cxn>
                <a:cxn ang="0">
                  <a:pos x="122" y="90"/>
                </a:cxn>
                <a:cxn ang="0">
                  <a:pos x="125" y="82"/>
                </a:cxn>
                <a:cxn ang="0">
                  <a:pos x="130" y="76"/>
                </a:cxn>
                <a:cxn ang="0">
                  <a:pos x="132" y="70"/>
                </a:cxn>
                <a:cxn ang="0">
                  <a:pos x="135" y="64"/>
                </a:cxn>
                <a:cxn ang="0">
                  <a:pos x="137" y="58"/>
                </a:cxn>
                <a:cxn ang="0">
                  <a:pos x="140" y="50"/>
                </a:cxn>
                <a:cxn ang="0">
                  <a:pos x="142" y="44"/>
                </a:cxn>
                <a:cxn ang="0">
                  <a:pos x="145" y="38"/>
                </a:cxn>
                <a:cxn ang="0">
                  <a:pos x="147" y="28"/>
                </a:cxn>
                <a:cxn ang="0">
                  <a:pos x="150" y="20"/>
                </a:cxn>
                <a:cxn ang="0">
                  <a:pos x="152" y="12"/>
                </a:cxn>
                <a:cxn ang="0">
                  <a:pos x="152" y="6"/>
                </a:cxn>
                <a:cxn ang="0">
                  <a:pos x="155" y="0"/>
                </a:cxn>
              </a:cxnLst>
              <a:rect l="0" t="0" r="r" b="b"/>
              <a:pathLst>
                <a:path w="156" h="367">
                  <a:moveTo>
                    <a:pt x="0" y="366"/>
                  </a:moveTo>
                  <a:lnTo>
                    <a:pt x="0" y="360"/>
                  </a:lnTo>
                  <a:lnTo>
                    <a:pt x="3" y="352"/>
                  </a:lnTo>
                  <a:lnTo>
                    <a:pt x="5" y="346"/>
                  </a:lnTo>
                  <a:lnTo>
                    <a:pt x="10" y="338"/>
                  </a:lnTo>
                  <a:lnTo>
                    <a:pt x="13" y="330"/>
                  </a:lnTo>
                  <a:lnTo>
                    <a:pt x="18" y="320"/>
                  </a:lnTo>
                  <a:lnTo>
                    <a:pt x="20" y="314"/>
                  </a:lnTo>
                  <a:lnTo>
                    <a:pt x="23" y="308"/>
                  </a:lnTo>
                  <a:lnTo>
                    <a:pt x="25" y="302"/>
                  </a:lnTo>
                  <a:lnTo>
                    <a:pt x="30" y="296"/>
                  </a:lnTo>
                  <a:lnTo>
                    <a:pt x="33" y="290"/>
                  </a:lnTo>
                  <a:lnTo>
                    <a:pt x="36" y="284"/>
                  </a:lnTo>
                  <a:lnTo>
                    <a:pt x="38" y="276"/>
                  </a:lnTo>
                  <a:lnTo>
                    <a:pt x="41" y="268"/>
                  </a:lnTo>
                  <a:lnTo>
                    <a:pt x="46" y="260"/>
                  </a:lnTo>
                  <a:lnTo>
                    <a:pt x="48" y="252"/>
                  </a:lnTo>
                  <a:lnTo>
                    <a:pt x="51" y="244"/>
                  </a:lnTo>
                  <a:lnTo>
                    <a:pt x="56" y="236"/>
                  </a:lnTo>
                  <a:lnTo>
                    <a:pt x="58" y="228"/>
                  </a:lnTo>
                  <a:lnTo>
                    <a:pt x="64" y="220"/>
                  </a:lnTo>
                  <a:lnTo>
                    <a:pt x="66" y="212"/>
                  </a:lnTo>
                  <a:lnTo>
                    <a:pt x="71" y="204"/>
                  </a:lnTo>
                  <a:lnTo>
                    <a:pt x="76" y="194"/>
                  </a:lnTo>
                  <a:lnTo>
                    <a:pt x="81" y="184"/>
                  </a:lnTo>
                  <a:lnTo>
                    <a:pt x="86" y="176"/>
                  </a:lnTo>
                  <a:lnTo>
                    <a:pt x="89" y="168"/>
                  </a:lnTo>
                  <a:lnTo>
                    <a:pt x="94" y="160"/>
                  </a:lnTo>
                  <a:lnTo>
                    <a:pt x="97" y="152"/>
                  </a:lnTo>
                  <a:lnTo>
                    <a:pt x="102" y="144"/>
                  </a:lnTo>
                  <a:lnTo>
                    <a:pt x="104" y="136"/>
                  </a:lnTo>
                  <a:lnTo>
                    <a:pt x="107" y="128"/>
                  </a:lnTo>
                  <a:lnTo>
                    <a:pt x="112" y="120"/>
                  </a:lnTo>
                  <a:lnTo>
                    <a:pt x="114" y="112"/>
                  </a:lnTo>
                  <a:lnTo>
                    <a:pt x="117" y="104"/>
                  </a:lnTo>
                  <a:lnTo>
                    <a:pt x="119" y="96"/>
                  </a:lnTo>
                  <a:lnTo>
                    <a:pt x="122" y="90"/>
                  </a:lnTo>
                  <a:lnTo>
                    <a:pt x="125" y="82"/>
                  </a:lnTo>
                  <a:lnTo>
                    <a:pt x="130" y="76"/>
                  </a:lnTo>
                  <a:lnTo>
                    <a:pt x="132" y="70"/>
                  </a:lnTo>
                  <a:lnTo>
                    <a:pt x="135" y="64"/>
                  </a:lnTo>
                  <a:lnTo>
                    <a:pt x="137" y="58"/>
                  </a:lnTo>
                  <a:lnTo>
                    <a:pt x="140" y="50"/>
                  </a:lnTo>
                  <a:lnTo>
                    <a:pt x="142" y="44"/>
                  </a:lnTo>
                  <a:lnTo>
                    <a:pt x="145" y="38"/>
                  </a:lnTo>
                  <a:lnTo>
                    <a:pt x="147" y="28"/>
                  </a:lnTo>
                  <a:lnTo>
                    <a:pt x="150" y="20"/>
                  </a:lnTo>
                  <a:lnTo>
                    <a:pt x="152" y="12"/>
                  </a:lnTo>
                  <a:lnTo>
                    <a:pt x="152" y="6"/>
                  </a:lnTo>
                  <a:lnTo>
                    <a:pt x="155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5" name="Freeform 19"/>
            <p:cNvSpPr>
              <a:spLocks/>
            </p:cNvSpPr>
            <p:nvPr/>
          </p:nvSpPr>
          <p:spPr bwMode="auto">
            <a:xfrm>
              <a:off x="5479" y="3132"/>
              <a:ext cx="100" cy="483"/>
            </a:xfrm>
            <a:custGeom>
              <a:avLst/>
              <a:gdLst/>
              <a:ahLst/>
              <a:cxnLst>
                <a:cxn ang="0">
                  <a:pos x="96" y="476"/>
                </a:cxn>
                <a:cxn ang="0">
                  <a:pos x="94" y="464"/>
                </a:cxn>
                <a:cxn ang="0">
                  <a:pos x="91" y="450"/>
                </a:cxn>
                <a:cxn ang="0">
                  <a:pos x="89" y="438"/>
                </a:cxn>
                <a:cxn ang="0">
                  <a:pos x="86" y="422"/>
                </a:cxn>
                <a:cxn ang="0">
                  <a:pos x="81" y="406"/>
                </a:cxn>
                <a:cxn ang="0">
                  <a:pos x="79" y="392"/>
                </a:cxn>
                <a:cxn ang="0">
                  <a:pos x="74" y="376"/>
                </a:cxn>
                <a:cxn ang="0">
                  <a:pos x="71" y="364"/>
                </a:cxn>
                <a:cxn ang="0">
                  <a:pos x="66" y="350"/>
                </a:cxn>
                <a:cxn ang="0">
                  <a:pos x="63" y="336"/>
                </a:cxn>
                <a:cxn ang="0">
                  <a:pos x="61" y="322"/>
                </a:cxn>
                <a:cxn ang="0">
                  <a:pos x="58" y="310"/>
                </a:cxn>
                <a:cxn ang="0">
                  <a:pos x="53" y="292"/>
                </a:cxn>
                <a:cxn ang="0">
                  <a:pos x="51" y="280"/>
                </a:cxn>
                <a:cxn ang="0">
                  <a:pos x="46" y="266"/>
                </a:cxn>
                <a:cxn ang="0">
                  <a:pos x="43" y="250"/>
                </a:cxn>
                <a:cxn ang="0">
                  <a:pos x="38" y="236"/>
                </a:cxn>
                <a:cxn ang="0">
                  <a:pos x="38" y="224"/>
                </a:cxn>
                <a:cxn ang="0">
                  <a:pos x="33" y="212"/>
                </a:cxn>
                <a:cxn ang="0">
                  <a:pos x="30" y="198"/>
                </a:cxn>
                <a:cxn ang="0">
                  <a:pos x="30" y="186"/>
                </a:cxn>
                <a:cxn ang="0">
                  <a:pos x="28" y="174"/>
                </a:cxn>
                <a:cxn ang="0">
                  <a:pos x="23" y="158"/>
                </a:cxn>
                <a:cxn ang="0">
                  <a:pos x="20" y="144"/>
                </a:cxn>
                <a:cxn ang="0">
                  <a:pos x="20" y="130"/>
                </a:cxn>
                <a:cxn ang="0">
                  <a:pos x="18" y="118"/>
                </a:cxn>
                <a:cxn ang="0">
                  <a:pos x="15" y="106"/>
                </a:cxn>
                <a:cxn ang="0">
                  <a:pos x="15" y="94"/>
                </a:cxn>
                <a:cxn ang="0">
                  <a:pos x="13" y="82"/>
                </a:cxn>
                <a:cxn ang="0">
                  <a:pos x="10" y="70"/>
                </a:cxn>
                <a:cxn ang="0">
                  <a:pos x="8" y="50"/>
                </a:cxn>
                <a:cxn ang="0">
                  <a:pos x="5" y="36"/>
                </a:cxn>
                <a:cxn ang="0">
                  <a:pos x="3" y="24"/>
                </a:cxn>
                <a:cxn ang="0">
                  <a:pos x="0" y="12"/>
                </a:cxn>
                <a:cxn ang="0">
                  <a:pos x="5" y="0"/>
                </a:cxn>
              </a:cxnLst>
              <a:rect l="0" t="0" r="r" b="b"/>
              <a:pathLst>
                <a:path w="100" h="483">
                  <a:moveTo>
                    <a:pt x="99" y="482"/>
                  </a:moveTo>
                  <a:lnTo>
                    <a:pt x="96" y="476"/>
                  </a:lnTo>
                  <a:lnTo>
                    <a:pt x="96" y="470"/>
                  </a:lnTo>
                  <a:lnTo>
                    <a:pt x="94" y="464"/>
                  </a:lnTo>
                  <a:lnTo>
                    <a:pt x="94" y="456"/>
                  </a:lnTo>
                  <a:lnTo>
                    <a:pt x="91" y="450"/>
                  </a:lnTo>
                  <a:lnTo>
                    <a:pt x="91" y="444"/>
                  </a:lnTo>
                  <a:lnTo>
                    <a:pt x="89" y="438"/>
                  </a:lnTo>
                  <a:lnTo>
                    <a:pt x="89" y="432"/>
                  </a:lnTo>
                  <a:lnTo>
                    <a:pt x="86" y="422"/>
                  </a:lnTo>
                  <a:lnTo>
                    <a:pt x="84" y="414"/>
                  </a:lnTo>
                  <a:lnTo>
                    <a:pt x="81" y="406"/>
                  </a:lnTo>
                  <a:lnTo>
                    <a:pt x="81" y="400"/>
                  </a:lnTo>
                  <a:lnTo>
                    <a:pt x="79" y="392"/>
                  </a:lnTo>
                  <a:lnTo>
                    <a:pt x="76" y="386"/>
                  </a:lnTo>
                  <a:lnTo>
                    <a:pt x="74" y="376"/>
                  </a:lnTo>
                  <a:lnTo>
                    <a:pt x="71" y="370"/>
                  </a:lnTo>
                  <a:lnTo>
                    <a:pt x="71" y="364"/>
                  </a:lnTo>
                  <a:lnTo>
                    <a:pt x="69" y="356"/>
                  </a:lnTo>
                  <a:lnTo>
                    <a:pt x="66" y="350"/>
                  </a:lnTo>
                  <a:lnTo>
                    <a:pt x="66" y="342"/>
                  </a:lnTo>
                  <a:lnTo>
                    <a:pt x="63" y="336"/>
                  </a:lnTo>
                  <a:lnTo>
                    <a:pt x="61" y="330"/>
                  </a:lnTo>
                  <a:lnTo>
                    <a:pt x="61" y="322"/>
                  </a:lnTo>
                  <a:lnTo>
                    <a:pt x="61" y="316"/>
                  </a:lnTo>
                  <a:lnTo>
                    <a:pt x="58" y="310"/>
                  </a:lnTo>
                  <a:lnTo>
                    <a:pt x="56" y="300"/>
                  </a:lnTo>
                  <a:lnTo>
                    <a:pt x="53" y="292"/>
                  </a:lnTo>
                  <a:lnTo>
                    <a:pt x="51" y="286"/>
                  </a:lnTo>
                  <a:lnTo>
                    <a:pt x="51" y="280"/>
                  </a:lnTo>
                  <a:lnTo>
                    <a:pt x="48" y="272"/>
                  </a:lnTo>
                  <a:lnTo>
                    <a:pt x="46" y="266"/>
                  </a:lnTo>
                  <a:lnTo>
                    <a:pt x="46" y="260"/>
                  </a:lnTo>
                  <a:lnTo>
                    <a:pt x="43" y="250"/>
                  </a:lnTo>
                  <a:lnTo>
                    <a:pt x="41" y="244"/>
                  </a:lnTo>
                  <a:lnTo>
                    <a:pt x="38" y="236"/>
                  </a:lnTo>
                  <a:lnTo>
                    <a:pt x="38" y="230"/>
                  </a:lnTo>
                  <a:lnTo>
                    <a:pt x="38" y="224"/>
                  </a:lnTo>
                  <a:lnTo>
                    <a:pt x="36" y="218"/>
                  </a:lnTo>
                  <a:lnTo>
                    <a:pt x="33" y="212"/>
                  </a:lnTo>
                  <a:lnTo>
                    <a:pt x="33" y="206"/>
                  </a:lnTo>
                  <a:lnTo>
                    <a:pt x="30" y="198"/>
                  </a:lnTo>
                  <a:lnTo>
                    <a:pt x="30" y="192"/>
                  </a:lnTo>
                  <a:lnTo>
                    <a:pt x="30" y="186"/>
                  </a:lnTo>
                  <a:lnTo>
                    <a:pt x="28" y="180"/>
                  </a:lnTo>
                  <a:lnTo>
                    <a:pt x="28" y="174"/>
                  </a:lnTo>
                  <a:lnTo>
                    <a:pt x="25" y="168"/>
                  </a:lnTo>
                  <a:lnTo>
                    <a:pt x="23" y="158"/>
                  </a:lnTo>
                  <a:lnTo>
                    <a:pt x="23" y="150"/>
                  </a:lnTo>
                  <a:lnTo>
                    <a:pt x="20" y="144"/>
                  </a:lnTo>
                  <a:lnTo>
                    <a:pt x="20" y="136"/>
                  </a:lnTo>
                  <a:lnTo>
                    <a:pt x="20" y="130"/>
                  </a:lnTo>
                  <a:lnTo>
                    <a:pt x="20" y="124"/>
                  </a:lnTo>
                  <a:lnTo>
                    <a:pt x="18" y="118"/>
                  </a:lnTo>
                  <a:lnTo>
                    <a:pt x="18" y="112"/>
                  </a:lnTo>
                  <a:lnTo>
                    <a:pt x="15" y="106"/>
                  </a:lnTo>
                  <a:lnTo>
                    <a:pt x="15" y="100"/>
                  </a:lnTo>
                  <a:lnTo>
                    <a:pt x="15" y="94"/>
                  </a:lnTo>
                  <a:lnTo>
                    <a:pt x="13" y="88"/>
                  </a:lnTo>
                  <a:lnTo>
                    <a:pt x="13" y="82"/>
                  </a:lnTo>
                  <a:lnTo>
                    <a:pt x="10" y="76"/>
                  </a:lnTo>
                  <a:lnTo>
                    <a:pt x="10" y="70"/>
                  </a:lnTo>
                  <a:lnTo>
                    <a:pt x="8" y="60"/>
                  </a:lnTo>
                  <a:lnTo>
                    <a:pt x="8" y="50"/>
                  </a:lnTo>
                  <a:lnTo>
                    <a:pt x="5" y="42"/>
                  </a:lnTo>
                  <a:lnTo>
                    <a:pt x="5" y="36"/>
                  </a:lnTo>
                  <a:lnTo>
                    <a:pt x="3" y="30"/>
                  </a:lnTo>
                  <a:lnTo>
                    <a:pt x="3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3" y="6"/>
                  </a:lnTo>
                  <a:lnTo>
                    <a:pt x="5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6" name="Freeform 20"/>
            <p:cNvSpPr>
              <a:spLocks/>
            </p:cNvSpPr>
            <p:nvPr/>
          </p:nvSpPr>
          <p:spPr bwMode="auto">
            <a:xfrm>
              <a:off x="5550" y="3232"/>
              <a:ext cx="194" cy="381"/>
            </a:xfrm>
            <a:custGeom>
              <a:avLst/>
              <a:gdLst/>
              <a:ahLst/>
              <a:cxnLst>
                <a:cxn ang="0">
                  <a:pos x="3" y="380"/>
                </a:cxn>
                <a:cxn ang="0">
                  <a:pos x="0" y="374"/>
                </a:cxn>
                <a:cxn ang="0">
                  <a:pos x="0" y="368"/>
                </a:cxn>
                <a:cxn ang="0">
                  <a:pos x="0" y="360"/>
                </a:cxn>
                <a:cxn ang="0">
                  <a:pos x="3" y="350"/>
                </a:cxn>
                <a:cxn ang="0">
                  <a:pos x="3" y="340"/>
                </a:cxn>
                <a:cxn ang="0">
                  <a:pos x="5" y="334"/>
                </a:cxn>
                <a:cxn ang="0">
                  <a:pos x="8" y="328"/>
                </a:cxn>
                <a:cxn ang="0">
                  <a:pos x="10" y="320"/>
                </a:cxn>
                <a:cxn ang="0">
                  <a:pos x="13" y="312"/>
                </a:cxn>
                <a:cxn ang="0">
                  <a:pos x="15" y="304"/>
                </a:cxn>
                <a:cxn ang="0">
                  <a:pos x="18" y="298"/>
                </a:cxn>
                <a:cxn ang="0">
                  <a:pos x="20" y="290"/>
                </a:cxn>
                <a:cxn ang="0">
                  <a:pos x="23" y="280"/>
                </a:cxn>
                <a:cxn ang="0">
                  <a:pos x="25" y="272"/>
                </a:cxn>
                <a:cxn ang="0">
                  <a:pos x="28" y="262"/>
                </a:cxn>
                <a:cxn ang="0">
                  <a:pos x="30" y="252"/>
                </a:cxn>
                <a:cxn ang="0">
                  <a:pos x="33" y="244"/>
                </a:cxn>
                <a:cxn ang="0">
                  <a:pos x="36" y="234"/>
                </a:cxn>
                <a:cxn ang="0">
                  <a:pos x="38" y="226"/>
                </a:cxn>
                <a:cxn ang="0">
                  <a:pos x="43" y="218"/>
                </a:cxn>
                <a:cxn ang="0">
                  <a:pos x="46" y="210"/>
                </a:cxn>
                <a:cxn ang="0">
                  <a:pos x="48" y="202"/>
                </a:cxn>
                <a:cxn ang="0">
                  <a:pos x="53" y="192"/>
                </a:cxn>
                <a:cxn ang="0">
                  <a:pos x="56" y="184"/>
                </a:cxn>
                <a:cxn ang="0">
                  <a:pos x="58" y="176"/>
                </a:cxn>
                <a:cxn ang="0">
                  <a:pos x="63" y="168"/>
                </a:cxn>
                <a:cxn ang="0">
                  <a:pos x="66" y="160"/>
                </a:cxn>
                <a:cxn ang="0">
                  <a:pos x="69" y="154"/>
                </a:cxn>
                <a:cxn ang="0">
                  <a:pos x="74" y="146"/>
                </a:cxn>
                <a:cxn ang="0">
                  <a:pos x="76" y="140"/>
                </a:cxn>
                <a:cxn ang="0">
                  <a:pos x="81" y="132"/>
                </a:cxn>
                <a:cxn ang="0">
                  <a:pos x="84" y="126"/>
                </a:cxn>
                <a:cxn ang="0">
                  <a:pos x="86" y="120"/>
                </a:cxn>
                <a:cxn ang="0">
                  <a:pos x="91" y="114"/>
                </a:cxn>
                <a:cxn ang="0">
                  <a:pos x="94" y="108"/>
                </a:cxn>
                <a:cxn ang="0">
                  <a:pos x="97" y="102"/>
                </a:cxn>
                <a:cxn ang="0">
                  <a:pos x="104" y="92"/>
                </a:cxn>
                <a:cxn ang="0">
                  <a:pos x="114" y="82"/>
                </a:cxn>
                <a:cxn ang="0">
                  <a:pos x="119" y="74"/>
                </a:cxn>
                <a:cxn ang="0">
                  <a:pos x="127" y="66"/>
                </a:cxn>
                <a:cxn ang="0">
                  <a:pos x="135" y="58"/>
                </a:cxn>
                <a:cxn ang="0">
                  <a:pos x="142" y="52"/>
                </a:cxn>
                <a:cxn ang="0">
                  <a:pos x="150" y="44"/>
                </a:cxn>
                <a:cxn ang="0">
                  <a:pos x="157" y="36"/>
                </a:cxn>
                <a:cxn ang="0">
                  <a:pos x="163" y="30"/>
                </a:cxn>
                <a:cxn ang="0">
                  <a:pos x="170" y="24"/>
                </a:cxn>
                <a:cxn ang="0">
                  <a:pos x="178" y="18"/>
                </a:cxn>
                <a:cxn ang="0">
                  <a:pos x="183" y="12"/>
                </a:cxn>
                <a:cxn ang="0">
                  <a:pos x="188" y="6"/>
                </a:cxn>
                <a:cxn ang="0">
                  <a:pos x="193" y="0"/>
                </a:cxn>
              </a:cxnLst>
              <a:rect l="0" t="0" r="r" b="b"/>
              <a:pathLst>
                <a:path w="194" h="381">
                  <a:moveTo>
                    <a:pt x="3" y="380"/>
                  </a:moveTo>
                  <a:lnTo>
                    <a:pt x="0" y="374"/>
                  </a:lnTo>
                  <a:lnTo>
                    <a:pt x="0" y="368"/>
                  </a:lnTo>
                  <a:lnTo>
                    <a:pt x="0" y="360"/>
                  </a:lnTo>
                  <a:lnTo>
                    <a:pt x="3" y="350"/>
                  </a:lnTo>
                  <a:lnTo>
                    <a:pt x="3" y="340"/>
                  </a:lnTo>
                  <a:lnTo>
                    <a:pt x="5" y="334"/>
                  </a:lnTo>
                  <a:lnTo>
                    <a:pt x="8" y="328"/>
                  </a:lnTo>
                  <a:lnTo>
                    <a:pt x="10" y="320"/>
                  </a:lnTo>
                  <a:lnTo>
                    <a:pt x="13" y="312"/>
                  </a:lnTo>
                  <a:lnTo>
                    <a:pt x="15" y="304"/>
                  </a:lnTo>
                  <a:lnTo>
                    <a:pt x="18" y="298"/>
                  </a:lnTo>
                  <a:lnTo>
                    <a:pt x="20" y="290"/>
                  </a:lnTo>
                  <a:lnTo>
                    <a:pt x="23" y="280"/>
                  </a:lnTo>
                  <a:lnTo>
                    <a:pt x="25" y="272"/>
                  </a:lnTo>
                  <a:lnTo>
                    <a:pt x="28" y="262"/>
                  </a:lnTo>
                  <a:lnTo>
                    <a:pt x="30" y="252"/>
                  </a:lnTo>
                  <a:lnTo>
                    <a:pt x="33" y="244"/>
                  </a:lnTo>
                  <a:lnTo>
                    <a:pt x="36" y="234"/>
                  </a:lnTo>
                  <a:lnTo>
                    <a:pt x="38" y="226"/>
                  </a:lnTo>
                  <a:lnTo>
                    <a:pt x="43" y="218"/>
                  </a:lnTo>
                  <a:lnTo>
                    <a:pt x="46" y="210"/>
                  </a:lnTo>
                  <a:lnTo>
                    <a:pt x="48" y="202"/>
                  </a:lnTo>
                  <a:lnTo>
                    <a:pt x="53" y="192"/>
                  </a:lnTo>
                  <a:lnTo>
                    <a:pt x="56" y="184"/>
                  </a:lnTo>
                  <a:lnTo>
                    <a:pt x="58" y="176"/>
                  </a:lnTo>
                  <a:lnTo>
                    <a:pt x="63" y="168"/>
                  </a:lnTo>
                  <a:lnTo>
                    <a:pt x="66" y="160"/>
                  </a:lnTo>
                  <a:lnTo>
                    <a:pt x="69" y="154"/>
                  </a:lnTo>
                  <a:lnTo>
                    <a:pt x="74" y="146"/>
                  </a:lnTo>
                  <a:lnTo>
                    <a:pt x="76" y="140"/>
                  </a:lnTo>
                  <a:lnTo>
                    <a:pt x="81" y="132"/>
                  </a:lnTo>
                  <a:lnTo>
                    <a:pt x="84" y="126"/>
                  </a:lnTo>
                  <a:lnTo>
                    <a:pt x="86" y="120"/>
                  </a:lnTo>
                  <a:lnTo>
                    <a:pt x="91" y="114"/>
                  </a:lnTo>
                  <a:lnTo>
                    <a:pt x="94" y="108"/>
                  </a:lnTo>
                  <a:lnTo>
                    <a:pt x="97" y="102"/>
                  </a:lnTo>
                  <a:lnTo>
                    <a:pt x="104" y="92"/>
                  </a:lnTo>
                  <a:lnTo>
                    <a:pt x="114" y="82"/>
                  </a:lnTo>
                  <a:lnTo>
                    <a:pt x="119" y="74"/>
                  </a:lnTo>
                  <a:lnTo>
                    <a:pt x="127" y="66"/>
                  </a:lnTo>
                  <a:lnTo>
                    <a:pt x="135" y="58"/>
                  </a:lnTo>
                  <a:lnTo>
                    <a:pt x="142" y="52"/>
                  </a:lnTo>
                  <a:lnTo>
                    <a:pt x="150" y="44"/>
                  </a:lnTo>
                  <a:lnTo>
                    <a:pt x="157" y="36"/>
                  </a:lnTo>
                  <a:lnTo>
                    <a:pt x="163" y="30"/>
                  </a:lnTo>
                  <a:lnTo>
                    <a:pt x="170" y="24"/>
                  </a:lnTo>
                  <a:lnTo>
                    <a:pt x="178" y="18"/>
                  </a:lnTo>
                  <a:lnTo>
                    <a:pt x="183" y="12"/>
                  </a:lnTo>
                  <a:lnTo>
                    <a:pt x="188" y="6"/>
                  </a:lnTo>
                  <a:lnTo>
                    <a:pt x="193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7" name="Freeform 21"/>
            <p:cNvSpPr>
              <a:spLocks/>
            </p:cNvSpPr>
            <p:nvPr/>
          </p:nvSpPr>
          <p:spPr bwMode="auto">
            <a:xfrm>
              <a:off x="5358" y="3166"/>
              <a:ext cx="72" cy="437"/>
            </a:xfrm>
            <a:custGeom>
              <a:avLst/>
              <a:gdLst/>
              <a:ahLst/>
              <a:cxnLst>
                <a:cxn ang="0">
                  <a:pos x="41" y="436"/>
                </a:cxn>
                <a:cxn ang="0">
                  <a:pos x="41" y="430"/>
                </a:cxn>
                <a:cxn ang="0">
                  <a:pos x="43" y="424"/>
                </a:cxn>
                <a:cxn ang="0">
                  <a:pos x="46" y="416"/>
                </a:cxn>
                <a:cxn ang="0">
                  <a:pos x="48" y="408"/>
                </a:cxn>
                <a:cxn ang="0">
                  <a:pos x="51" y="402"/>
                </a:cxn>
                <a:cxn ang="0">
                  <a:pos x="53" y="394"/>
                </a:cxn>
                <a:cxn ang="0">
                  <a:pos x="53" y="388"/>
                </a:cxn>
                <a:cxn ang="0">
                  <a:pos x="56" y="380"/>
                </a:cxn>
                <a:cxn ang="0">
                  <a:pos x="58" y="372"/>
                </a:cxn>
                <a:cxn ang="0">
                  <a:pos x="58" y="364"/>
                </a:cxn>
                <a:cxn ang="0">
                  <a:pos x="61" y="356"/>
                </a:cxn>
                <a:cxn ang="0">
                  <a:pos x="61" y="346"/>
                </a:cxn>
                <a:cxn ang="0">
                  <a:pos x="61" y="336"/>
                </a:cxn>
                <a:cxn ang="0">
                  <a:pos x="63" y="326"/>
                </a:cxn>
                <a:cxn ang="0">
                  <a:pos x="63" y="316"/>
                </a:cxn>
                <a:cxn ang="0">
                  <a:pos x="63" y="306"/>
                </a:cxn>
                <a:cxn ang="0">
                  <a:pos x="63" y="296"/>
                </a:cxn>
                <a:cxn ang="0">
                  <a:pos x="63" y="286"/>
                </a:cxn>
                <a:cxn ang="0">
                  <a:pos x="66" y="276"/>
                </a:cxn>
                <a:cxn ang="0">
                  <a:pos x="66" y="264"/>
                </a:cxn>
                <a:cxn ang="0">
                  <a:pos x="68" y="252"/>
                </a:cxn>
                <a:cxn ang="0">
                  <a:pos x="68" y="242"/>
                </a:cxn>
                <a:cxn ang="0">
                  <a:pos x="71" y="232"/>
                </a:cxn>
                <a:cxn ang="0">
                  <a:pos x="71" y="222"/>
                </a:cxn>
                <a:cxn ang="0">
                  <a:pos x="71" y="212"/>
                </a:cxn>
                <a:cxn ang="0">
                  <a:pos x="71" y="200"/>
                </a:cxn>
                <a:cxn ang="0">
                  <a:pos x="71" y="190"/>
                </a:cxn>
                <a:cxn ang="0">
                  <a:pos x="71" y="180"/>
                </a:cxn>
                <a:cxn ang="0">
                  <a:pos x="71" y="170"/>
                </a:cxn>
                <a:cxn ang="0">
                  <a:pos x="71" y="162"/>
                </a:cxn>
                <a:cxn ang="0">
                  <a:pos x="71" y="152"/>
                </a:cxn>
                <a:cxn ang="0">
                  <a:pos x="71" y="144"/>
                </a:cxn>
                <a:cxn ang="0">
                  <a:pos x="71" y="134"/>
                </a:cxn>
                <a:cxn ang="0">
                  <a:pos x="68" y="124"/>
                </a:cxn>
                <a:cxn ang="0">
                  <a:pos x="63" y="114"/>
                </a:cxn>
                <a:cxn ang="0">
                  <a:pos x="61" y="104"/>
                </a:cxn>
                <a:cxn ang="0">
                  <a:pos x="56" y="96"/>
                </a:cxn>
                <a:cxn ang="0">
                  <a:pos x="53" y="86"/>
                </a:cxn>
                <a:cxn ang="0">
                  <a:pos x="48" y="78"/>
                </a:cxn>
                <a:cxn ang="0">
                  <a:pos x="46" y="72"/>
                </a:cxn>
                <a:cxn ang="0">
                  <a:pos x="41" y="64"/>
                </a:cxn>
                <a:cxn ang="0">
                  <a:pos x="36" y="56"/>
                </a:cxn>
                <a:cxn ang="0">
                  <a:pos x="33" y="50"/>
                </a:cxn>
                <a:cxn ang="0">
                  <a:pos x="28" y="42"/>
                </a:cxn>
                <a:cxn ang="0">
                  <a:pos x="25" y="36"/>
                </a:cxn>
                <a:cxn ang="0">
                  <a:pos x="18" y="26"/>
                </a:cxn>
                <a:cxn ang="0">
                  <a:pos x="13" y="18"/>
                </a:cxn>
                <a:cxn ang="0">
                  <a:pos x="8" y="12"/>
                </a:cxn>
                <a:cxn ang="0">
                  <a:pos x="5" y="6"/>
                </a:cxn>
                <a:cxn ang="0">
                  <a:pos x="0" y="0"/>
                </a:cxn>
              </a:cxnLst>
              <a:rect l="0" t="0" r="r" b="b"/>
              <a:pathLst>
                <a:path w="72" h="437">
                  <a:moveTo>
                    <a:pt x="41" y="436"/>
                  </a:moveTo>
                  <a:lnTo>
                    <a:pt x="41" y="430"/>
                  </a:lnTo>
                  <a:lnTo>
                    <a:pt x="43" y="424"/>
                  </a:lnTo>
                  <a:lnTo>
                    <a:pt x="46" y="416"/>
                  </a:lnTo>
                  <a:lnTo>
                    <a:pt x="48" y="408"/>
                  </a:lnTo>
                  <a:lnTo>
                    <a:pt x="51" y="402"/>
                  </a:lnTo>
                  <a:lnTo>
                    <a:pt x="53" y="394"/>
                  </a:lnTo>
                  <a:lnTo>
                    <a:pt x="53" y="388"/>
                  </a:lnTo>
                  <a:lnTo>
                    <a:pt x="56" y="380"/>
                  </a:lnTo>
                  <a:lnTo>
                    <a:pt x="58" y="372"/>
                  </a:lnTo>
                  <a:lnTo>
                    <a:pt x="58" y="364"/>
                  </a:lnTo>
                  <a:lnTo>
                    <a:pt x="61" y="356"/>
                  </a:lnTo>
                  <a:lnTo>
                    <a:pt x="61" y="346"/>
                  </a:lnTo>
                  <a:lnTo>
                    <a:pt x="61" y="336"/>
                  </a:lnTo>
                  <a:lnTo>
                    <a:pt x="63" y="326"/>
                  </a:lnTo>
                  <a:lnTo>
                    <a:pt x="63" y="316"/>
                  </a:lnTo>
                  <a:lnTo>
                    <a:pt x="63" y="306"/>
                  </a:lnTo>
                  <a:lnTo>
                    <a:pt x="63" y="296"/>
                  </a:lnTo>
                  <a:lnTo>
                    <a:pt x="63" y="286"/>
                  </a:lnTo>
                  <a:lnTo>
                    <a:pt x="66" y="276"/>
                  </a:lnTo>
                  <a:lnTo>
                    <a:pt x="66" y="264"/>
                  </a:lnTo>
                  <a:lnTo>
                    <a:pt x="68" y="252"/>
                  </a:lnTo>
                  <a:lnTo>
                    <a:pt x="68" y="242"/>
                  </a:lnTo>
                  <a:lnTo>
                    <a:pt x="71" y="232"/>
                  </a:lnTo>
                  <a:lnTo>
                    <a:pt x="71" y="222"/>
                  </a:lnTo>
                  <a:lnTo>
                    <a:pt x="71" y="212"/>
                  </a:lnTo>
                  <a:lnTo>
                    <a:pt x="71" y="200"/>
                  </a:lnTo>
                  <a:lnTo>
                    <a:pt x="71" y="190"/>
                  </a:lnTo>
                  <a:lnTo>
                    <a:pt x="71" y="180"/>
                  </a:lnTo>
                  <a:lnTo>
                    <a:pt x="71" y="170"/>
                  </a:lnTo>
                  <a:lnTo>
                    <a:pt x="71" y="162"/>
                  </a:lnTo>
                  <a:lnTo>
                    <a:pt x="71" y="152"/>
                  </a:lnTo>
                  <a:lnTo>
                    <a:pt x="71" y="144"/>
                  </a:lnTo>
                  <a:lnTo>
                    <a:pt x="71" y="134"/>
                  </a:lnTo>
                  <a:lnTo>
                    <a:pt x="68" y="124"/>
                  </a:lnTo>
                  <a:lnTo>
                    <a:pt x="63" y="114"/>
                  </a:lnTo>
                  <a:lnTo>
                    <a:pt x="61" y="104"/>
                  </a:lnTo>
                  <a:lnTo>
                    <a:pt x="56" y="96"/>
                  </a:lnTo>
                  <a:lnTo>
                    <a:pt x="53" y="86"/>
                  </a:lnTo>
                  <a:lnTo>
                    <a:pt x="48" y="78"/>
                  </a:lnTo>
                  <a:lnTo>
                    <a:pt x="46" y="72"/>
                  </a:lnTo>
                  <a:lnTo>
                    <a:pt x="41" y="64"/>
                  </a:lnTo>
                  <a:lnTo>
                    <a:pt x="36" y="56"/>
                  </a:lnTo>
                  <a:lnTo>
                    <a:pt x="33" y="50"/>
                  </a:lnTo>
                  <a:lnTo>
                    <a:pt x="28" y="42"/>
                  </a:lnTo>
                  <a:lnTo>
                    <a:pt x="25" y="36"/>
                  </a:lnTo>
                  <a:lnTo>
                    <a:pt x="18" y="26"/>
                  </a:lnTo>
                  <a:lnTo>
                    <a:pt x="13" y="18"/>
                  </a:lnTo>
                  <a:lnTo>
                    <a:pt x="8" y="12"/>
                  </a:lnTo>
                  <a:lnTo>
                    <a:pt x="5" y="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8" name="Freeform 22"/>
            <p:cNvSpPr>
              <a:spLocks/>
            </p:cNvSpPr>
            <p:nvPr/>
          </p:nvSpPr>
          <p:spPr bwMode="auto">
            <a:xfrm>
              <a:off x="5228" y="3166"/>
              <a:ext cx="212" cy="441"/>
            </a:xfrm>
            <a:custGeom>
              <a:avLst/>
              <a:gdLst/>
              <a:ahLst/>
              <a:cxnLst>
                <a:cxn ang="0">
                  <a:pos x="211" y="434"/>
                </a:cxn>
                <a:cxn ang="0">
                  <a:pos x="211" y="420"/>
                </a:cxn>
                <a:cxn ang="0">
                  <a:pos x="208" y="404"/>
                </a:cxn>
                <a:cxn ang="0">
                  <a:pos x="201" y="388"/>
                </a:cxn>
                <a:cxn ang="0">
                  <a:pos x="193" y="372"/>
                </a:cxn>
                <a:cxn ang="0">
                  <a:pos x="186" y="360"/>
                </a:cxn>
                <a:cxn ang="0">
                  <a:pos x="180" y="348"/>
                </a:cxn>
                <a:cxn ang="0">
                  <a:pos x="175" y="336"/>
                </a:cxn>
                <a:cxn ang="0">
                  <a:pos x="170" y="322"/>
                </a:cxn>
                <a:cxn ang="0">
                  <a:pos x="163" y="308"/>
                </a:cxn>
                <a:cxn ang="0">
                  <a:pos x="158" y="296"/>
                </a:cxn>
                <a:cxn ang="0">
                  <a:pos x="153" y="282"/>
                </a:cxn>
                <a:cxn ang="0">
                  <a:pos x="147" y="270"/>
                </a:cxn>
                <a:cxn ang="0">
                  <a:pos x="142" y="256"/>
                </a:cxn>
                <a:cxn ang="0">
                  <a:pos x="137" y="242"/>
                </a:cxn>
                <a:cxn ang="0">
                  <a:pos x="132" y="228"/>
                </a:cxn>
                <a:cxn ang="0">
                  <a:pos x="130" y="216"/>
                </a:cxn>
                <a:cxn ang="0">
                  <a:pos x="125" y="204"/>
                </a:cxn>
                <a:cxn ang="0">
                  <a:pos x="119" y="190"/>
                </a:cxn>
                <a:cxn ang="0">
                  <a:pos x="117" y="176"/>
                </a:cxn>
                <a:cxn ang="0">
                  <a:pos x="109" y="162"/>
                </a:cxn>
                <a:cxn ang="0">
                  <a:pos x="104" y="150"/>
                </a:cxn>
                <a:cxn ang="0">
                  <a:pos x="97" y="138"/>
                </a:cxn>
                <a:cxn ang="0">
                  <a:pos x="92" y="126"/>
                </a:cxn>
                <a:cxn ang="0">
                  <a:pos x="84" y="112"/>
                </a:cxn>
                <a:cxn ang="0">
                  <a:pos x="74" y="98"/>
                </a:cxn>
                <a:cxn ang="0">
                  <a:pos x="64" y="86"/>
                </a:cxn>
                <a:cxn ang="0">
                  <a:pos x="53" y="74"/>
                </a:cxn>
                <a:cxn ang="0">
                  <a:pos x="43" y="62"/>
                </a:cxn>
                <a:cxn ang="0">
                  <a:pos x="36" y="50"/>
                </a:cxn>
                <a:cxn ang="0">
                  <a:pos x="28" y="38"/>
                </a:cxn>
                <a:cxn ang="0">
                  <a:pos x="13" y="20"/>
                </a:cxn>
                <a:cxn ang="0">
                  <a:pos x="3" y="6"/>
                </a:cxn>
              </a:cxnLst>
              <a:rect l="0" t="0" r="r" b="b"/>
              <a:pathLst>
                <a:path w="212" h="441">
                  <a:moveTo>
                    <a:pt x="211" y="440"/>
                  </a:moveTo>
                  <a:lnTo>
                    <a:pt x="211" y="434"/>
                  </a:lnTo>
                  <a:lnTo>
                    <a:pt x="211" y="426"/>
                  </a:lnTo>
                  <a:lnTo>
                    <a:pt x="211" y="420"/>
                  </a:lnTo>
                  <a:lnTo>
                    <a:pt x="211" y="412"/>
                  </a:lnTo>
                  <a:lnTo>
                    <a:pt x="208" y="404"/>
                  </a:lnTo>
                  <a:lnTo>
                    <a:pt x="206" y="394"/>
                  </a:lnTo>
                  <a:lnTo>
                    <a:pt x="201" y="388"/>
                  </a:lnTo>
                  <a:lnTo>
                    <a:pt x="198" y="382"/>
                  </a:lnTo>
                  <a:lnTo>
                    <a:pt x="193" y="372"/>
                  </a:lnTo>
                  <a:lnTo>
                    <a:pt x="191" y="366"/>
                  </a:lnTo>
                  <a:lnTo>
                    <a:pt x="186" y="360"/>
                  </a:lnTo>
                  <a:lnTo>
                    <a:pt x="183" y="354"/>
                  </a:lnTo>
                  <a:lnTo>
                    <a:pt x="180" y="348"/>
                  </a:lnTo>
                  <a:lnTo>
                    <a:pt x="178" y="342"/>
                  </a:lnTo>
                  <a:lnTo>
                    <a:pt x="175" y="336"/>
                  </a:lnTo>
                  <a:lnTo>
                    <a:pt x="173" y="330"/>
                  </a:lnTo>
                  <a:lnTo>
                    <a:pt x="170" y="322"/>
                  </a:lnTo>
                  <a:lnTo>
                    <a:pt x="168" y="316"/>
                  </a:lnTo>
                  <a:lnTo>
                    <a:pt x="163" y="308"/>
                  </a:lnTo>
                  <a:lnTo>
                    <a:pt x="160" y="302"/>
                  </a:lnTo>
                  <a:lnTo>
                    <a:pt x="158" y="296"/>
                  </a:lnTo>
                  <a:lnTo>
                    <a:pt x="155" y="290"/>
                  </a:lnTo>
                  <a:lnTo>
                    <a:pt x="153" y="282"/>
                  </a:lnTo>
                  <a:lnTo>
                    <a:pt x="150" y="276"/>
                  </a:lnTo>
                  <a:lnTo>
                    <a:pt x="147" y="270"/>
                  </a:lnTo>
                  <a:lnTo>
                    <a:pt x="145" y="264"/>
                  </a:lnTo>
                  <a:lnTo>
                    <a:pt x="142" y="256"/>
                  </a:lnTo>
                  <a:lnTo>
                    <a:pt x="140" y="248"/>
                  </a:lnTo>
                  <a:lnTo>
                    <a:pt x="137" y="242"/>
                  </a:lnTo>
                  <a:lnTo>
                    <a:pt x="135" y="236"/>
                  </a:lnTo>
                  <a:lnTo>
                    <a:pt x="132" y="228"/>
                  </a:lnTo>
                  <a:lnTo>
                    <a:pt x="132" y="222"/>
                  </a:lnTo>
                  <a:lnTo>
                    <a:pt x="130" y="216"/>
                  </a:lnTo>
                  <a:lnTo>
                    <a:pt x="127" y="210"/>
                  </a:lnTo>
                  <a:lnTo>
                    <a:pt x="125" y="204"/>
                  </a:lnTo>
                  <a:lnTo>
                    <a:pt x="122" y="196"/>
                  </a:lnTo>
                  <a:lnTo>
                    <a:pt x="119" y="190"/>
                  </a:lnTo>
                  <a:lnTo>
                    <a:pt x="117" y="182"/>
                  </a:lnTo>
                  <a:lnTo>
                    <a:pt x="117" y="176"/>
                  </a:lnTo>
                  <a:lnTo>
                    <a:pt x="114" y="170"/>
                  </a:lnTo>
                  <a:lnTo>
                    <a:pt x="109" y="162"/>
                  </a:lnTo>
                  <a:lnTo>
                    <a:pt x="107" y="156"/>
                  </a:lnTo>
                  <a:lnTo>
                    <a:pt x="104" y="150"/>
                  </a:lnTo>
                  <a:lnTo>
                    <a:pt x="102" y="144"/>
                  </a:lnTo>
                  <a:lnTo>
                    <a:pt x="97" y="138"/>
                  </a:lnTo>
                  <a:lnTo>
                    <a:pt x="94" y="132"/>
                  </a:lnTo>
                  <a:lnTo>
                    <a:pt x="92" y="126"/>
                  </a:lnTo>
                  <a:lnTo>
                    <a:pt x="86" y="118"/>
                  </a:lnTo>
                  <a:lnTo>
                    <a:pt x="84" y="112"/>
                  </a:lnTo>
                  <a:lnTo>
                    <a:pt x="79" y="104"/>
                  </a:lnTo>
                  <a:lnTo>
                    <a:pt x="74" y="98"/>
                  </a:lnTo>
                  <a:lnTo>
                    <a:pt x="69" y="92"/>
                  </a:lnTo>
                  <a:lnTo>
                    <a:pt x="64" y="86"/>
                  </a:lnTo>
                  <a:lnTo>
                    <a:pt x="58" y="80"/>
                  </a:lnTo>
                  <a:lnTo>
                    <a:pt x="53" y="74"/>
                  </a:lnTo>
                  <a:lnTo>
                    <a:pt x="48" y="68"/>
                  </a:lnTo>
                  <a:lnTo>
                    <a:pt x="43" y="62"/>
                  </a:lnTo>
                  <a:lnTo>
                    <a:pt x="41" y="56"/>
                  </a:lnTo>
                  <a:lnTo>
                    <a:pt x="36" y="50"/>
                  </a:lnTo>
                  <a:lnTo>
                    <a:pt x="31" y="44"/>
                  </a:lnTo>
                  <a:lnTo>
                    <a:pt x="28" y="38"/>
                  </a:lnTo>
                  <a:lnTo>
                    <a:pt x="20" y="28"/>
                  </a:lnTo>
                  <a:lnTo>
                    <a:pt x="13" y="20"/>
                  </a:lnTo>
                  <a:lnTo>
                    <a:pt x="8" y="12"/>
                  </a:lnTo>
                  <a:lnTo>
                    <a:pt x="3" y="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9" name="Freeform 23"/>
            <p:cNvSpPr>
              <a:spLocks/>
            </p:cNvSpPr>
            <p:nvPr/>
          </p:nvSpPr>
          <p:spPr bwMode="auto">
            <a:xfrm>
              <a:off x="5292" y="3468"/>
              <a:ext cx="120" cy="145"/>
            </a:xfrm>
            <a:custGeom>
              <a:avLst/>
              <a:gdLst/>
              <a:ahLst/>
              <a:cxnLst>
                <a:cxn ang="0">
                  <a:pos x="119" y="144"/>
                </a:cxn>
                <a:cxn ang="0">
                  <a:pos x="116" y="138"/>
                </a:cxn>
                <a:cxn ang="0">
                  <a:pos x="111" y="132"/>
                </a:cxn>
                <a:cxn ang="0">
                  <a:pos x="106" y="126"/>
                </a:cxn>
                <a:cxn ang="0">
                  <a:pos x="101" y="120"/>
                </a:cxn>
                <a:cxn ang="0">
                  <a:pos x="99" y="114"/>
                </a:cxn>
                <a:cxn ang="0">
                  <a:pos x="94" y="106"/>
                </a:cxn>
                <a:cxn ang="0">
                  <a:pos x="84" y="98"/>
                </a:cxn>
                <a:cxn ang="0">
                  <a:pos x="73" y="88"/>
                </a:cxn>
                <a:cxn ang="0">
                  <a:pos x="66" y="78"/>
                </a:cxn>
                <a:cxn ang="0">
                  <a:pos x="61" y="72"/>
                </a:cxn>
                <a:cxn ang="0">
                  <a:pos x="51" y="62"/>
                </a:cxn>
                <a:cxn ang="0">
                  <a:pos x="43" y="54"/>
                </a:cxn>
                <a:cxn ang="0">
                  <a:pos x="38" y="48"/>
                </a:cxn>
                <a:cxn ang="0">
                  <a:pos x="30" y="38"/>
                </a:cxn>
                <a:cxn ang="0">
                  <a:pos x="20" y="28"/>
                </a:cxn>
                <a:cxn ang="0">
                  <a:pos x="13" y="20"/>
                </a:cxn>
                <a:cxn ang="0">
                  <a:pos x="8" y="12"/>
                </a:cxn>
                <a:cxn ang="0">
                  <a:pos x="3" y="6"/>
                </a:cxn>
                <a:cxn ang="0">
                  <a:pos x="0" y="0"/>
                </a:cxn>
              </a:cxnLst>
              <a:rect l="0" t="0" r="r" b="b"/>
              <a:pathLst>
                <a:path w="120" h="145">
                  <a:moveTo>
                    <a:pt x="119" y="144"/>
                  </a:moveTo>
                  <a:lnTo>
                    <a:pt x="116" y="138"/>
                  </a:lnTo>
                  <a:lnTo>
                    <a:pt x="111" y="132"/>
                  </a:lnTo>
                  <a:lnTo>
                    <a:pt x="106" y="126"/>
                  </a:lnTo>
                  <a:lnTo>
                    <a:pt x="101" y="120"/>
                  </a:lnTo>
                  <a:lnTo>
                    <a:pt x="99" y="114"/>
                  </a:lnTo>
                  <a:lnTo>
                    <a:pt x="94" y="106"/>
                  </a:lnTo>
                  <a:lnTo>
                    <a:pt x="84" y="98"/>
                  </a:lnTo>
                  <a:lnTo>
                    <a:pt x="73" y="88"/>
                  </a:lnTo>
                  <a:lnTo>
                    <a:pt x="66" y="78"/>
                  </a:lnTo>
                  <a:lnTo>
                    <a:pt x="61" y="72"/>
                  </a:lnTo>
                  <a:lnTo>
                    <a:pt x="51" y="62"/>
                  </a:lnTo>
                  <a:lnTo>
                    <a:pt x="43" y="54"/>
                  </a:lnTo>
                  <a:lnTo>
                    <a:pt x="38" y="48"/>
                  </a:lnTo>
                  <a:lnTo>
                    <a:pt x="30" y="38"/>
                  </a:lnTo>
                  <a:lnTo>
                    <a:pt x="20" y="28"/>
                  </a:lnTo>
                  <a:lnTo>
                    <a:pt x="13" y="20"/>
                  </a:lnTo>
                  <a:lnTo>
                    <a:pt x="8" y="12"/>
                  </a:lnTo>
                  <a:lnTo>
                    <a:pt x="3" y="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0" name="Freeform 24"/>
            <p:cNvSpPr>
              <a:spLocks/>
            </p:cNvSpPr>
            <p:nvPr/>
          </p:nvSpPr>
          <p:spPr bwMode="auto">
            <a:xfrm>
              <a:off x="5548" y="3384"/>
              <a:ext cx="174" cy="233"/>
            </a:xfrm>
            <a:custGeom>
              <a:avLst/>
              <a:gdLst/>
              <a:ahLst/>
              <a:cxnLst>
                <a:cxn ang="0">
                  <a:pos x="0" y="232"/>
                </a:cxn>
                <a:cxn ang="0">
                  <a:pos x="0" y="226"/>
                </a:cxn>
                <a:cxn ang="0">
                  <a:pos x="3" y="220"/>
                </a:cxn>
                <a:cxn ang="0">
                  <a:pos x="5" y="214"/>
                </a:cxn>
                <a:cxn ang="0">
                  <a:pos x="8" y="206"/>
                </a:cxn>
                <a:cxn ang="0">
                  <a:pos x="13" y="198"/>
                </a:cxn>
                <a:cxn ang="0">
                  <a:pos x="18" y="190"/>
                </a:cxn>
                <a:cxn ang="0">
                  <a:pos x="23" y="180"/>
                </a:cxn>
                <a:cxn ang="0">
                  <a:pos x="28" y="174"/>
                </a:cxn>
                <a:cxn ang="0">
                  <a:pos x="36" y="164"/>
                </a:cxn>
                <a:cxn ang="0">
                  <a:pos x="41" y="158"/>
                </a:cxn>
                <a:cxn ang="0">
                  <a:pos x="43" y="152"/>
                </a:cxn>
                <a:cxn ang="0">
                  <a:pos x="51" y="142"/>
                </a:cxn>
                <a:cxn ang="0">
                  <a:pos x="56" y="136"/>
                </a:cxn>
                <a:cxn ang="0">
                  <a:pos x="66" y="126"/>
                </a:cxn>
                <a:cxn ang="0">
                  <a:pos x="69" y="120"/>
                </a:cxn>
                <a:cxn ang="0">
                  <a:pos x="79" y="110"/>
                </a:cxn>
                <a:cxn ang="0">
                  <a:pos x="81" y="104"/>
                </a:cxn>
                <a:cxn ang="0">
                  <a:pos x="87" y="98"/>
                </a:cxn>
                <a:cxn ang="0">
                  <a:pos x="92" y="92"/>
                </a:cxn>
                <a:cxn ang="0">
                  <a:pos x="97" y="86"/>
                </a:cxn>
                <a:cxn ang="0">
                  <a:pos x="102" y="80"/>
                </a:cxn>
                <a:cxn ang="0">
                  <a:pos x="109" y="70"/>
                </a:cxn>
                <a:cxn ang="0">
                  <a:pos x="117" y="62"/>
                </a:cxn>
                <a:cxn ang="0">
                  <a:pos x="122" y="56"/>
                </a:cxn>
                <a:cxn ang="0">
                  <a:pos x="130" y="48"/>
                </a:cxn>
                <a:cxn ang="0">
                  <a:pos x="137" y="40"/>
                </a:cxn>
                <a:cxn ang="0">
                  <a:pos x="145" y="32"/>
                </a:cxn>
                <a:cxn ang="0">
                  <a:pos x="153" y="24"/>
                </a:cxn>
                <a:cxn ang="0">
                  <a:pos x="158" y="18"/>
                </a:cxn>
                <a:cxn ang="0">
                  <a:pos x="163" y="12"/>
                </a:cxn>
                <a:cxn ang="0">
                  <a:pos x="168" y="6"/>
                </a:cxn>
                <a:cxn ang="0">
                  <a:pos x="173" y="0"/>
                </a:cxn>
              </a:cxnLst>
              <a:rect l="0" t="0" r="r" b="b"/>
              <a:pathLst>
                <a:path w="174" h="233">
                  <a:moveTo>
                    <a:pt x="0" y="232"/>
                  </a:moveTo>
                  <a:lnTo>
                    <a:pt x="0" y="226"/>
                  </a:lnTo>
                  <a:lnTo>
                    <a:pt x="3" y="220"/>
                  </a:lnTo>
                  <a:lnTo>
                    <a:pt x="5" y="214"/>
                  </a:lnTo>
                  <a:lnTo>
                    <a:pt x="8" y="206"/>
                  </a:lnTo>
                  <a:lnTo>
                    <a:pt x="13" y="198"/>
                  </a:lnTo>
                  <a:lnTo>
                    <a:pt x="18" y="190"/>
                  </a:lnTo>
                  <a:lnTo>
                    <a:pt x="23" y="180"/>
                  </a:lnTo>
                  <a:lnTo>
                    <a:pt x="28" y="174"/>
                  </a:lnTo>
                  <a:lnTo>
                    <a:pt x="36" y="164"/>
                  </a:lnTo>
                  <a:lnTo>
                    <a:pt x="41" y="158"/>
                  </a:lnTo>
                  <a:lnTo>
                    <a:pt x="43" y="152"/>
                  </a:lnTo>
                  <a:lnTo>
                    <a:pt x="51" y="142"/>
                  </a:lnTo>
                  <a:lnTo>
                    <a:pt x="56" y="136"/>
                  </a:lnTo>
                  <a:lnTo>
                    <a:pt x="66" y="126"/>
                  </a:lnTo>
                  <a:lnTo>
                    <a:pt x="69" y="120"/>
                  </a:lnTo>
                  <a:lnTo>
                    <a:pt x="79" y="110"/>
                  </a:lnTo>
                  <a:lnTo>
                    <a:pt x="81" y="104"/>
                  </a:lnTo>
                  <a:lnTo>
                    <a:pt x="87" y="98"/>
                  </a:lnTo>
                  <a:lnTo>
                    <a:pt x="92" y="92"/>
                  </a:lnTo>
                  <a:lnTo>
                    <a:pt x="97" y="86"/>
                  </a:lnTo>
                  <a:lnTo>
                    <a:pt x="102" y="80"/>
                  </a:lnTo>
                  <a:lnTo>
                    <a:pt x="109" y="70"/>
                  </a:lnTo>
                  <a:lnTo>
                    <a:pt x="117" y="62"/>
                  </a:lnTo>
                  <a:lnTo>
                    <a:pt x="122" y="56"/>
                  </a:lnTo>
                  <a:lnTo>
                    <a:pt x="130" y="48"/>
                  </a:lnTo>
                  <a:lnTo>
                    <a:pt x="137" y="40"/>
                  </a:lnTo>
                  <a:lnTo>
                    <a:pt x="145" y="32"/>
                  </a:lnTo>
                  <a:lnTo>
                    <a:pt x="153" y="24"/>
                  </a:lnTo>
                  <a:lnTo>
                    <a:pt x="158" y="18"/>
                  </a:lnTo>
                  <a:lnTo>
                    <a:pt x="163" y="12"/>
                  </a:lnTo>
                  <a:lnTo>
                    <a:pt x="168" y="6"/>
                  </a:lnTo>
                  <a:lnTo>
                    <a:pt x="173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201" name="Freeform 25"/>
          <p:cNvSpPr>
            <a:spLocks/>
          </p:cNvSpPr>
          <p:nvPr/>
        </p:nvSpPr>
        <p:spPr bwMode="auto">
          <a:xfrm>
            <a:off x="7751763" y="5661025"/>
            <a:ext cx="1035050" cy="111125"/>
          </a:xfrm>
          <a:custGeom>
            <a:avLst/>
            <a:gdLst/>
            <a:ahLst/>
            <a:cxnLst>
              <a:cxn ang="0">
                <a:pos x="346" y="32"/>
              </a:cxn>
              <a:cxn ang="0">
                <a:pos x="597" y="2"/>
              </a:cxn>
              <a:cxn ang="0">
                <a:pos x="840" y="31"/>
              </a:cxn>
              <a:cxn ang="0">
                <a:pos x="1141" y="2"/>
              </a:cxn>
              <a:cxn ang="0">
                <a:pos x="1285" y="46"/>
              </a:cxn>
              <a:cxn ang="0">
                <a:pos x="1285" y="152"/>
              </a:cxn>
              <a:cxn ang="0">
                <a:pos x="0" y="152"/>
              </a:cxn>
              <a:cxn ang="0">
                <a:pos x="3" y="49"/>
              </a:cxn>
              <a:cxn ang="0">
                <a:pos x="144" y="8"/>
              </a:cxn>
              <a:cxn ang="0">
                <a:pos x="346" y="32"/>
              </a:cxn>
            </a:cxnLst>
            <a:rect l="0" t="0" r="r" b="b"/>
            <a:pathLst>
              <a:path w="1285" h="152">
                <a:moveTo>
                  <a:pt x="346" y="32"/>
                </a:moveTo>
                <a:cubicBezTo>
                  <a:pt x="421" y="31"/>
                  <a:pt x="515" y="2"/>
                  <a:pt x="597" y="2"/>
                </a:cubicBezTo>
                <a:cubicBezTo>
                  <a:pt x="679" y="2"/>
                  <a:pt x="749" y="31"/>
                  <a:pt x="840" y="31"/>
                </a:cubicBezTo>
                <a:cubicBezTo>
                  <a:pt x="931" y="31"/>
                  <a:pt x="1067" y="0"/>
                  <a:pt x="1141" y="2"/>
                </a:cubicBezTo>
                <a:cubicBezTo>
                  <a:pt x="1215" y="4"/>
                  <a:pt x="1261" y="21"/>
                  <a:pt x="1285" y="46"/>
                </a:cubicBezTo>
                <a:lnTo>
                  <a:pt x="1285" y="152"/>
                </a:lnTo>
                <a:lnTo>
                  <a:pt x="0" y="152"/>
                </a:lnTo>
                <a:lnTo>
                  <a:pt x="3" y="49"/>
                </a:lnTo>
                <a:cubicBezTo>
                  <a:pt x="27" y="25"/>
                  <a:pt x="87" y="11"/>
                  <a:pt x="144" y="8"/>
                </a:cubicBezTo>
                <a:cubicBezTo>
                  <a:pt x="201" y="5"/>
                  <a:pt x="271" y="33"/>
                  <a:pt x="346" y="32"/>
                </a:cubicBezTo>
                <a:close/>
              </a:path>
            </a:pathLst>
          </a:custGeom>
          <a:gradFill rotWithShape="0">
            <a:gsLst>
              <a:gs pos="0">
                <a:srgbClr val="C891FF"/>
              </a:gs>
              <a:gs pos="100000">
                <a:srgbClr val="9900CC"/>
              </a:gs>
            </a:gsLst>
            <a:lin ang="0" scaled="1"/>
          </a:gradFill>
          <a:ln w="12700" cap="flat" cmpd="sng">
            <a:noFill/>
            <a:prstDash val="solid"/>
            <a:round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2" name="Rectangle 26"/>
          <p:cNvSpPr>
            <a:spLocks noChangeArrowheads="1"/>
          </p:cNvSpPr>
          <p:nvPr/>
        </p:nvSpPr>
        <p:spPr bwMode="auto">
          <a:xfrm>
            <a:off x="2979738" y="1674813"/>
            <a:ext cx="2994025" cy="1358900"/>
          </a:xfrm>
          <a:prstGeom prst="rect">
            <a:avLst/>
          </a:prstGeom>
          <a:solidFill>
            <a:srgbClr val="CCFFFF"/>
          </a:solidFill>
          <a:ln w="9525">
            <a:solidFill>
              <a:schemeClr val="bg2"/>
            </a:solidFill>
            <a:prstDash val="lgDashDot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03" name="Freeform 27"/>
          <p:cNvSpPr>
            <a:spLocks/>
          </p:cNvSpPr>
          <p:nvPr/>
        </p:nvSpPr>
        <p:spPr bwMode="auto">
          <a:xfrm>
            <a:off x="5281613" y="2387600"/>
            <a:ext cx="115887" cy="263525"/>
          </a:xfrm>
          <a:custGeom>
            <a:avLst/>
            <a:gdLst/>
            <a:ahLst/>
            <a:cxnLst>
              <a:cxn ang="0">
                <a:pos x="66" y="167"/>
              </a:cxn>
              <a:cxn ang="0">
                <a:pos x="48" y="131"/>
              </a:cxn>
              <a:cxn ang="0">
                <a:pos x="29" y="96"/>
              </a:cxn>
              <a:cxn ang="0">
                <a:pos x="5" y="53"/>
              </a:cxn>
              <a:cxn ang="0">
                <a:pos x="0" y="43"/>
              </a:cxn>
              <a:cxn ang="0">
                <a:pos x="0" y="0"/>
              </a:cxn>
            </a:cxnLst>
            <a:rect l="0" t="0" r="r" b="b"/>
            <a:pathLst>
              <a:path w="67" h="168">
                <a:moveTo>
                  <a:pt x="66" y="167"/>
                </a:moveTo>
                <a:lnTo>
                  <a:pt x="48" y="131"/>
                </a:lnTo>
                <a:lnTo>
                  <a:pt x="29" y="96"/>
                </a:lnTo>
                <a:lnTo>
                  <a:pt x="5" y="53"/>
                </a:lnTo>
                <a:lnTo>
                  <a:pt x="0" y="43"/>
                </a:lnTo>
                <a:lnTo>
                  <a:pt x="0" y="0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04" name="Freeform 28"/>
          <p:cNvSpPr>
            <a:spLocks/>
          </p:cNvSpPr>
          <p:nvPr/>
        </p:nvSpPr>
        <p:spPr bwMode="auto">
          <a:xfrm>
            <a:off x="4064000" y="1692275"/>
            <a:ext cx="1327150" cy="377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9" y="23"/>
              </a:cxn>
              <a:cxn ang="0">
                <a:pos x="28" y="42"/>
              </a:cxn>
              <a:cxn ang="0">
                <a:pos x="51" y="55"/>
              </a:cxn>
              <a:cxn ang="0">
                <a:pos x="80" y="76"/>
              </a:cxn>
              <a:cxn ang="0">
                <a:pos x="101" y="81"/>
              </a:cxn>
              <a:cxn ang="0">
                <a:pos x="117" y="87"/>
              </a:cxn>
              <a:cxn ang="0">
                <a:pos x="142" y="113"/>
              </a:cxn>
              <a:cxn ang="0">
                <a:pos x="158" y="117"/>
              </a:cxn>
              <a:cxn ang="0">
                <a:pos x="187" y="113"/>
              </a:cxn>
              <a:cxn ang="0">
                <a:pos x="217" y="99"/>
              </a:cxn>
              <a:cxn ang="0">
                <a:pos x="233" y="103"/>
              </a:cxn>
              <a:cxn ang="0">
                <a:pos x="253" y="115"/>
              </a:cxn>
              <a:cxn ang="0">
                <a:pos x="283" y="136"/>
              </a:cxn>
              <a:cxn ang="0">
                <a:pos x="311" y="160"/>
              </a:cxn>
              <a:cxn ang="0">
                <a:pos x="349" y="173"/>
              </a:cxn>
              <a:cxn ang="0">
                <a:pos x="388" y="200"/>
              </a:cxn>
              <a:cxn ang="0">
                <a:pos x="422" y="212"/>
              </a:cxn>
              <a:cxn ang="0">
                <a:pos x="450" y="225"/>
              </a:cxn>
              <a:cxn ang="0">
                <a:pos x="475" y="228"/>
              </a:cxn>
              <a:cxn ang="0">
                <a:pos x="493" y="234"/>
              </a:cxn>
              <a:cxn ang="0">
                <a:pos x="514" y="241"/>
              </a:cxn>
              <a:cxn ang="0">
                <a:pos x="541" y="223"/>
              </a:cxn>
              <a:cxn ang="0">
                <a:pos x="560" y="223"/>
              </a:cxn>
              <a:cxn ang="0">
                <a:pos x="582" y="216"/>
              </a:cxn>
              <a:cxn ang="0">
                <a:pos x="601" y="216"/>
              </a:cxn>
              <a:cxn ang="0">
                <a:pos x="644" y="214"/>
              </a:cxn>
              <a:cxn ang="0">
                <a:pos x="680" y="216"/>
              </a:cxn>
              <a:cxn ang="0">
                <a:pos x="701" y="228"/>
              </a:cxn>
              <a:cxn ang="0">
                <a:pos x="721" y="234"/>
              </a:cxn>
              <a:cxn ang="0">
                <a:pos x="737" y="232"/>
              </a:cxn>
              <a:cxn ang="0">
                <a:pos x="756" y="221"/>
              </a:cxn>
            </a:cxnLst>
            <a:rect l="0" t="0" r="r" b="b"/>
            <a:pathLst>
              <a:path w="757" h="242">
                <a:moveTo>
                  <a:pt x="0" y="0"/>
                </a:moveTo>
                <a:lnTo>
                  <a:pt x="19" y="23"/>
                </a:lnTo>
                <a:lnTo>
                  <a:pt x="28" y="42"/>
                </a:lnTo>
                <a:lnTo>
                  <a:pt x="51" y="55"/>
                </a:lnTo>
                <a:lnTo>
                  <a:pt x="80" y="76"/>
                </a:lnTo>
                <a:lnTo>
                  <a:pt x="101" y="81"/>
                </a:lnTo>
                <a:lnTo>
                  <a:pt x="117" y="87"/>
                </a:lnTo>
                <a:lnTo>
                  <a:pt x="142" y="113"/>
                </a:lnTo>
                <a:lnTo>
                  <a:pt x="158" y="117"/>
                </a:lnTo>
                <a:lnTo>
                  <a:pt x="187" y="113"/>
                </a:lnTo>
                <a:lnTo>
                  <a:pt x="217" y="99"/>
                </a:lnTo>
                <a:lnTo>
                  <a:pt x="233" y="103"/>
                </a:lnTo>
                <a:lnTo>
                  <a:pt x="253" y="115"/>
                </a:lnTo>
                <a:lnTo>
                  <a:pt x="283" y="136"/>
                </a:lnTo>
                <a:lnTo>
                  <a:pt x="311" y="160"/>
                </a:lnTo>
                <a:lnTo>
                  <a:pt x="349" y="173"/>
                </a:lnTo>
                <a:lnTo>
                  <a:pt x="388" y="200"/>
                </a:lnTo>
                <a:lnTo>
                  <a:pt x="422" y="212"/>
                </a:lnTo>
                <a:lnTo>
                  <a:pt x="450" y="225"/>
                </a:lnTo>
                <a:lnTo>
                  <a:pt x="475" y="228"/>
                </a:lnTo>
                <a:lnTo>
                  <a:pt x="493" y="234"/>
                </a:lnTo>
                <a:lnTo>
                  <a:pt x="514" y="241"/>
                </a:lnTo>
                <a:lnTo>
                  <a:pt x="541" y="223"/>
                </a:lnTo>
                <a:lnTo>
                  <a:pt x="560" y="223"/>
                </a:lnTo>
                <a:lnTo>
                  <a:pt x="582" y="216"/>
                </a:lnTo>
                <a:lnTo>
                  <a:pt x="601" y="216"/>
                </a:lnTo>
                <a:lnTo>
                  <a:pt x="644" y="214"/>
                </a:lnTo>
                <a:lnTo>
                  <a:pt x="680" y="216"/>
                </a:lnTo>
                <a:lnTo>
                  <a:pt x="701" y="228"/>
                </a:lnTo>
                <a:lnTo>
                  <a:pt x="721" y="234"/>
                </a:lnTo>
                <a:lnTo>
                  <a:pt x="737" y="232"/>
                </a:lnTo>
                <a:lnTo>
                  <a:pt x="756" y="221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05" name="Freeform 29"/>
          <p:cNvSpPr>
            <a:spLocks/>
          </p:cNvSpPr>
          <p:nvPr/>
        </p:nvSpPr>
        <p:spPr bwMode="auto">
          <a:xfrm>
            <a:off x="5224463" y="2325688"/>
            <a:ext cx="758825" cy="3587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" y="39"/>
              </a:cxn>
              <a:cxn ang="0">
                <a:pos x="61" y="39"/>
              </a:cxn>
              <a:cxn ang="0">
                <a:pos x="101" y="51"/>
              </a:cxn>
              <a:cxn ang="0">
                <a:pos x="144" y="92"/>
              </a:cxn>
              <a:cxn ang="0">
                <a:pos x="184" y="117"/>
              </a:cxn>
              <a:cxn ang="0">
                <a:pos x="210" y="124"/>
              </a:cxn>
              <a:cxn ang="0">
                <a:pos x="255" y="149"/>
              </a:cxn>
              <a:cxn ang="0">
                <a:pos x="353" y="197"/>
              </a:cxn>
              <a:cxn ang="0">
                <a:pos x="404" y="222"/>
              </a:cxn>
              <a:cxn ang="0">
                <a:pos x="431" y="229"/>
              </a:cxn>
            </a:cxnLst>
            <a:rect l="0" t="0" r="r" b="b"/>
            <a:pathLst>
              <a:path w="432" h="230">
                <a:moveTo>
                  <a:pt x="0" y="0"/>
                </a:moveTo>
                <a:lnTo>
                  <a:pt x="34" y="39"/>
                </a:lnTo>
                <a:lnTo>
                  <a:pt x="61" y="39"/>
                </a:lnTo>
                <a:lnTo>
                  <a:pt x="101" y="51"/>
                </a:lnTo>
                <a:lnTo>
                  <a:pt x="144" y="92"/>
                </a:lnTo>
                <a:lnTo>
                  <a:pt x="184" y="117"/>
                </a:lnTo>
                <a:lnTo>
                  <a:pt x="210" y="124"/>
                </a:lnTo>
                <a:lnTo>
                  <a:pt x="255" y="149"/>
                </a:lnTo>
                <a:lnTo>
                  <a:pt x="353" y="197"/>
                </a:lnTo>
                <a:lnTo>
                  <a:pt x="404" y="222"/>
                </a:lnTo>
                <a:lnTo>
                  <a:pt x="431" y="229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06" name="Freeform 30"/>
          <p:cNvSpPr>
            <a:spLocks/>
          </p:cNvSpPr>
          <p:nvPr/>
        </p:nvSpPr>
        <p:spPr bwMode="auto">
          <a:xfrm>
            <a:off x="5246688" y="2263775"/>
            <a:ext cx="609600" cy="71438"/>
          </a:xfrm>
          <a:custGeom>
            <a:avLst/>
            <a:gdLst/>
            <a:ahLst/>
            <a:cxnLst>
              <a:cxn ang="0">
                <a:pos x="345" y="0"/>
              </a:cxn>
              <a:cxn ang="0">
                <a:pos x="310" y="38"/>
              </a:cxn>
              <a:cxn ang="0">
                <a:pos x="240" y="31"/>
              </a:cxn>
              <a:cxn ang="0">
                <a:pos x="212" y="45"/>
              </a:cxn>
              <a:cxn ang="0">
                <a:pos x="165" y="43"/>
              </a:cxn>
              <a:cxn ang="0">
                <a:pos x="126" y="47"/>
              </a:cxn>
              <a:cxn ang="0">
                <a:pos x="94" y="45"/>
              </a:cxn>
              <a:cxn ang="0">
                <a:pos x="59" y="42"/>
              </a:cxn>
              <a:cxn ang="0">
                <a:pos x="27" y="42"/>
              </a:cxn>
              <a:cxn ang="0">
                <a:pos x="0" y="16"/>
              </a:cxn>
            </a:cxnLst>
            <a:rect l="0" t="0" r="r" b="b"/>
            <a:pathLst>
              <a:path w="346" h="48">
                <a:moveTo>
                  <a:pt x="345" y="0"/>
                </a:moveTo>
                <a:lnTo>
                  <a:pt x="310" y="38"/>
                </a:lnTo>
                <a:lnTo>
                  <a:pt x="240" y="31"/>
                </a:lnTo>
                <a:lnTo>
                  <a:pt x="212" y="45"/>
                </a:lnTo>
                <a:lnTo>
                  <a:pt x="165" y="43"/>
                </a:lnTo>
                <a:lnTo>
                  <a:pt x="126" y="47"/>
                </a:lnTo>
                <a:lnTo>
                  <a:pt x="94" y="45"/>
                </a:lnTo>
                <a:lnTo>
                  <a:pt x="59" y="42"/>
                </a:lnTo>
                <a:lnTo>
                  <a:pt x="27" y="42"/>
                </a:lnTo>
                <a:lnTo>
                  <a:pt x="0" y="16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07" name="Freeform 31"/>
          <p:cNvSpPr>
            <a:spLocks/>
          </p:cNvSpPr>
          <p:nvPr/>
        </p:nvSpPr>
        <p:spPr bwMode="auto">
          <a:xfrm>
            <a:off x="3187700" y="1751013"/>
            <a:ext cx="2517775" cy="962025"/>
          </a:xfrm>
          <a:custGeom>
            <a:avLst/>
            <a:gdLst/>
            <a:ahLst/>
            <a:cxnLst>
              <a:cxn ang="0">
                <a:pos x="64" y="499"/>
              </a:cxn>
              <a:cxn ang="0">
                <a:pos x="108" y="543"/>
              </a:cxn>
              <a:cxn ang="0">
                <a:pos x="171" y="577"/>
              </a:cxn>
              <a:cxn ang="0">
                <a:pos x="249" y="593"/>
              </a:cxn>
              <a:cxn ang="0">
                <a:pos x="290" y="580"/>
              </a:cxn>
              <a:cxn ang="0">
                <a:pos x="328" y="596"/>
              </a:cxn>
              <a:cxn ang="0">
                <a:pos x="393" y="593"/>
              </a:cxn>
              <a:cxn ang="0">
                <a:pos x="432" y="580"/>
              </a:cxn>
              <a:cxn ang="0">
                <a:pos x="516" y="566"/>
              </a:cxn>
              <a:cxn ang="0">
                <a:pos x="611" y="556"/>
              </a:cxn>
              <a:cxn ang="0">
                <a:pos x="787" y="559"/>
              </a:cxn>
              <a:cxn ang="0">
                <a:pos x="890" y="563"/>
              </a:cxn>
              <a:cxn ang="0">
                <a:pos x="949" y="572"/>
              </a:cxn>
              <a:cxn ang="0">
                <a:pos x="1004" y="595"/>
              </a:cxn>
              <a:cxn ang="0">
                <a:pos x="1070" y="612"/>
              </a:cxn>
              <a:cxn ang="0">
                <a:pos x="1132" y="614"/>
              </a:cxn>
              <a:cxn ang="0">
                <a:pos x="1209" y="584"/>
              </a:cxn>
              <a:cxn ang="0">
                <a:pos x="1261" y="566"/>
              </a:cxn>
              <a:cxn ang="0">
                <a:pos x="1326" y="534"/>
              </a:cxn>
              <a:cxn ang="0">
                <a:pos x="1399" y="517"/>
              </a:cxn>
              <a:cxn ang="0">
                <a:pos x="1433" y="444"/>
              </a:cxn>
              <a:cxn ang="0">
                <a:pos x="1419" y="361"/>
              </a:cxn>
              <a:cxn ang="0">
                <a:pos x="1406" y="283"/>
              </a:cxn>
              <a:cxn ang="0">
                <a:pos x="1389" y="212"/>
              </a:cxn>
              <a:cxn ang="0">
                <a:pos x="1335" y="166"/>
              </a:cxn>
              <a:cxn ang="0">
                <a:pos x="1296" y="142"/>
              </a:cxn>
              <a:cxn ang="0">
                <a:pos x="1252" y="108"/>
              </a:cxn>
              <a:cxn ang="0">
                <a:pos x="1195" y="69"/>
              </a:cxn>
              <a:cxn ang="0">
                <a:pos x="1152" y="64"/>
              </a:cxn>
              <a:cxn ang="0">
                <a:pos x="1049" y="65"/>
              </a:cxn>
              <a:cxn ang="0">
                <a:pos x="967" y="95"/>
              </a:cxn>
              <a:cxn ang="0">
                <a:pos x="899" y="99"/>
              </a:cxn>
              <a:cxn ang="0">
                <a:pos x="796" y="76"/>
              </a:cxn>
              <a:cxn ang="0">
                <a:pos x="767" y="48"/>
              </a:cxn>
              <a:cxn ang="0">
                <a:pos x="734" y="26"/>
              </a:cxn>
              <a:cxn ang="0">
                <a:pos x="716" y="0"/>
              </a:cxn>
              <a:cxn ang="0">
                <a:pos x="677" y="41"/>
              </a:cxn>
              <a:cxn ang="0">
                <a:pos x="684" y="73"/>
              </a:cxn>
              <a:cxn ang="0">
                <a:pos x="646" y="78"/>
              </a:cxn>
              <a:cxn ang="0">
                <a:pos x="623" y="118"/>
              </a:cxn>
              <a:cxn ang="0">
                <a:pos x="611" y="216"/>
              </a:cxn>
              <a:cxn ang="0">
                <a:pos x="550" y="248"/>
              </a:cxn>
              <a:cxn ang="0">
                <a:pos x="482" y="248"/>
              </a:cxn>
              <a:cxn ang="0">
                <a:pos x="450" y="262"/>
              </a:cxn>
              <a:cxn ang="0">
                <a:pos x="392" y="248"/>
              </a:cxn>
              <a:cxn ang="0">
                <a:pos x="294" y="251"/>
              </a:cxn>
              <a:cxn ang="0">
                <a:pos x="224" y="246"/>
              </a:cxn>
              <a:cxn ang="0">
                <a:pos x="160" y="271"/>
              </a:cxn>
              <a:cxn ang="0">
                <a:pos x="91" y="320"/>
              </a:cxn>
              <a:cxn ang="0">
                <a:pos x="53" y="341"/>
              </a:cxn>
              <a:cxn ang="0">
                <a:pos x="12" y="373"/>
              </a:cxn>
              <a:cxn ang="0">
                <a:pos x="0" y="467"/>
              </a:cxn>
              <a:cxn ang="0">
                <a:pos x="12" y="529"/>
              </a:cxn>
            </a:cxnLst>
            <a:rect l="0" t="0" r="r" b="b"/>
            <a:pathLst>
              <a:path w="1436" h="615">
                <a:moveTo>
                  <a:pt x="68" y="455"/>
                </a:moveTo>
                <a:lnTo>
                  <a:pt x="64" y="499"/>
                </a:lnTo>
                <a:lnTo>
                  <a:pt x="83" y="520"/>
                </a:lnTo>
                <a:lnTo>
                  <a:pt x="108" y="543"/>
                </a:lnTo>
                <a:lnTo>
                  <a:pt x="142" y="557"/>
                </a:lnTo>
                <a:lnTo>
                  <a:pt x="171" y="577"/>
                </a:lnTo>
                <a:lnTo>
                  <a:pt x="235" y="591"/>
                </a:lnTo>
                <a:lnTo>
                  <a:pt x="249" y="593"/>
                </a:lnTo>
                <a:lnTo>
                  <a:pt x="269" y="584"/>
                </a:lnTo>
                <a:lnTo>
                  <a:pt x="290" y="580"/>
                </a:lnTo>
                <a:lnTo>
                  <a:pt x="306" y="584"/>
                </a:lnTo>
                <a:lnTo>
                  <a:pt x="328" y="596"/>
                </a:lnTo>
                <a:lnTo>
                  <a:pt x="372" y="595"/>
                </a:lnTo>
                <a:lnTo>
                  <a:pt x="393" y="593"/>
                </a:lnTo>
                <a:lnTo>
                  <a:pt x="404" y="580"/>
                </a:lnTo>
                <a:lnTo>
                  <a:pt x="432" y="580"/>
                </a:lnTo>
                <a:lnTo>
                  <a:pt x="475" y="566"/>
                </a:lnTo>
                <a:lnTo>
                  <a:pt x="516" y="566"/>
                </a:lnTo>
                <a:lnTo>
                  <a:pt x="584" y="563"/>
                </a:lnTo>
                <a:lnTo>
                  <a:pt x="611" y="556"/>
                </a:lnTo>
                <a:lnTo>
                  <a:pt x="737" y="557"/>
                </a:lnTo>
                <a:lnTo>
                  <a:pt x="787" y="559"/>
                </a:lnTo>
                <a:lnTo>
                  <a:pt x="851" y="566"/>
                </a:lnTo>
                <a:lnTo>
                  <a:pt x="890" y="563"/>
                </a:lnTo>
                <a:lnTo>
                  <a:pt x="926" y="564"/>
                </a:lnTo>
                <a:lnTo>
                  <a:pt x="949" y="572"/>
                </a:lnTo>
                <a:lnTo>
                  <a:pt x="974" y="577"/>
                </a:lnTo>
                <a:lnTo>
                  <a:pt x="1004" y="595"/>
                </a:lnTo>
                <a:lnTo>
                  <a:pt x="1040" y="609"/>
                </a:lnTo>
                <a:lnTo>
                  <a:pt x="1070" y="612"/>
                </a:lnTo>
                <a:lnTo>
                  <a:pt x="1093" y="614"/>
                </a:lnTo>
                <a:lnTo>
                  <a:pt x="1132" y="614"/>
                </a:lnTo>
                <a:lnTo>
                  <a:pt x="1163" y="600"/>
                </a:lnTo>
                <a:lnTo>
                  <a:pt x="1209" y="584"/>
                </a:lnTo>
                <a:lnTo>
                  <a:pt x="1254" y="572"/>
                </a:lnTo>
                <a:lnTo>
                  <a:pt x="1261" y="566"/>
                </a:lnTo>
                <a:lnTo>
                  <a:pt x="1296" y="541"/>
                </a:lnTo>
                <a:lnTo>
                  <a:pt x="1326" y="534"/>
                </a:lnTo>
                <a:lnTo>
                  <a:pt x="1373" y="525"/>
                </a:lnTo>
                <a:lnTo>
                  <a:pt x="1399" y="517"/>
                </a:lnTo>
                <a:lnTo>
                  <a:pt x="1405" y="510"/>
                </a:lnTo>
                <a:lnTo>
                  <a:pt x="1433" y="444"/>
                </a:lnTo>
                <a:lnTo>
                  <a:pt x="1435" y="402"/>
                </a:lnTo>
                <a:lnTo>
                  <a:pt x="1419" y="361"/>
                </a:lnTo>
                <a:lnTo>
                  <a:pt x="1412" y="334"/>
                </a:lnTo>
                <a:lnTo>
                  <a:pt x="1406" y="283"/>
                </a:lnTo>
                <a:lnTo>
                  <a:pt x="1398" y="232"/>
                </a:lnTo>
                <a:lnTo>
                  <a:pt x="1389" y="212"/>
                </a:lnTo>
                <a:lnTo>
                  <a:pt x="1376" y="189"/>
                </a:lnTo>
                <a:lnTo>
                  <a:pt x="1335" y="166"/>
                </a:lnTo>
                <a:lnTo>
                  <a:pt x="1310" y="156"/>
                </a:lnTo>
                <a:lnTo>
                  <a:pt x="1296" y="142"/>
                </a:lnTo>
                <a:lnTo>
                  <a:pt x="1275" y="129"/>
                </a:lnTo>
                <a:lnTo>
                  <a:pt x="1252" y="108"/>
                </a:lnTo>
                <a:lnTo>
                  <a:pt x="1218" y="86"/>
                </a:lnTo>
                <a:lnTo>
                  <a:pt x="1195" y="69"/>
                </a:lnTo>
                <a:lnTo>
                  <a:pt x="1177" y="64"/>
                </a:lnTo>
                <a:lnTo>
                  <a:pt x="1152" y="64"/>
                </a:lnTo>
                <a:lnTo>
                  <a:pt x="1063" y="64"/>
                </a:lnTo>
                <a:lnTo>
                  <a:pt x="1049" y="65"/>
                </a:lnTo>
                <a:lnTo>
                  <a:pt x="1013" y="81"/>
                </a:lnTo>
                <a:lnTo>
                  <a:pt x="967" y="95"/>
                </a:lnTo>
                <a:lnTo>
                  <a:pt x="933" y="103"/>
                </a:lnTo>
                <a:lnTo>
                  <a:pt x="899" y="99"/>
                </a:lnTo>
                <a:lnTo>
                  <a:pt x="851" y="92"/>
                </a:lnTo>
                <a:lnTo>
                  <a:pt x="796" y="76"/>
                </a:lnTo>
                <a:lnTo>
                  <a:pt x="780" y="69"/>
                </a:lnTo>
                <a:lnTo>
                  <a:pt x="767" y="48"/>
                </a:lnTo>
                <a:lnTo>
                  <a:pt x="750" y="34"/>
                </a:lnTo>
                <a:lnTo>
                  <a:pt x="734" y="26"/>
                </a:lnTo>
                <a:lnTo>
                  <a:pt x="718" y="19"/>
                </a:lnTo>
                <a:lnTo>
                  <a:pt x="716" y="0"/>
                </a:lnTo>
                <a:lnTo>
                  <a:pt x="689" y="35"/>
                </a:lnTo>
                <a:lnTo>
                  <a:pt x="677" y="41"/>
                </a:lnTo>
                <a:lnTo>
                  <a:pt x="680" y="49"/>
                </a:lnTo>
                <a:lnTo>
                  <a:pt x="684" y="73"/>
                </a:lnTo>
                <a:lnTo>
                  <a:pt x="678" y="78"/>
                </a:lnTo>
                <a:lnTo>
                  <a:pt x="646" y="78"/>
                </a:lnTo>
                <a:lnTo>
                  <a:pt x="630" y="88"/>
                </a:lnTo>
                <a:lnTo>
                  <a:pt x="623" y="118"/>
                </a:lnTo>
                <a:lnTo>
                  <a:pt x="623" y="179"/>
                </a:lnTo>
                <a:lnTo>
                  <a:pt x="611" y="216"/>
                </a:lnTo>
                <a:lnTo>
                  <a:pt x="589" y="248"/>
                </a:lnTo>
                <a:lnTo>
                  <a:pt x="550" y="248"/>
                </a:lnTo>
                <a:lnTo>
                  <a:pt x="516" y="244"/>
                </a:lnTo>
                <a:lnTo>
                  <a:pt x="482" y="248"/>
                </a:lnTo>
                <a:lnTo>
                  <a:pt x="463" y="253"/>
                </a:lnTo>
                <a:lnTo>
                  <a:pt x="450" y="262"/>
                </a:lnTo>
                <a:lnTo>
                  <a:pt x="420" y="253"/>
                </a:lnTo>
                <a:lnTo>
                  <a:pt x="392" y="248"/>
                </a:lnTo>
                <a:lnTo>
                  <a:pt x="329" y="250"/>
                </a:lnTo>
                <a:lnTo>
                  <a:pt x="294" y="251"/>
                </a:lnTo>
                <a:lnTo>
                  <a:pt x="265" y="251"/>
                </a:lnTo>
                <a:lnTo>
                  <a:pt x="224" y="246"/>
                </a:lnTo>
                <a:lnTo>
                  <a:pt x="201" y="255"/>
                </a:lnTo>
                <a:lnTo>
                  <a:pt x="160" y="271"/>
                </a:lnTo>
                <a:lnTo>
                  <a:pt x="132" y="292"/>
                </a:lnTo>
                <a:lnTo>
                  <a:pt x="91" y="320"/>
                </a:lnTo>
                <a:lnTo>
                  <a:pt x="78" y="331"/>
                </a:lnTo>
                <a:lnTo>
                  <a:pt x="53" y="341"/>
                </a:lnTo>
                <a:lnTo>
                  <a:pt x="34" y="354"/>
                </a:lnTo>
                <a:lnTo>
                  <a:pt x="12" y="373"/>
                </a:lnTo>
                <a:lnTo>
                  <a:pt x="0" y="417"/>
                </a:lnTo>
                <a:lnTo>
                  <a:pt x="0" y="467"/>
                </a:lnTo>
                <a:lnTo>
                  <a:pt x="5" y="504"/>
                </a:lnTo>
                <a:lnTo>
                  <a:pt x="12" y="529"/>
                </a:lnTo>
                <a:lnTo>
                  <a:pt x="23" y="545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08" name="Freeform 32"/>
          <p:cNvSpPr>
            <a:spLocks/>
          </p:cNvSpPr>
          <p:nvPr/>
        </p:nvSpPr>
        <p:spPr bwMode="auto">
          <a:xfrm>
            <a:off x="2979738" y="1970088"/>
            <a:ext cx="2989262" cy="550862"/>
          </a:xfrm>
          <a:custGeom>
            <a:avLst/>
            <a:gdLst/>
            <a:ahLst/>
            <a:cxnLst>
              <a:cxn ang="0">
                <a:pos x="0" y="351"/>
              </a:cxn>
              <a:cxn ang="0">
                <a:pos x="54" y="349"/>
              </a:cxn>
              <a:cxn ang="0">
                <a:pos x="118" y="315"/>
              </a:cxn>
              <a:cxn ang="0">
                <a:pos x="182" y="315"/>
              </a:cxn>
              <a:cxn ang="0">
                <a:pos x="192" y="321"/>
              </a:cxn>
              <a:cxn ang="0">
                <a:pos x="312" y="321"/>
              </a:cxn>
              <a:cxn ang="0">
                <a:pos x="358" y="296"/>
              </a:cxn>
              <a:cxn ang="0">
                <a:pos x="363" y="293"/>
              </a:cxn>
              <a:cxn ang="0">
                <a:pos x="425" y="285"/>
              </a:cxn>
              <a:cxn ang="0">
                <a:pos x="457" y="280"/>
              </a:cxn>
              <a:cxn ang="0">
                <a:pos x="475" y="270"/>
              </a:cxn>
              <a:cxn ang="0">
                <a:pos x="515" y="262"/>
              </a:cxn>
              <a:cxn ang="0">
                <a:pos x="522" y="261"/>
              </a:cxn>
              <a:cxn ang="0">
                <a:pos x="565" y="262"/>
              </a:cxn>
              <a:cxn ang="0">
                <a:pos x="808" y="255"/>
              </a:cxn>
              <a:cxn ang="0">
                <a:pos x="935" y="255"/>
              </a:cxn>
              <a:cxn ang="0">
                <a:pos x="981" y="246"/>
              </a:cxn>
              <a:cxn ang="0">
                <a:pos x="995" y="248"/>
              </a:cxn>
              <a:cxn ang="0">
                <a:pos x="1027" y="241"/>
              </a:cxn>
              <a:cxn ang="0">
                <a:pos x="1052" y="237"/>
              </a:cxn>
              <a:cxn ang="0">
                <a:pos x="1092" y="234"/>
              </a:cxn>
              <a:cxn ang="0">
                <a:pos x="1145" y="234"/>
              </a:cxn>
              <a:cxn ang="0">
                <a:pos x="1170" y="239"/>
              </a:cxn>
              <a:cxn ang="0">
                <a:pos x="1175" y="234"/>
              </a:cxn>
              <a:cxn ang="0">
                <a:pos x="1223" y="222"/>
              </a:cxn>
              <a:cxn ang="0">
                <a:pos x="1234" y="229"/>
              </a:cxn>
              <a:cxn ang="0">
                <a:pos x="1250" y="216"/>
              </a:cxn>
              <a:cxn ang="0">
                <a:pos x="1275" y="207"/>
              </a:cxn>
              <a:cxn ang="0">
                <a:pos x="1293" y="200"/>
              </a:cxn>
              <a:cxn ang="0">
                <a:pos x="1298" y="188"/>
              </a:cxn>
              <a:cxn ang="0">
                <a:pos x="1314" y="183"/>
              </a:cxn>
              <a:cxn ang="0">
                <a:pos x="1364" y="174"/>
              </a:cxn>
              <a:cxn ang="0">
                <a:pos x="1414" y="174"/>
              </a:cxn>
              <a:cxn ang="0">
                <a:pos x="1455" y="154"/>
              </a:cxn>
              <a:cxn ang="0">
                <a:pos x="1526" y="107"/>
              </a:cxn>
              <a:cxn ang="0">
                <a:pos x="1551" y="88"/>
              </a:cxn>
              <a:cxn ang="0">
                <a:pos x="1620" y="55"/>
              </a:cxn>
              <a:cxn ang="0">
                <a:pos x="1704" y="0"/>
              </a:cxn>
            </a:cxnLst>
            <a:rect l="0" t="0" r="r" b="b"/>
            <a:pathLst>
              <a:path w="1705" h="352">
                <a:moveTo>
                  <a:pt x="0" y="351"/>
                </a:moveTo>
                <a:lnTo>
                  <a:pt x="54" y="349"/>
                </a:lnTo>
                <a:lnTo>
                  <a:pt x="118" y="315"/>
                </a:lnTo>
                <a:lnTo>
                  <a:pt x="182" y="315"/>
                </a:lnTo>
                <a:lnTo>
                  <a:pt x="192" y="321"/>
                </a:lnTo>
                <a:lnTo>
                  <a:pt x="312" y="321"/>
                </a:lnTo>
                <a:lnTo>
                  <a:pt x="358" y="296"/>
                </a:lnTo>
                <a:lnTo>
                  <a:pt x="363" y="293"/>
                </a:lnTo>
                <a:lnTo>
                  <a:pt x="425" y="285"/>
                </a:lnTo>
                <a:lnTo>
                  <a:pt x="457" y="280"/>
                </a:lnTo>
                <a:lnTo>
                  <a:pt x="475" y="270"/>
                </a:lnTo>
                <a:lnTo>
                  <a:pt x="515" y="262"/>
                </a:lnTo>
                <a:lnTo>
                  <a:pt x="522" y="261"/>
                </a:lnTo>
                <a:lnTo>
                  <a:pt x="565" y="262"/>
                </a:lnTo>
                <a:lnTo>
                  <a:pt x="808" y="255"/>
                </a:lnTo>
                <a:lnTo>
                  <a:pt x="935" y="255"/>
                </a:lnTo>
                <a:lnTo>
                  <a:pt x="981" y="246"/>
                </a:lnTo>
                <a:lnTo>
                  <a:pt x="995" y="248"/>
                </a:lnTo>
                <a:lnTo>
                  <a:pt x="1027" y="241"/>
                </a:lnTo>
                <a:lnTo>
                  <a:pt x="1052" y="237"/>
                </a:lnTo>
                <a:lnTo>
                  <a:pt x="1092" y="234"/>
                </a:lnTo>
                <a:lnTo>
                  <a:pt x="1145" y="234"/>
                </a:lnTo>
                <a:lnTo>
                  <a:pt x="1170" y="239"/>
                </a:lnTo>
                <a:lnTo>
                  <a:pt x="1175" y="234"/>
                </a:lnTo>
                <a:lnTo>
                  <a:pt x="1223" y="222"/>
                </a:lnTo>
                <a:lnTo>
                  <a:pt x="1234" y="229"/>
                </a:lnTo>
                <a:lnTo>
                  <a:pt x="1250" y="216"/>
                </a:lnTo>
                <a:lnTo>
                  <a:pt x="1275" y="207"/>
                </a:lnTo>
                <a:lnTo>
                  <a:pt x="1293" y="200"/>
                </a:lnTo>
                <a:lnTo>
                  <a:pt x="1298" y="188"/>
                </a:lnTo>
                <a:lnTo>
                  <a:pt x="1314" y="183"/>
                </a:lnTo>
                <a:lnTo>
                  <a:pt x="1364" y="174"/>
                </a:lnTo>
                <a:lnTo>
                  <a:pt x="1414" y="174"/>
                </a:lnTo>
                <a:lnTo>
                  <a:pt x="1455" y="154"/>
                </a:lnTo>
                <a:lnTo>
                  <a:pt x="1526" y="107"/>
                </a:lnTo>
                <a:lnTo>
                  <a:pt x="1551" y="88"/>
                </a:lnTo>
                <a:lnTo>
                  <a:pt x="1620" y="55"/>
                </a:lnTo>
                <a:lnTo>
                  <a:pt x="1704" y="0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09" name="Freeform 33"/>
          <p:cNvSpPr>
            <a:spLocks/>
          </p:cNvSpPr>
          <p:nvPr/>
        </p:nvSpPr>
        <p:spPr bwMode="auto">
          <a:xfrm>
            <a:off x="5341938" y="2520950"/>
            <a:ext cx="44450" cy="30163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0" y="3"/>
              </a:cxn>
              <a:cxn ang="0">
                <a:pos x="0" y="2"/>
              </a:cxn>
              <a:cxn ang="0">
                <a:pos x="0" y="2"/>
              </a:cxn>
              <a:cxn ang="0">
                <a:pos x="0" y="2"/>
              </a:cxn>
              <a:cxn ang="0">
                <a:pos x="1" y="1"/>
              </a:cxn>
              <a:cxn ang="0">
                <a:pos x="2" y="1"/>
              </a:cxn>
              <a:cxn ang="0">
                <a:pos x="2" y="0"/>
              </a:cxn>
              <a:cxn ang="0">
                <a:pos x="3" y="0"/>
              </a:cxn>
              <a:cxn ang="0">
                <a:pos x="3" y="0"/>
              </a:cxn>
              <a:cxn ang="0">
                <a:pos x="4" y="1"/>
              </a:cxn>
              <a:cxn ang="0">
                <a:pos x="5" y="2"/>
              </a:cxn>
              <a:cxn ang="0">
                <a:pos x="5" y="2"/>
              </a:cxn>
              <a:cxn ang="0">
                <a:pos x="6" y="4"/>
              </a:cxn>
              <a:cxn ang="0">
                <a:pos x="7" y="5"/>
              </a:cxn>
              <a:cxn ang="0">
                <a:pos x="7" y="5"/>
              </a:cxn>
              <a:cxn ang="0">
                <a:pos x="8" y="6"/>
              </a:cxn>
              <a:cxn ang="0">
                <a:pos x="10" y="7"/>
              </a:cxn>
              <a:cxn ang="0">
                <a:pos x="11" y="7"/>
              </a:cxn>
              <a:cxn ang="0">
                <a:pos x="13" y="8"/>
              </a:cxn>
              <a:cxn ang="0">
                <a:pos x="14" y="9"/>
              </a:cxn>
              <a:cxn ang="0">
                <a:pos x="15" y="9"/>
              </a:cxn>
              <a:cxn ang="0">
                <a:pos x="17" y="9"/>
              </a:cxn>
              <a:cxn ang="0">
                <a:pos x="19" y="8"/>
              </a:cxn>
              <a:cxn ang="0">
                <a:pos x="21" y="8"/>
              </a:cxn>
              <a:cxn ang="0">
                <a:pos x="22" y="9"/>
              </a:cxn>
              <a:cxn ang="0">
                <a:pos x="23" y="10"/>
              </a:cxn>
              <a:cxn ang="0">
                <a:pos x="24" y="11"/>
              </a:cxn>
              <a:cxn ang="0">
                <a:pos x="24" y="12"/>
              </a:cxn>
              <a:cxn ang="0">
                <a:pos x="24" y="13"/>
              </a:cxn>
              <a:cxn ang="0">
                <a:pos x="25" y="15"/>
              </a:cxn>
              <a:cxn ang="0">
                <a:pos x="25" y="16"/>
              </a:cxn>
              <a:cxn ang="0">
                <a:pos x="25" y="17"/>
              </a:cxn>
              <a:cxn ang="0">
                <a:pos x="24" y="17"/>
              </a:cxn>
              <a:cxn ang="0">
                <a:pos x="22" y="16"/>
              </a:cxn>
              <a:cxn ang="0">
                <a:pos x="21" y="16"/>
              </a:cxn>
              <a:cxn ang="0">
                <a:pos x="18" y="15"/>
              </a:cxn>
              <a:cxn ang="0">
                <a:pos x="15" y="15"/>
              </a:cxn>
              <a:cxn ang="0">
                <a:pos x="13" y="14"/>
              </a:cxn>
              <a:cxn ang="0">
                <a:pos x="12" y="13"/>
              </a:cxn>
              <a:cxn ang="0">
                <a:pos x="9" y="12"/>
              </a:cxn>
              <a:cxn ang="0">
                <a:pos x="7" y="11"/>
              </a:cxn>
              <a:cxn ang="0">
                <a:pos x="5" y="11"/>
              </a:cxn>
              <a:cxn ang="0">
                <a:pos x="4" y="9"/>
              </a:cxn>
              <a:cxn ang="0">
                <a:pos x="3" y="8"/>
              </a:cxn>
              <a:cxn ang="0">
                <a:pos x="2" y="7"/>
              </a:cxn>
              <a:cxn ang="0">
                <a:pos x="1" y="6"/>
              </a:cxn>
              <a:cxn ang="0">
                <a:pos x="0" y="5"/>
              </a:cxn>
              <a:cxn ang="0">
                <a:pos x="0" y="5"/>
              </a:cxn>
              <a:cxn ang="0">
                <a:pos x="0" y="4"/>
              </a:cxn>
            </a:cxnLst>
            <a:rect l="0" t="0" r="r" b="b"/>
            <a:pathLst>
              <a:path w="26" h="18">
                <a:moveTo>
                  <a:pt x="0" y="4"/>
                </a:moveTo>
                <a:lnTo>
                  <a:pt x="0" y="3"/>
                </a:lnTo>
                <a:lnTo>
                  <a:pt x="0" y="3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1" y="1"/>
                </a:lnTo>
                <a:lnTo>
                  <a:pt x="2" y="1"/>
                </a:lnTo>
                <a:lnTo>
                  <a:pt x="2" y="0"/>
                </a:lnTo>
                <a:lnTo>
                  <a:pt x="3" y="0"/>
                </a:lnTo>
                <a:lnTo>
                  <a:pt x="3" y="0"/>
                </a:lnTo>
                <a:lnTo>
                  <a:pt x="4" y="1"/>
                </a:lnTo>
                <a:lnTo>
                  <a:pt x="5" y="2"/>
                </a:lnTo>
                <a:lnTo>
                  <a:pt x="5" y="2"/>
                </a:lnTo>
                <a:lnTo>
                  <a:pt x="6" y="4"/>
                </a:lnTo>
                <a:lnTo>
                  <a:pt x="7" y="5"/>
                </a:lnTo>
                <a:lnTo>
                  <a:pt x="7" y="5"/>
                </a:lnTo>
                <a:lnTo>
                  <a:pt x="8" y="6"/>
                </a:lnTo>
                <a:lnTo>
                  <a:pt x="10" y="7"/>
                </a:lnTo>
                <a:lnTo>
                  <a:pt x="11" y="7"/>
                </a:lnTo>
                <a:lnTo>
                  <a:pt x="13" y="8"/>
                </a:lnTo>
                <a:lnTo>
                  <a:pt x="14" y="9"/>
                </a:lnTo>
                <a:lnTo>
                  <a:pt x="15" y="9"/>
                </a:lnTo>
                <a:lnTo>
                  <a:pt x="17" y="9"/>
                </a:lnTo>
                <a:lnTo>
                  <a:pt x="19" y="8"/>
                </a:lnTo>
                <a:lnTo>
                  <a:pt x="21" y="8"/>
                </a:lnTo>
                <a:lnTo>
                  <a:pt x="22" y="9"/>
                </a:lnTo>
                <a:lnTo>
                  <a:pt x="23" y="10"/>
                </a:lnTo>
                <a:lnTo>
                  <a:pt x="24" y="11"/>
                </a:lnTo>
                <a:lnTo>
                  <a:pt x="24" y="12"/>
                </a:lnTo>
                <a:lnTo>
                  <a:pt x="24" y="13"/>
                </a:lnTo>
                <a:lnTo>
                  <a:pt x="25" y="15"/>
                </a:lnTo>
                <a:lnTo>
                  <a:pt x="25" y="16"/>
                </a:lnTo>
                <a:lnTo>
                  <a:pt x="25" y="17"/>
                </a:lnTo>
                <a:lnTo>
                  <a:pt x="24" y="17"/>
                </a:lnTo>
                <a:lnTo>
                  <a:pt x="22" y="16"/>
                </a:lnTo>
                <a:lnTo>
                  <a:pt x="21" y="16"/>
                </a:lnTo>
                <a:lnTo>
                  <a:pt x="18" y="15"/>
                </a:lnTo>
                <a:lnTo>
                  <a:pt x="15" y="15"/>
                </a:lnTo>
                <a:lnTo>
                  <a:pt x="13" y="14"/>
                </a:lnTo>
                <a:lnTo>
                  <a:pt x="12" y="13"/>
                </a:lnTo>
                <a:lnTo>
                  <a:pt x="9" y="12"/>
                </a:lnTo>
                <a:lnTo>
                  <a:pt x="7" y="11"/>
                </a:lnTo>
                <a:lnTo>
                  <a:pt x="5" y="11"/>
                </a:lnTo>
                <a:lnTo>
                  <a:pt x="4" y="9"/>
                </a:lnTo>
                <a:lnTo>
                  <a:pt x="3" y="8"/>
                </a:lnTo>
                <a:lnTo>
                  <a:pt x="2" y="7"/>
                </a:lnTo>
                <a:lnTo>
                  <a:pt x="1" y="6"/>
                </a:lnTo>
                <a:lnTo>
                  <a:pt x="0" y="5"/>
                </a:lnTo>
                <a:lnTo>
                  <a:pt x="0" y="5"/>
                </a:lnTo>
                <a:lnTo>
                  <a:pt x="0" y="4"/>
                </a:lnTo>
              </a:path>
            </a:pathLst>
          </a:custGeom>
          <a:noFill/>
          <a:ln w="12700" cap="rnd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10" name="Freeform 34"/>
          <p:cNvSpPr>
            <a:spLocks/>
          </p:cNvSpPr>
          <p:nvPr/>
        </p:nvSpPr>
        <p:spPr bwMode="auto">
          <a:xfrm>
            <a:off x="3516313" y="2159000"/>
            <a:ext cx="611187" cy="746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" y="36"/>
              </a:cxn>
              <a:cxn ang="0">
                <a:pos x="25" y="68"/>
              </a:cxn>
              <a:cxn ang="0">
                <a:pos x="27" y="110"/>
              </a:cxn>
              <a:cxn ang="0">
                <a:pos x="55" y="149"/>
              </a:cxn>
              <a:cxn ang="0">
                <a:pos x="69" y="170"/>
              </a:cxn>
              <a:cxn ang="0">
                <a:pos x="71" y="199"/>
              </a:cxn>
              <a:cxn ang="0">
                <a:pos x="105" y="200"/>
              </a:cxn>
              <a:cxn ang="0">
                <a:pos x="101" y="269"/>
              </a:cxn>
              <a:cxn ang="0">
                <a:pos x="112" y="278"/>
              </a:cxn>
              <a:cxn ang="0">
                <a:pos x="166" y="305"/>
              </a:cxn>
              <a:cxn ang="0">
                <a:pos x="208" y="326"/>
              </a:cxn>
              <a:cxn ang="0">
                <a:pos x="244" y="362"/>
              </a:cxn>
              <a:cxn ang="0">
                <a:pos x="348" y="476"/>
              </a:cxn>
            </a:cxnLst>
            <a:rect l="0" t="0" r="r" b="b"/>
            <a:pathLst>
              <a:path w="349" h="477">
                <a:moveTo>
                  <a:pt x="0" y="0"/>
                </a:moveTo>
                <a:lnTo>
                  <a:pt x="21" y="36"/>
                </a:lnTo>
                <a:lnTo>
                  <a:pt x="25" y="68"/>
                </a:lnTo>
                <a:lnTo>
                  <a:pt x="27" y="110"/>
                </a:lnTo>
                <a:lnTo>
                  <a:pt x="55" y="149"/>
                </a:lnTo>
                <a:lnTo>
                  <a:pt x="69" y="170"/>
                </a:lnTo>
                <a:lnTo>
                  <a:pt x="71" y="199"/>
                </a:lnTo>
                <a:lnTo>
                  <a:pt x="105" y="200"/>
                </a:lnTo>
                <a:lnTo>
                  <a:pt x="101" y="269"/>
                </a:lnTo>
                <a:lnTo>
                  <a:pt x="112" y="278"/>
                </a:lnTo>
                <a:lnTo>
                  <a:pt x="166" y="305"/>
                </a:lnTo>
                <a:lnTo>
                  <a:pt x="208" y="326"/>
                </a:lnTo>
                <a:lnTo>
                  <a:pt x="244" y="362"/>
                </a:lnTo>
                <a:lnTo>
                  <a:pt x="348" y="476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11" name="Freeform 35"/>
          <p:cNvSpPr>
            <a:spLocks/>
          </p:cNvSpPr>
          <p:nvPr/>
        </p:nvSpPr>
        <p:spPr bwMode="auto">
          <a:xfrm>
            <a:off x="3813175" y="1825625"/>
            <a:ext cx="454025" cy="25400"/>
          </a:xfrm>
          <a:custGeom>
            <a:avLst/>
            <a:gdLst/>
            <a:ahLst/>
            <a:cxnLst>
              <a:cxn ang="0">
                <a:pos x="256" y="0"/>
              </a:cxn>
              <a:cxn ang="0">
                <a:pos x="197" y="0"/>
              </a:cxn>
              <a:cxn ang="0">
                <a:pos x="132" y="0"/>
              </a:cxn>
              <a:cxn ang="0">
                <a:pos x="116" y="11"/>
              </a:cxn>
              <a:cxn ang="0">
                <a:pos x="84" y="14"/>
              </a:cxn>
              <a:cxn ang="0">
                <a:pos x="30" y="14"/>
              </a:cxn>
              <a:cxn ang="0">
                <a:pos x="0" y="14"/>
              </a:cxn>
            </a:cxnLst>
            <a:rect l="0" t="0" r="r" b="b"/>
            <a:pathLst>
              <a:path w="257" h="15">
                <a:moveTo>
                  <a:pt x="256" y="0"/>
                </a:moveTo>
                <a:lnTo>
                  <a:pt x="197" y="0"/>
                </a:lnTo>
                <a:lnTo>
                  <a:pt x="132" y="0"/>
                </a:lnTo>
                <a:lnTo>
                  <a:pt x="116" y="11"/>
                </a:lnTo>
                <a:lnTo>
                  <a:pt x="84" y="14"/>
                </a:lnTo>
                <a:lnTo>
                  <a:pt x="30" y="14"/>
                </a:lnTo>
                <a:lnTo>
                  <a:pt x="0" y="14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12" name="Freeform 36"/>
          <p:cNvSpPr>
            <a:spLocks/>
          </p:cNvSpPr>
          <p:nvPr/>
        </p:nvSpPr>
        <p:spPr bwMode="auto">
          <a:xfrm>
            <a:off x="3802063" y="1689100"/>
            <a:ext cx="74612" cy="573088"/>
          </a:xfrm>
          <a:custGeom>
            <a:avLst/>
            <a:gdLst/>
            <a:ahLst/>
            <a:cxnLst>
              <a:cxn ang="0">
                <a:pos x="41" y="0"/>
              </a:cxn>
              <a:cxn ang="0">
                <a:pos x="7" y="69"/>
              </a:cxn>
              <a:cxn ang="0">
                <a:pos x="7" y="126"/>
              </a:cxn>
              <a:cxn ang="0">
                <a:pos x="0" y="234"/>
              </a:cxn>
              <a:cxn ang="0">
                <a:pos x="0" y="303"/>
              </a:cxn>
              <a:cxn ang="0">
                <a:pos x="4" y="347"/>
              </a:cxn>
              <a:cxn ang="0">
                <a:pos x="4" y="365"/>
              </a:cxn>
            </a:cxnLst>
            <a:rect l="0" t="0" r="r" b="b"/>
            <a:pathLst>
              <a:path w="42" h="366">
                <a:moveTo>
                  <a:pt x="41" y="0"/>
                </a:moveTo>
                <a:lnTo>
                  <a:pt x="7" y="69"/>
                </a:lnTo>
                <a:lnTo>
                  <a:pt x="7" y="126"/>
                </a:lnTo>
                <a:lnTo>
                  <a:pt x="0" y="234"/>
                </a:lnTo>
                <a:lnTo>
                  <a:pt x="0" y="303"/>
                </a:lnTo>
                <a:lnTo>
                  <a:pt x="4" y="347"/>
                </a:lnTo>
                <a:lnTo>
                  <a:pt x="4" y="365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13" name="Freeform 37"/>
          <p:cNvSpPr>
            <a:spLocks/>
          </p:cNvSpPr>
          <p:nvPr/>
        </p:nvSpPr>
        <p:spPr bwMode="auto">
          <a:xfrm>
            <a:off x="3675063" y="1854200"/>
            <a:ext cx="617537" cy="512763"/>
          </a:xfrm>
          <a:custGeom>
            <a:avLst/>
            <a:gdLst/>
            <a:ahLst/>
            <a:cxnLst>
              <a:cxn ang="0">
                <a:pos x="351" y="0"/>
              </a:cxn>
              <a:cxn ang="0">
                <a:pos x="314" y="21"/>
              </a:cxn>
              <a:cxn ang="0">
                <a:pos x="281" y="41"/>
              </a:cxn>
              <a:cxn ang="0">
                <a:pos x="269" y="69"/>
              </a:cxn>
              <a:cxn ang="0">
                <a:pos x="228" y="124"/>
              </a:cxn>
              <a:cxn ang="0">
                <a:pos x="180" y="168"/>
              </a:cxn>
              <a:cxn ang="0">
                <a:pos x="139" y="209"/>
              </a:cxn>
              <a:cxn ang="0">
                <a:pos x="107" y="239"/>
              </a:cxn>
              <a:cxn ang="0">
                <a:pos x="94" y="252"/>
              </a:cxn>
              <a:cxn ang="0">
                <a:pos x="77" y="259"/>
              </a:cxn>
              <a:cxn ang="0">
                <a:pos x="50" y="278"/>
              </a:cxn>
              <a:cxn ang="0">
                <a:pos x="19" y="308"/>
              </a:cxn>
              <a:cxn ang="0">
                <a:pos x="0" y="326"/>
              </a:cxn>
            </a:cxnLst>
            <a:rect l="0" t="0" r="r" b="b"/>
            <a:pathLst>
              <a:path w="352" h="327">
                <a:moveTo>
                  <a:pt x="351" y="0"/>
                </a:moveTo>
                <a:lnTo>
                  <a:pt x="314" y="21"/>
                </a:lnTo>
                <a:lnTo>
                  <a:pt x="281" y="41"/>
                </a:lnTo>
                <a:lnTo>
                  <a:pt x="269" y="69"/>
                </a:lnTo>
                <a:lnTo>
                  <a:pt x="228" y="124"/>
                </a:lnTo>
                <a:lnTo>
                  <a:pt x="180" y="168"/>
                </a:lnTo>
                <a:lnTo>
                  <a:pt x="139" y="209"/>
                </a:lnTo>
                <a:lnTo>
                  <a:pt x="107" y="239"/>
                </a:lnTo>
                <a:lnTo>
                  <a:pt x="94" y="252"/>
                </a:lnTo>
                <a:lnTo>
                  <a:pt x="77" y="259"/>
                </a:lnTo>
                <a:lnTo>
                  <a:pt x="50" y="278"/>
                </a:lnTo>
                <a:lnTo>
                  <a:pt x="19" y="308"/>
                </a:lnTo>
                <a:lnTo>
                  <a:pt x="0" y="326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14" name="Freeform 38"/>
          <p:cNvSpPr>
            <a:spLocks/>
          </p:cNvSpPr>
          <p:nvPr/>
        </p:nvSpPr>
        <p:spPr bwMode="auto">
          <a:xfrm>
            <a:off x="3625850" y="2400300"/>
            <a:ext cx="261938" cy="188913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11" y="0"/>
              </a:cxn>
              <a:cxn ang="0">
                <a:pos x="27" y="3"/>
              </a:cxn>
              <a:cxn ang="0">
                <a:pos x="44" y="21"/>
              </a:cxn>
              <a:cxn ang="0">
                <a:pos x="51" y="41"/>
              </a:cxn>
              <a:cxn ang="0">
                <a:pos x="51" y="59"/>
              </a:cxn>
              <a:cxn ang="0">
                <a:pos x="82" y="80"/>
              </a:cxn>
              <a:cxn ang="0">
                <a:pos x="116" y="108"/>
              </a:cxn>
              <a:cxn ang="0">
                <a:pos x="130" y="116"/>
              </a:cxn>
              <a:cxn ang="0">
                <a:pos x="149" y="121"/>
              </a:cxn>
            </a:cxnLst>
            <a:rect l="0" t="0" r="r" b="b"/>
            <a:pathLst>
              <a:path w="150" h="122">
                <a:moveTo>
                  <a:pt x="0" y="3"/>
                </a:moveTo>
                <a:lnTo>
                  <a:pt x="11" y="0"/>
                </a:lnTo>
                <a:lnTo>
                  <a:pt x="27" y="3"/>
                </a:lnTo>
                <a:lnTo>
                  <a:pt x="44" y="21"/>
                </a:lnTo>
                <a:lnTo>
                  <a:pt x="51" y="41"/>
                </a:lnTo>
                <a:lnTo>
                  <a:pt x="51" y="59"/>
                </a:lnTo>
                <a:lnTo>
                  <a:pt x="82" y="80"/>
                </a:lnTo>
                <a:lnTo>
                  <a:pt x="116" y="108"/>
                </a:lnTo>
                <a:lnTo>
                  <a:pt x="130" y="116"/>
                </a:lnTo>
                <a:lnTo>
                  <a:pt x="149" y="121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15" name="Freeform 39"/>
          <p:cNvSpPr>
            <a:spLocks/>
          </p:cNvSpPr>
          <p:nvPr/>
        </p:nvSpPr>
        <p:spPr bwMode="auto">
          <a:xfrm>
            <a:off x="3681413" y="2428875"/>
            <a:ext cx="1169987" cy="104775"/>
          </a:xfrm>
          <a:custGeom>
            <a:avLst/>
            <a:gdLst/>
            <a:ahLst/>
            <a:cxnLst>
              <a:cxn ang="0">
                <a:pos x="667" y="60"/>
              </a:cxn>
              <a:cxn ang="0">
                <a:pos x="628" y="64"/>
              </a:cxn>
              <a:cxn ang="0">
                <a:pos x="596" y="62"/>
              </a:cxn>
              <a:cxn ang="0">
                <a:pos x="568" y="62"/>
              </a:cxn>
              <a:cxn ang="0">
                <a:pos x="541" y="65"/>
              </a:cxn>
              <a:cxn ang="0">
                <a:pos x="520" y="60"/>
              </a:cxn>
              <a:cxn ang="0">
                <a:pos x="472" y="57"/>
              </a:cxn>
              <a:cxn ang="0">
                <a:pos x="418" y="57"/>
              </a:cxn>
              <a:cxn ang="0">
                <a:pos x="379" y="62"/>
              </a:cxn>
              <a:cxn ang="0">
                <a:pos x="326" y="67"/>
              </a:cxn>
              <a:cxn ang="0">
                <a:pos x="287" y="65"/>
              </a:cxn>
              <a:cxn ang="0">
                <a:pos x="256" y="62"/>
              </a:cxn>
              <a:cxn ang="0">
                <a:pos x="205" y="41"/>
              </a:cxn>
              <a:cxn ang="0">
                <a:pos x="181" y="37"/>
              </a:cxn>
              <a:cxn ang="0">
                <a:pos x="149" y="25"/>
              </a:cxn>
              <a:cxn ang="0">
                <a:pos x="128" y="16"/>
              </a:cxn>
              <a:cxn ang="0">
                <a:pos x="112" y="9"/>
              </a:cxn>
              <a:cxn ang="0">
                <a:pos x="84" y="9"/>
              </a:cxn>
              <a:cxn ang="0">
                <a:pos x="59" y="10"/>
              </a:cxn>
              <a:cxn ang="0">
                <a:pos x="27" y="3"/>
              </a:cxn>
              <a:cxn ang="0">
                <a:pos x="0" y="0"/>
              </a:cxn>
            </a:cxnLst>
            <a:rect l="0" t="0" r="r" b="b"/>
            <a:pathLst>
              <a:path w="668" h="68">
                <a:moveTo>
                  <a:pt x="667" y="60"/>
                </a:moveTo>
                <a:lnTo>
                  <a:pt x="628" y="64"/>
                </a:lnTo>
                <a:lnTo>
                  <a:pt x="596" y="62"/>
                </a:lnTo>
                <a:lnTo>
                  <a:pt x="568" y="62"/>
                </a:lnTo>
                <a:lnTo>
                  <a:pt x="541" y="65"/>
                </a:lnTo>
                <a:lnTo>
                  <a:pt x="520" y="60"/>
                </a:lnTo>
                <a:lnTo>
                  <a:pt x="472" y="57"/>
                </a:lnTo>
                <a:lnTo>
                  <a:pt x="418" y="57"/>
                </a:lnTo>
                <a:lnTo>
                  <a:pt x="379" y="62"/>
                </a:lnTo>
                <a:lnTo>
                  <a:pt x="326" y="67"/>
                </a:lnTo>
                <a:lnTo>
                  <a:pt x="287" y="65"/>
                </a:lnTo>
                <a:lnTo>
                  <a:pt x="256" y="62"/>
                </a:lnTo>
                <a:lnTo>
                  <a:pt x="205" y="41"/>
                </a:lnTo>
                <a:lnTo>
                  <a:pt x="181" y="37"/>
                </a:lnTo>
                <a:lnTo>
                  <a:pt x="149" y="25"/>
                </a:lnTo>
                <a:lnTo>
                  <a:pt x="128" y="16"/>
                </a:lnTo>
                <a:lnTo>
                  <a:pt x="112" y="9"/>
                </a:lnTo>
                <a:lnTo>
                  <a:pt x="84" y="9"/>
                </a:lnTo>
                <a:lnTo>
                  <a:pt x="59" y="10"/>
                </a:lnTo>
                <a:lnTo>
                  <a:pt x="27" y="3"/>
                </a:lnTo>
                <a:lnTo>
                  <a:pt x="0" y="0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16" name="Freeform 40"/>
          <p:cNvSpPr>
            <a:spLocks/>
          </p:cNvSpPr>
          <p:nvPr/>
        </p:nvSpPr>
        <p:spPr bwMode="auto">
          <a:xfrm>
            <a:off x="3602038" y="2130425"/>
            <a:ext cx="1512887" cy="277813"/>
          </a:xfrm>
          <a:custGeom>
            <a:avLst/>
            <a:gdLst/>
            <a:ahLst/>
            <a:cxnLst>
              <a:cxn ang="0">
                <a:pos x="0" y="177"/>
              </a:cxn>
              <a:cxn ang="0">
                <a:pos x="16" y="167"/>
              </a:cxn>
              <a:cxn ang="0">
                <a:pos x="32" y="156"/>
              </a:cxn>
              <a:cxn ang="0">
                <a:pos x="44" y="151"/>
              </a:cxn>
              <a:cxn ang="0">
                <a:pos x="55" y="149"/>
              </a:cxn>
              <a:cxn ang="0">
                <a:pos x="98" y="121"/>
              </a:cxn>
              <a:cxn ang="0">
                <a:pos x="137" y="106"/>
              </a:cxn>
              <a:cxn ang="0">
                <a:pos x="179" y="90"/>
              </a:cxn>
              <a:cxn ang="0">
                <a:pos x="199" y="76"/>
              </a:cxn>
              <a:cxn ang="0">
                <a:pos x="210" y="67"/>
              </a:cxn>
              <a:cxn ang="0">
                <a:pos x="226" y="66"/>
              </a:cxn>
              <a:cxn ang="0">
                <a:pos x="302" y="64"/>
              </a:cxn>
              <a:cxn ang="0">
                <a:pos x="356" y="39"/>
              </a:cxn>
              <a:cxn ang="0">
                <a:pos x="397" y="16"/>
              </a:cxn>
              <a:cxn ang="0">
                <a:pos x="416" y="3"/>
              </a:cxn>
              <a:cxn ang="0">
                <a:pos x="454" y="2"/>
              </a:cxn>
              <a:cxn ang="0">
                <a:pos x="468" y="0"/>
              </a:cxn>
              <a:cxn ang="0">
                <a:pos x="518" y="3"/>
              </a:cxn>
              <a:cxn ang="0">
                <a:pos x="641" y="0"/>
              </a:cxn>
              <a:cxn ang="0">
                <a:pos x="710" y="0"/>
              </a:cxn>
              <a:cxn ang="0">
                <a:pos x="752" y="19"/>
              </a:cxn>
              <a:cxn ang="0">
                <a:pos x="783" y="46"/>
              </a:cxn>
              <a:cxn ang="0">
                <a:pos x="800" y="46"/>
              </a:cxn>
              <a:cxn ang="0">
                <a:pos x="817" y="55"/>
              </a:cxn>
              <a:cxn ang="0">
                <a:pos x="861" y="67"/>
              </a:cxn>
            </a:cxnLst>
            <a:rect l="0" t="0" r="r" b="b"/>
            <a:pathLst>
              <a:path w="862" h="178">
                <a:moveTo>
                  <a:pt x="0" y="177"/>
                </a:moveTo>
                <a:lnTo>
                  <a:pt x="16" y="167"/>
                </a:lnTo>
                <a:lnTo>
                  <a:pt x="32" y="156"/>
                </a:lnTo>
                <a:lnTo>
                  <a:pt x="44" y="151"/>
                </a:lnTo>
                <a:lnTo>
                  <a:pt x="55" y="149"/>
                </a:lnTo>
                <a:lnTo>
                  <a:pt x="98" y="121"/>
                </a:lnTo>
                <a:lnTo>
                  <a:pt x="137" y="106"/>
                </a:lnTo>
                <a:lnTo>
                  <a:pt x="179" y="90"/>
                </a:lnTo>
                <a:lnTo>
                  <a:pt x="199" y="76"/>
                </a:lnTo>
                <a:lnTo>
                  <a:pt x="210" y="67"/>
                </a:lnTo>
                <a:lnTo>
                  <a:pt x="226" y="66"/>
                </a:lnTo>
                <a:lnTo>
                  <a:pt x="302" y="64"/>
                </a:lnTo>
                <a:lnTo>
                  <a:pt x="356" y="39"/>
                </a:lnTo>
                <a:lnTo>
                  <a:pt x="397" y="16"/>
                </a:lnTo>
                <a:lnTo>
                  <a:pt x="416" y="3"/>
                </a:lnTo>
                <a:lnTo>
                  <a:pt x="454" y="2"/>
                </a:lnTo>
                <a:lnTo>
                  <a:pt x="468" y="0"/>
                </a:lnTo>
                <a:lnTo>
                  <a:pt x="518" y="3"/>
                </a:lnTo>
                <a:lnTo>
                  <a:pt x="641" y="0"/>
                </a:lnTo>
                <a:lnTo>
                  <a:pt x="710" y="0"/>
                </a:lnTo>
                <a:lnTo>
                  <a:pt x="752" y="19"/>
                </a:lnTo>
                <a:lnTo>
                  <a:pt x="783" y="46"/>
                </a:lnTo>
                <a:lnTo>
                  <a:pt x="800" y="46"/>
                </a:lnTo>
                <a:lnTo>
                  <a:pt x="817" y="55"/>
                </a:lnTo>
                <a:lnTo>
                  <a:pt x="861" y="67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17" name="Freeform 41"/>
          <p:cNvSpPr>
            <a:spLocks/>
          </p:cNvSpPr>
          <p:nvPr/>
        </p:nvSpPr>
        <p:spPr bwMode="auto">
          <a:xfrm>
            <a:off x="3000375" y="2530475"/>
            <a:ext cx="293688" cy="320675"/>
          </a:xfrm>
          <a:custGeom>
            <a:avLst/>
            <a:gdLst/>
            <a:ahLst/>
            <a:cxnLst>
              <a:cxn ang="0">
                <a:pos x="167" y="0"/>
              </a:cxn>
              <a:cxn ang="0">
                <a:pos x="146" y="53"/>
              </a:cxn>
              <a:cxn ang="0">
                <a:pos x="110" y="101"/>
              </a:cxn>
              <a:cxn ang="0">
                <a:pos x="85" y="121"/>
              </a:cxn>
              <a:cxn ang="0">
                <a:pos x="62" y="147"/>
              </a:cxn>
              <a:cxn ang="0">
                <a:pos x="41" y="169"/>
              </a:cxn>
              <a:cxn ang="0">
                <a:pos x="27" y="190"/>
              </a:cxn>
              <a:cxn ang="0">
                <a:pos x="0" y="206"/>
              </a:cxn>
            </a:cxnLst>
            <a:rect l="0" t="0" r="r" b="b"/>
            <a:pathLst>
              <a:path w="168" h="207">
                <a:moveTo>
                  <a:pt x="167" y="0"/>
                </a:moveTo>
                <a:lnTo>
                  <a:pt x="146" y="53"/>
                </a:lnTo>
                <a:lnTo>
                  <a:pt x="110" y="101"/>
                </a:lnTo>
                <a:lnTo>
                  <a:pt x="85" y="121"/>
                </a:lnTo>
                <a:lnTo>
                  <a:pt x="62" y="147"/>
                </a:lnTo>
                <a:lnTo>
                  <a:pt x="41" y="169"/>
                </a:lnTo>
                <a:lnTo>
                  <a:pt x="27" y="190"/>
                </a:lnTo>
                <a:lnTo>
                  <a:pt x="0" y="206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18" name="Freeform 42"/>
          <p:cNvSpPr>
            <a:spLocks/>
          </p:cNvSpPr>
          <p:nvPr/>
        </p:nvSpPr>
        <p:spPr bwMode="auto">
          <a:xfrm>
            <a:off x="3643313" y="1682750"/>
            <a:ext cx="42862" cy="1246188"/>
          </a:xfrm>
          <a:custGeom>
            <a:avLst/>
            <a:gdLst/>
            <a:ahLst/>
            <a:cxnLst>
              <a:cxn ang="0">
                <a:pos x="25" y="0"/>
              </a:cxn>
              <a:cxn ang="0">
                <a:pos x="12" y="32"/>
              </a:cxn>
              <a:cxn ang="0">
                <a:pos x="9" y="75"/>
              </a:cxn>
              <a:cxn ang="0">
                <a:pos x="3" y="106"/>
              </a:cxn>
              <a:cxn ang="0">
                <a:pos x="0" y="145"/>
              </a:cxn>
              <a:cxn ang="0">
                <a:pos x="5" y="234"/>
              </a:cxn>
              <a:cxn ang="0">
                <a:pos x="11" y="280"/>
              </a:cxn>
              <a:cxn ang="0">
                <a:pos x="11" y="316"/>
              </a:cxn>
              <a:cxn ang="0">
                <a:pos x="11" y="351"/>
              </a:cxn>
              <a:cxn ang="0">
                <a:pos x="5" y="367"/>
              </a:cxn>
              <a:cxn ang="0">
                <a:pos x="0" y="383"/>
              </a:cxn>
              <a:cxn ang="0">
                <a:pos x="3" y="425"/>
              </a:cxn>
              <a:cxn ang="0">
                <a:pos x="5" y="450"/>
              </a:cxn>
              <a:cxn ang="0">
                <a:pos x="7" y="549"/>
              </a:cxn>
              <a:cxn ang="0">
                <a:pos x="7" y="692"/>
              </a:cxn>
              <a:cxn ang="0">
                <a:pos x="12" y="753"/>
              </a:cxn>
              <a:cxn ang="0">
                <a:pos x="12" y="797"/>
              </a:cxn>
            </a:cxnLst>
            <a:rect l="0" t="0" r="r" b="b"/>
            <a:pathLst>
              <a:path w="26" h="798">
                <a:moveTo>
                  <a:pt x="25" y="0"/>
                </a:moveTo>
                <a:lnTo>
                  <a:pt x="12" y="32"/>
                </a:lnTo>
                <a:lnTo>
                  <a:pt x="9" y="75"/>
                </a:lnTo>
                <a:lnTo>
                  <a:pt x="3" y="106"/>
                </a:lnTo>
                <a:lnTo>
                  <a:pt x="0" y="145"/>
                </a:lnTo>
                <a:lnTo>
                  <a:pt x="5" y="234"/>
                </a:lnTo>
                <a:lnTo>
                  <a:pt x="11" y="280"/>
                </a:lnTo>
                <a:lnTo>
                  <a:pt x="11" y="316"/>
                </a:lnTo>
                <a:lnTo>
                  <a:pt x="11" y="351"/>
                </a:lnTo>
                <a:lnTo>
                  <a:pt x="5" y="367"/>
                </a:lnTo>
                <a:lnTo>
                  <a:pt x="0" y="383"/>
                </a:lnTo>
                <a:lnTo>
                  <a:pt x="3" y="425"/>
                </a:lnTo>
                <a:lnTo>
                  <a:pt x="5" y="450"/>
                </a:lnTo>
                <a:lnTo>
                  <a:pt x="7" y="549"/>
                </a:lnTo>
                <a:lnTo>
                  <a:pt x="7" y="692"/>
                </a:lnTo>
                <a:lnTo>
                  <a:pt x="12" y="753"/>
                </a:lnTo>
                <a:lnTo>
                  <a:pt x="12" y="797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19" name="Freeform 43"/>
          <p:cNvSpPr>
            <a:spLocks/>
          </p:cNvSpPr>
          <p:nvPr/>
        </p:nvSpPr>
        <p:spPr bwMode="auto">
          <a:xfrm>
            <a:off x="2986088" y="2571750"/>
            <a:ext cx="446087" cy="539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" y="11"/>
              </a:cxn>
              <a:cxn ang="0">
                <a:pos x="68" y="18"/>
              </a:cxn>
              <a:cxn ang="0">
                <a:pos x="87" y="22"/>
              </a:cxn>
              <a:cxn ang="0">
                <a:pos x="116" y="12"/>
              </a:cxn>
              <a:cxn ang="0">
                <a:pos x="130" y="16"/>
              </a:cxn>
              <a:cxn ang="0">
                <a:pos x="150" y="32"/>
              </a:cxn>
              <a:cxn ang="0">
                <a:pos x="251" y="32"/>
              </a:cxn>
            </a:cxnLst>
            <a:rect l="0" t="0" r="r" b="b"/>
            <a:pathLst>
              <a:path w="252" h="33">
                <a:moveTo>
                  <a:pt x="0" y="0"/>
                </a:moveTo>
                <a:lnTo>
                  <a:pt x="18" y="11"/>
                </a:lnTo>
                <a:lnTo>
                  <a:pt x="68" y="18"/>
                </a:lnTo>
                <a:lnTo>
                  <a:pt x="87" y="22"/>
                </a:lnTo>
                <a:lnTo>
                  <a:pt x="116" y="12"/>
                </a:lnTo>
                <a:lnTo>
                  <a:pt x="130" y="16"/>
                </a:lnTo>
                <a:lnTo>
                  <a:pt x="150" y="32"/>
                </a:lnTo>
                <a:lnTo>
                  <a:pt x="251" y="32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20" name="Freeform 44"/>
          <p:cNvSpPr>
            <a:spLocks/>
          </p:cNvSpPr>
          <p:nvPr/>
        </p:nvSpPr>
        <p:spPr bwMode="auto">
          <a:xfrm>
            <a:off x="3065463" y="2701925"/>
            <a:ext cx="271462" cy="231775"/>
          </a:xfrm>
          <a:custGeom>
            <a:avLst/>
            <a:gdLst/>
            <a:ahLst/>
            <a:cxnLst>
              <a:cxn ang="0">
                <a:pos x="48" y="102"/>
              </a:cxn>
              <a:cxn ang="0">
                <a:pos x="43" y="105"/>
              </a:cxn>
              <a:cxn ang="0">
                <a:pos x="38" y="102"/>
              </a:cxn>
              <a:cxn ang="0">
                <a:pos x="35" y="110"/>
              </a:cxn>
              <a:cxn ang="0">
                <a:pos x="37" y="109"/>
              </a:cxn>
              <a:cxn ang="0">
                <a:pos x="40" y="104"/>
              </a:cxn>
              <a:cxn ang="0">
                <a:pos x="44" y="104"/>
              </a:cxn>
              <a:cxn ang="0">
                <a:pos x="39" y="114"/>
              </a:cxn>
              <a:cxn ang="0">
                <a:pos x="28" y="120"/>
              </a:cxn>
              <a:cxn ang="0">
                <a:pos x="26" y="125"/>
              </a:cxn>
              <a:cxn ang="0">
                <a:pos x="34" y="117"/>
              </a:cxn>
              <a:cxn ang="0">
                <a:pos x="41" y="114"/>
              </a:cxn>
              <a:cxn ang="0">
                <a:pos x="52" y="105"/>
              </a:cxn>
              <a:cxn ang="0">
                <a:pos x="63" y="89"/>
              </a:cxn>
              <a:cxn ang="0">
                <a:pos x="72" y="95"/>
              </a:cxn>
              <a:cxn ang="0">
                <a:pos x="94" y="88"/>
              </a:cxn>
              <a:cxn ang="0">
                <a:pos x="84" y="102"/>
              </a:cxn>
              <a:cxn ang="0">
                <a:pos x="81" y="113"/>
              </a:cxn>
              <a:cxn ang="0">
                <a:pos x="77" y="130"/>
              </a:cxn>
              <a:cxn ang="0">
                <a:pos x="76" y="126"/>
              </a:cxn>
              <a:cxn ang="0">
                <a:pos x="80" y="120"/>
              </a:cxn>
              <a:cxn ang="0">
                <a:pos x="93" y="107"/>
              </a:cxn>
              <a:cxn ang="0">
                <a:pos x="105" y="117"/>
              </a:cxn>
              <a:cxn ang="0">
                <a:pos x="112" y="132"/>
              </a:cxn>
              <a:cxn ang="0">
                <a:pos x="116" y="128"/>
              </a:cxn>
              <a:cxn ang="0">
                <a:pos x="120" y="148"/>
              </a:cxn>
              <a:cxn ang="0">
                <a:pos x="117" y="134"/>
              </a:cxn>
              <a:cxn ang="0">
                <a:pos x="117" y="122"/>
              </a:cxn>
              <a:cxn ang="0">
                <a:pos x="107" y="109"/>
              </a:cxn>
              <a:cxn ang="0">
                <a:pos x="104" y="99"/>
              </a:cxn>
              <a:cxn ang="0">
                <a:pos x="111" y="101"/>
              </a:cxn>
              <a:cxn ang="0">
                <a:pos x="111" y="95"/>
              </a:cxn>
              <a:cxn ang="0">
                <a:pos x="107" y="81"/>
              </a:cxn>
              <a:cxn ang="0">
                <a:pos x="104" y="73"/>
              </a:cxn>
              <a:cxn ang="0">
                <a:pos x="112" y="64"/>
              </a:cxn>
              <a:cxn ang="0">
                <a:pos x="120" y="55"/>
              </a:cxn>
              <a:cxn ang="0">
                <a:pos x="136" y="61"/>
              </a:cxn>
              <a:cxn ang="0">
                <a:pos x="152" y="58"/>
              </a:cxn>
              <a:cxn ang="0">
                <a:pos x="140" y="44"/>
              </a:cxn>
              <a:cxn ang="0">
                <a:pos x="129" y="35"/>
              </a:cxn>
              <a:cxn ang="0">
                <a:pos x="125" y="19"/>
              </a:cxn>
              <a:cxn ang="0">
                <a:pos x="98" y="8"/>
              </a:cxn>
              <a:cxn ang="0">
                <a:pos x="83" y="2"/>
              </a:cxn>
              <a:cxn ang="0">
                <a:pos x="75" y="4"/>
              </a:cxn>
              <a:cxn ang="0">
                <a:pos x="82" y="9"/>
              </a:cxn>
              <a:cxn ang="0">
                <a:pos x="82" y="26"/>
              </a:cxn>
              <a:cxn ang="0">
                <a:pos x="89" y="39"/>
              </a:cxn>
              <a:cxn ang="0">
                <a:pos x="82" y="53"/>
              </a:cxn>
              <a:cxn ang="0">
                <a:pos x="68" y="53"/>
              </a:cxn>
              <a:cxn ang="0">
                <a:pos x="71" y="67"/>
              </a:cxn>
              <a:cxn ang="0">
                <a:pos x="56" y="75"/>
              </a:cxn>
              <a:cxn ang="0">
                <a:pos x="43" y="91"/>
              </a:cxn>
              <a:cxn ang="0">
                <a:pos x="34" y="86"/>
              </a:cxn>
              <a:cxn ang="0">
                <a:pos x="35" y="90"/>
              </a:cxn>
              <a:cxn ang="0">
                <a:pos x="23" y="93"/>
              </a:cxn>
              <a:cxn ang="0">
                <a:pos x="13" y="87"/>
              </a:cxn>
              <a:cxn ang="0">
                <a:pos x="10" y="85"/>
              </a:cxn>
              <a:cxn ang="0">
                <a:pos x="0" y="83"/>
              </a:cxn>
              <a:cxn ang="0">
                <a:pos x="12" y="87"/>
              </a:cxn>
              <a:cxn ang="0">
                <a:pos x="21" y="93"/>
              </a:cxn>
              <a:cxn ang="0">
                <a:pos x="33" y="92"/>
              </a:cxn>
              <a:cxn ang="0">
                <a:pos x="30" y="96"/>
              </a:cxn>
            </a:cxnLst>
            <a:rect l="0" t="0" r="r" b="b"/>
            <a:pathLst>
              <a:path w="153" h="149">
                <a:moveTo>
                  <a:pt x="40" y="92"/>
                </a:moveTo>
                <a:lnTo>
                  <a:pt x="40" y="92"/>
                </a:lnTo>
                <a:lnTo>
                  <a:pt x="40" y="93"/>
                </a:lnTo>
                <a:lnTo>
                  <a:pt x="39" y="93"/>
                </a:lnTo>
                <a:lnTo>
                  <a:pt x="39" y="94"/>
                </a:lnTo>
                <a:lnTo>
                  <a:pt x="39" y="95"/>
                </a:lnTo>
                <a:lnTo>
                  <a:pt x="39" y="96"/>
                </a:lnTo>
                <a:lnTo>
                  <a:pt x="39" y="97"/>
                </a:lnTo>
                <a:lnTo>
                  <a:pt x="40" y="98"/>
                </a:lnTo>
                <a:lnTo>
                  <a:pt x="41" y="99"/>
                </a:lnTo>
                <a:lnTo>
                  <a:pt x="42" y="100"/>
                </a:lnTo>
                <a:lnTo>
                  <a:pt x="43" y="100"/>
                </a:lnTo>
                <a:lnTo>
                  <a:pt x="44" y="101"/>
                </a:lnTo>
                <a:lnTo>
                  <a:pt x="45" y="101"/>
                </a:lnTo>
                <a:lnTo>
                  <a:pt x="46" y="102"/>
                </a:lnTo>
                <a:lnTo>
                  <a:pt x="47" y="102"/>
                </a:lnTo>
                <a:lnTo>
                  <a:pt x="47" y="102"/>
                </a:lnTo>
                <a:lnTo>
                  <a:pt x="48" y="102"/>
                </a:lnTo>
                <a:lnTo>
                  <a:pt x="48" y="103"/>
                </a:lnTo>
                <a:lnTo>
                  <a:pt x="48" y="103"/>
                </a:lnTo>
                <a:lnTo>
                  <a:pt x="48" y="103"/>
                </a:lnTo>
                <a:lnTo>
                  <a:pt x="48" y="103"/>
                </a:lnTo>
                <a:lnTo>
                  <a:pt x="48" y="103"/>
                </a:lnTo>
                <a:lnTo>
                  <a:pt x="48" y="103"/>
                </a:lnTo>
                <a:lnTo>
                  <a:pt x="48" y="103"/>
                </a:lnTo>
                <a:lnTo>
                  <a:pt x="47" y="104"/>
                </a:lnTo>
                <a:lnTo>
                  <a:pt x="47" y="104"/>
                </a:lnTo>
                <a:lnTo>
                  <a:pt x="46" y="103"/>
                </a:lnTo>
                <a:lnTo>
                  <a:pt x="45" y="103"/>
                </a:lnTo>
                <a:lnTo>
                  <a:pt x="45" y="103"/>
                </a:lnTo>
                <a:lnTo>
                  <a:pt x="44" y="103"/>
                </a:lnTo>
                <a:lnTo>
                  <a:pt x="44" y="103"/>
                </a:lnTo>
                <a:lnTo>
                  <a:pt x="43" y="104"/>
                </a:lnTo>
                <a:lnTo>
                  <a:pt x="43" y="104"/>
                </a:lnTo>
                <a:lnTo>
                  <a:pt x="43" y="105"/>
                </a:lnTo>
                <a:lnTo>
                  <a:pt x="43" y="105"/>
                </a:lnTo>
                <a:lnTo>
                  <a:pt x="43" y="105"/>
                </a:lnTo>
                <a:lnTo>
                  <a:pt x="42" y="105"/>
                </a:lnTo>
                <a:lnTo>
                  <a:pt x="42" y="105"/>
                </a:lnTo>
                <a:lnTo>
                  <a:pt x="42" y="105"/>
                </a:lnTo>
                <a:lnTo>
                  <a:pt x="42" y="105"/>
                </a:lnTo>
                <a:lnTo>
                  <a:pt x="41" y="105"/>
                </a:lnTo>
                <a:lnTo>
                  <a:pt x="41" y="104"/>
                </a:lnTo>
                <a:lnTo>
                  <a:pt x="40" y="104"/>
                </a:lnTo>
                <a:lnTo>
                  <a:pt x="40" y="104"/>
                </a:lnTo>
                <a:lnTo>
                  <a:pt x="40" y="103"/>
                </a:lnTo>
                <a:lnTo>
                  <a:pt x="40" y="103"/>
                </a:lnTo>
                <a:lnTo>
                  <a:pt x="40" y="102"/>
                </a:lnTo>
                <a:lnTo>
                  <a:pt x="40" y="102"/>
                </a:lnTo>
                <a:lnTo>
                  <a:pt x="39" y="101"/>
                </a:lnTo>
                <a:lnTo>
                  <a:pt x="39" y="101"/>
                </a:lnTo>
                <a:lnTo>
                  <a:pt x="39" y="101"/>
                </a:lnTo>
                <a:lnTo>
                  <a:pt x="38" y="101"/>
                </a:lnTo>
                <a:lnTo>
                  <a:pt x="38" y="102"/>
                </a:lnTo>
                <a:lnTo>
                  <a:pt x="38" y="102"/>
                </a:lnTo>
                <a:lnTo>
                  <a:pt x="38" y="103"/>
                </a:lnTo>
                <a:lnTo>
                  <a:pt x="38" y="104"/>
                </a:lnTo>
                <a:lnTo>
                  <a:pt x="37" y="104"/>
                </a:lnTo>
                <a:lnTo>
                  <a:pt x="37" y="105"/>
                </a:lnTo>
                <a:lnTo>
                  <a:pt x="37" y="105"/>
                </a:lnTo>
                <a:lnTo>
                  <a:pt x="37" y="106"/>
                </a:lnTo>
                <a:lnTo>
                  <a:pt x="36" y="106"/>
                </a:lnTo>
                <a:lnTo>
                  <a:pt x="36" y="107"/>
                </a:lnTo>
                <a:lnTo>
                  <a:pt x="36" y="107"/>
                </a:lnTo>
                <a:lnTo>
                  <a:pt x="36" y="107"/>
                </a:lnTo>
                <a:lnTo>
                  <a:pt x="36" y="108"/>
                </a:lnTo>
                <a:lnTo>
                  <a:pt x="36" y="108"/>
                </a:lnTo>
                <a:lnTo>
                  <a:pt x="36" y="108"/>
                </a:lnTo>
                <a:lnTo>
                  <a:pt x="36" y="109"/>
                </a:lnTo>
                <a:lnTo>
                  <a:pt x="36" y="109"/>
                </a:lnTo>
                <a:lnTo>
                  <a:pt x="36" y="110"/>
                </a:lnTo>
                <a:lnTo>
                  <a:pt x="35" y="110"/>
                </a:lnTo>
                <a:lnTo>
                  <a:pt x="35" y="110"/>
                </a:lnTo>
                <a:lnTo>
                  <a:pt x="34" y="110"/>
                </a:lnTo>
                <a:lnTo>
                  <a:pt x="34" y="110"/>
                </a:lnTo>
                <a:lnTo>
                  <a:pt x="34" y="110"/>
                </a:lnTo>
                <a:lnTo>
                  <a:pt x="34" y="110"/>
                </a:lnTo>
                <a:lnTo>
                  <a:pt x="33" y="111"/>
                </a:lnTo>
                <a:lnTo>
                  <a:pt x="33" y="111"/>
                </a:lnTo>
                <a:lnTo>
                  <a:pt x="33" y="111"/>
                </a:lnTo>
                <a:lnTo>
                  <a:pt x="33" y="111"/>
                </a:lnTo>
                <a:lnTo>
                  <a:pt x="34" y="111"/>
                </a:lnTo>
                <a:lnTo>
                  <a:pt x="34" y="111"/>
                </a:lnTo>
                <a:lnTo>
                  <a:pt x="34" y="111"/>
                </a:lnTo>
                <a:lnTo>
                  <a:pt x="34" y="110"/>
                </a:lnTo>
                <a:lnTo>
                  <a:pt x="35" y="110"/>
                </a:lnTo>
                <a:lnTo>
                  <a:pt x="36" y="110"/>
                </a:lnTo>
                <a:lnTo>
                  <a:pt x="36" y="110"/>
                </a:lnTo>
                <a:lnTo>
                  <a:pt x="37" y="110"/>
                </a:lnTo>
                <a:lnTo>
                  <a:pt x="37" y="109"/>
                </a:lnTo>
                <a:lnTo>
                  <a:pt x="37" y="108"/>
                </a:lnTo>
                <a:lnTo>
                  <a:pt x="37" y="108"/>
                </a:lnTo>
                <a:lnTo>
                  <a:pt x="37" y="107"/>
                </a:lnTo>
                <a:lnTo>
                  <a:pt x="37" y="107"/>
                </a:lnTo>
                <a:lnTo>
                  <a:pt x="37" y="106"/>
                </a:lnTo>
                <a:lnTo>
                  <a:pt x="38" y="105"/>
                </a:lnTo>
                <a:lnTo>
                  <a:pt x="38" y="105"/>
                </a:lnTo>
                <a:lnTo>
                  <a:pt x="38" y="105"/>
                </a:lnTo>
                <a:lnTo>
                  <a:pt x="38" y="104"/>
                </a:lnTo>
                <a:lnTo>
                  <a:pt x="38" y="104"/>
                </a:lnTo>
                <a:lnTo>
                  <a:pt x="38" y="102"/>
                </a:lnTo>
                <a:lnTo>
                  <a:pt x="39" y="102"/>
                </a:lnTo>
                <a:lnTo>
                  <a:pt x="39" y="102"/>
                </a:lnTo>
                <a:lnTo>
                  <a:pt x="39" y="103"/>
                </a:lnTo>
                <a:lnTo>
                  <a:pt x="39" y="103"/>
                </a:lnTo>
                <a:lnTo>
                  <a:pt x="39" y="103"/>
                </a:lnTo>
                <a:lnTo>
                  <a:pt x="39" y="103"/>
                </a:lnTo>
                <a:lnTo>
                  <a:pt x="40" y="104"/>
                </a:lnTo>
                <a:lnTo>
                  <a:pt x="40" y="105"/>
                </a:lnTo>
                <a:lnTo>
                  <a:pt x="40" y="105"/>
                </a:lnTo>
                <a:lnTo>
                  <a:pt x="40" y="105"/>
                </a:lnTo>
                <a:lnTo>
                  <a:pt x="40" y="105"/>
                </a:lnTo>
                <a:lnTo>
                  <a:pt x="40" y="106"/>
                </a:lnTo>
                <a:lnTo>
                  <a:pt x="40" y="106"/>
                </a:lnTo>
                <a:lnTo>
                  <a:pt x="41" y="106"/>
                </a:lnTo>
                <a:lnTo>
                  <a:pt x="41" y="106"/>
                </a:lnTo>
                <a:lnTo>
                  <a:pt x="42" y="106"/>
                </a:lnTo>
                <a:lnTo>
                  <a:pt x="42" y="107"/>
                </a:lnTo>
                <a:lnTo>
                  <a:pt x="43" y="107"/>
                </a:lnTo>
                <a:lnTo>
                  <a:pt x="43" y="107"/>
                </a:lnTo>
                <a:lnTo>
                  <a:pt x="43" y="107"/>
                </a:lnTo>
                <a:lnTo>
                  <a:pt x="43" y="107"/>
                </a:lnTo>
                <a:lnTo>
                  <a:pt x="44" y="106"/>
                </a:lnTo>
                <a:lnTo>
                  <a:pt x="44" y="105"/>
                </a:lnTo>
                <a:lnTo>
                  <a:pt x="44" y="105"/>
                </a:lnTo>
                <a:lnTo>
                  <a:pt x="44" y="104"/>
                </a:lnTo>
                <a:lnTo>
                  <a:pt x="45" y="104"/>
                </a:lnTo>
                <a:lnTo>
                  <a:pt x="45" y="104"/>
                </a:lnTo>
                <a:lnTo>
                  <a:pt x="45" y="104"/>
                </a:lnTo>
                <a:lnTo>
                  <a:pt x="46" y="105"/>
                </a:lnTo>
                <a:lnTo>
                  <a:pt x="47" y="106"/>
                </a:lnTo>
                <a:lnTo>
                  <a:pt x="47" y="106"/>
                </a:lnTo>
                <a:lnTo>
                  <a:pt x="46" y="106"/>
                </a:lnTo>
                <a:lnTo>
                  <a:pt x="46" y="106"/>
                </a:lnTo>
                <a:lnTo>
                  <a:pt x="45" y="107"/>
                </a:lnTo>
                <a:lnTo>
                  <a:pt x="44" y="107"/>
                </a:lnTo>
                <a:lnTo>
                  <a:pt x="43" y="108"/>
                </a:lnTo>
                <a:lnTo>
                  <a:pt x="42" y="109"/>
                </a:lnTo>
                <a:lnTo>
                  <a:pt x="42" y="109"/>
                </a:lnTo>
                <a:lnTo>
                  <a:pt x="41" y="110"/>
                </a:lnTo>
                <a:lnTo>
                  <a:pt x="41" y="111"/>
                </a:lnTo>
                <a:lnTo>
                  <a:pt x="40" y="112"/>
                </a:lnTo>
                <a:lnTo>
                  <a:pt x="39" y="113"/>
                </a:lnTo>
                <a:lnTo>
                  <a:pt x="39" y="114"/>
                </a:lnTo>
                <a:lnTo>
                  <a:pt x="38" y="114"/>
                </a:lnTo>
                <a:lnTo>
                  <a:pt x="38" y="115"/>
                </a:lnTo>
                <a:lnTo>
                  <a:pt x="38" y="115"/>
                </a:lnTo>
                <a:lnTo>
                  <a:pt x="37" y="115"/>
                </a:lnTo>
                <a:lnTo>
                  <a:pt x="37" y="116"/>
                </a:lnTo>
                <a:lnTo>
                  <a:pt x="36" y="116"/>
                </a:lnTo>
                <a:lnTo>
                  <a:pt x="34" y="116"/>
                </a:lnTo>
                <a:lnTo>
                  <a:pt x="33" y="116"/>
                </a:lnTo>
                <a:lnTo>
                  <a:pt x="33" y="116"/>
                </a:lnTo>
                <a:lnTo>
                  <a:pt x="32" y="116"/>
                </a:lnTo>
                <a:lnTo>
                  <a:pt x="31" y="117"/>
                </a:lnTo>
                <a:lnTo>
                  <a:pt x="31" y="117"/>
                </a:lnTo>
                <a:lnTo>
                  <a:pt x="30" y="118"/>
                </a:lnTo>
                <a:lnTo>
                  <a:pt x="29" y="118"/>
                </a:lnTo>
                <a:lnTo>
                  <a:pt x="28" y="118"/>
                </a:lnTo>
                <a:lnTo>
                  <a:pt x="28" y="119"/>
                </a:lnTo>
                <a:lnTo>
                  <a:pt x="28" y="119"/>
                </a:lnTo>
                <a:lnTo>
                  <a:pt x="28" y="120"/>
                </a:lnTo>
                <a:lnTo>
                  <a:pt x="28" y="120"/>
                </a:lnTo>
                <a:lnTo>
                  <a:pt x="27" y="121"/>
                </a:lnTo>
                <a:lnTo>
                  <a:pt x="27" y="122"/>
                </a:lnTo>
                <a:lnTo>
                  <a:pt x="26" y="123"/>
                </a:lnTo>
                <a:lnTo>
                  <a:pt x="26" y="124"/>
                </a:lnTo>
                <a:lnTo>
                  <a:pt x="26" y="125"/>
                </a:lnTo>
                <a:lnTo>
                  <a:pt x="26" y="126"/>
                </a:lnTo>
                <a:lnTo>
                  <a:pt x="26" y="126"/>
                </a:lnTo>
                <a:lnTo>
                  <a:pt x="26" y="126"/>
                </a:lnTo>
                <a:lnTo>
                  <a:pt x="26" y="127"/>
                </a:lnTo>
                <a:lnTo>
                  <a:pt x="25" y="127"/>
                </a:lnTo>
                <a:lnTo>
                  <a:pt x="26" y="127"/>
                </a:lnTo>
                <a:lnTo>
                  <a:pt x="26" y="127"/>
                </a:lnTo>
                <a:lnTo>
                  <a:pt x="27" y="127"/>
                </a:lnTo>
                <a:lnTo>
                  <a:pt x="27" y="126"/>
                </a:lnTo>
                <a:lnTo>
                  <a:pt x="27" y="126"/>
                </a:lnTo>
                <a:lnTo>
                  <a:pt x="27" y="125"/>
                </a:lnTo>
                <a:lnTo>
                  <a:pt x="26" y="125"/>
                </a:lnTo>
                <a:lnTo>
                  <a:pt x="26" y="123"/>
                </a:lnTo>
                <a:lnTo>
                  <a:pt x="27" y="123"/>
                </a:lnTo>
                <a:lnTo>
                  <a:pt x="27" y="122"/>
                </a:lnTo>
                <a:lnTo>
                  <a:pt x="28" y="122"/>
                </a:lnTo>
                <a:lnTo>
                  <a:pt x="28" y="121"/>
                </a:lnTo>
                <a:lnTo>
                  <a:pt x="29" y="120"/>
                </a:lnTo>
                <a:lnTo>
                  <a:pt x="29" y="119"/>
                </a:lnTo>
                <a:lnTo>
                  <a:pt x="29" y="119"/>
                </a:lnTo>
                <a:lnTo>
                  <a:pt x="30" y="119"/>
                </a:lnTo>
                <a:lnTo>
                  <a:pt x="31" y="119"/>
                </a:lnTo>
                <a:lnTo>
                  <a:pt x="31" y="118"/>
                </a:lnTo>
                <a:lnTo>
                  <a:pt x="32" y="117"/>
                </a:lnTo>
                <a:lnTo>
                  <a:pt x="33" y="117"/>
                </a:lnTo>
                <a:lnTo>
                  <a:pt x="33" y="117"/>
                </a:lnTo>
                <a:lnTo>
                  <a:pt x="35" y="117"/>
                </a:lnTo>
                <a:lnTo>
                  <a:pt x="35" y="117"/>
                </a:lnTo>
                <a:lnTo>
                  <a:pt x="35" y="117"/>
                </a:lnTo>
                <a:lnTo>
                  <a:pt x="34" y="117"/>
                </a:lnTo>
                <a:lnTo>
                  <a:pt x="35" y="117"/>
                </a:lnTo>
                <a:lnTo>
                  <a:pt x="35" y="117"/>
                </a:lnTo>
                <a:lnTo>
                  <a:pt x="36" y="117"/>
                </a:lnTo>
                <a:lnTo>
                  <a:pt x="36" y="117"/>
                </a:lnTo>
                <a:lnTo>
                  <a:pt x="36" y="117"/>
                </a:lnTo>
                <a:lnTo>
                  <a:pt x="37" y="116"/>
                </a:lnTo>
                <a:lnTo>
                  <a:pt x="38" y="116"/>
                </a:lnTo>
                <a:lnTo>
                  <a:pt x="38" y="115"/>
                </a:lnTo>
                <a:lnTo>
                  <a:pt x="38" y="115"/>
                </a:lnTo>
                <a:lnTo>
                  <a:pt x="39" y="115"/>
                </a:lnTo>
                <a:lnTo>
                  <a:pt x="40" y="114"/>
                </a:lnTo>
                <a:lnTo>
                  <a:pt x="40" y="113"/>
                </a:lnTo>
                <a:lnTo>
                  <a:pt x="41" y="113"/>
                </a:lnTo>
                <a:lnTo>
                  <a:pt x="41" y="112"/>
                </a:lnTo>
                <a:lnTo>
                  <a:pt x="41" y="112"/>
                </a:lnTo>
                <a:lnTo>
                  <a:pt x="41" y="112"/>
                </a:lnTo>
                <a:lnTo>
                  <a:pt x="41" y="113"/>
                </a:lnTo>
                <a:lnTo>
                  <a:pt x="41" y="114"/>
                </a:lnTo>
                <a:lnTo>
                  <a:pt x="41" y="114"/>
                </a:lnTo>
                <a:lnTo>
                  <a:pt x="42" y="113"/>
                </a:lnTo>
                <a:lnTo>
                  <a:pt x="43" y="111"/>
                </a:lnTo>
                <a:lnTo>
                  <a:pt x="44" y="109"/>
                </a:lnTo>
                <a:lnTo>
                  <a:pt x="45" y="109"/>
                </a:lnTo>
                <a:lnTo>
                  <a:pt x="46" y="108"/>
                </a:lnTo>
                <a:lnTo>
                  <a:pt x="47" y="108"/>
                </a:lnTo>
                <a:lnTo>
                  <a:pt x="48" y="108"/>
                </a:lnTo>
                <a:lnTo>
                  <a:pt x="50" y="107"/>
                </a:lnTo>
                <a:lnTo>
                  <a:pt x="51" y="106"/>
                </a:lnTo>
                <a:lnTo>
                  <a:pt x="51" y="106"/>
                </a:lnTo>
                <a:lnTo>
                  <a:pt x="52" y="106"/>
                </a:lnTo>
                <a:lnTo>
                  <a:pt x="52" y="107"/>
                </a:lnTo>
                <a:lnTo>
                  <a:pt x="52" y="108"/>
                </a:lnTo>
                <a:lnTo>
                  <a:pt x="52" y="107"/>
                </a:lnTo>
                <a:lnTo>
                  <a:pt x="52" y="107"/>
                </a:lnTo>
                <a:lnTo>
                  <a:pt x="52" y="106"/>
                </a:lnTo>
                <a:lnTo>
                  <a:pt x="52" y="105"/>
                </a:lnTo>
                <a:lnTo>
                  <a:pt x="52" y="105"/>
                </a:lnTo>
                <a:lnTo>
                  <a:pt x="53" y="105"/>
                </a:lnTo>
                <a:lnTo>
                  <a:pt x="55" y="103"/>
                </a:lnTo>
                <a:lnTo>
                  <a:pt x="56" y="102"/>
                </a:lnTo>
                <a:lnTo>
                  <a:pt x="56" y="102"/>
                </a:lnTo>
                <a:lnTo>
                  <a:pt x="57" y="103"/>
                </a:lnTo>
                <a:lnTo>
                  <a:pt x="58" y="103"/>
                </a:lnTo>
                <a:lnTo>
                  <a:pt x="57" y="102"/>
                </a:lnTo>
                <a:lnTo>
                  <a:pt x="57" y="100"/>
                </a:lnTo>
                <a:lnTo>
                  <a:pt x="57" y="100"/>
                </a:lnTo>
                <a:lnTo>
                  <a:pt x="58" y="98"/>
                </a:lnTo>
                <a:lnTo>
                  <a:pt x="60" y="95"/>
                </a:lnTo>
                <a:lnTo>
                  <a:pt x="60" y="91"/>
                </a:lnTo>
                <a:lnTo>
                  <a:pt x="60" y="90"/>
                </a:lnTo>
                <a:lnTo>
                  <a:pt x="61" y="89"/>
                </a:lnTo>
                <a:lnTo>
                  <a:pt x="61" y="89"/>
                </a:lnTo>
                <a:lnTo>
                  <a:pt x="62" y="89"/>
                </a:lnTo>
                <a:lnTo>
                  <a:pt x="63" y="89"/>
                </a:lnTo>
                <a:lnTo>
                  <a:pt x="64" y="89"/>
                </a:lnTo>
                <a:lnTo>
                  <a:pt x="65" y="91"/>
                </a:lnTo>
                <a:lnTo>
                  <a:pt x="65" y="92"/>
                </a:lnTo>
                <a:lnTo>
                  <a:pt x="65" y="92"/>
                </a:lnTo>
                <a:lnTo>
                  <a:pt x="66" y="92"/>
                </a:lnTo>
                <a:lnTo>
                  <a:pt x="66" y="92"/>
                </a:lnTo>
                <a:lnTo>
                  <a:pt x="66" y="92"/>
                </a:lnTo>
                <a:lnTo>
                  <a:pt x="68" y="91"/>
                </a:lnTo>
                <a:lnTo>
                  <a:pt x="68" y="92"/>
                </a:lnTo>
                <a:lnTo>
                  <a:pt x="69" y="93"/>
                </a:lnTo>
                <a:lnTo>
                  <a:pt x="69" y="93"/>
                </a:lnTo>
                <a:lnTo>
                  <a:pt x="70" y="94"/>
                </a:lnTo>
                <a:lnTo>
                  <a:pt x="70" y="96"/>
                </a:lnTo>
                <a:lnTo>
                  <a:pt x="70" y="97"/>
                </a:lnTo>
                <a:lnTo>
                  <a:pt x="71" y="97"/>
                </a:lnTo>
                <a:lnTo>
                  <a:pt x="71" y="96"/>
                </a:lnTo>
                <a:lnTo>
                  <a:pt x="72" y="95"/>
                </a:lnTo>
                <a:lnTo>
                  <a:pt x="72" y="95"/>
                </a:lnTo>
                <a:lnTo>
                  <a:pt x="73" y="95"/>
                </a:lnTo>
                <a:lnTo>
                  <a:pt x="74" y="95"/>
                </a:lnTo>
                <a:lnTo>
                  <a:pt x="75" y="95"/>
                </a:lnTo>
                <a:lnTo>
                  <a:pt x="77" y="96"/>
                </a:lnTo>
                <a:lnTo>
                  <a:pt x="77" y="96"/>
                </a:lnTo>
                <a:lnTo>
                  <a:pt x="78" y="96"/>
                </a:lnTo>
                <a:lnTo>
                  <a:pt x="79" y="95"/>
                </a:lnTo>
                <a:lnTo>
                  <a:pt x="82" y="95"/>
                </a:lnTo>
                <a:lnTo>
                  <a:pt x="83" y="95"/>
                </a:lnTo>
                <a:lnTo>
                  <a:pt x="86" y="94"/>
                </a:lnTo>
                <a:lnTo>
                  <a:pt x="87" y="94"/>
                </a:lnTo>
                <a:lnTo>
                  <a:pt x="88" y="94"/>
                </a:lnTo>
                <a:lnTo>
                  <a:pt x="89" y="94"/>
                </a:lnTo>
                <a:lnTo>
                  <a:pt x="89" y="93"/>
                </a:lnTo>
                <a:lnTo>
                  <a:pt x="91" y="92"/>
                </a:lnTo>
                <a:lnTo>
                  <a:pt x="92" y="91"/>
                </a:lnTo>
                <a:lnTo>
                  <a:pt x="93" y="89"/>
                </a:lnTo>
                <a:lnTo>
                  <a:pt x="94" y="88"/>
                </a:lnTo>
                <a:lnTo>
                  <a:pt x="94" y="88"/>
                </a:lnTo>
                <a:lnTo>
                  <a:pt x="95" y="89"/>
                </a:lnTo>
                <a:lnTo>
                  <a:pt x="95" y="90"/>
                </a:lnTo>
                <a:lnTo>
                  <a:pt x="93" y="91"/>
                </a:lnTo>
                <a:lnTo>
                  <a:pt x="91" y="93"/>
                </a:lnTo>
                <a:lnTo>
                  <a:pt x="91" y="94"/>
                </a:lnTo>
                <a:lnTo>
                  <a:pt x="90" y="95"/>
                </a:lnTo>
                <a:lnTo>
                  <a:pt x="89" y="96"/>
                </a:lnTo>
                <a:lnTo>
                  <a:pt x="89" y="97"/>
                </a:lnTo>
                <a:lnTo>
                  <a:pt x="89" y="99"/>
                </a:lnTo>
                <a:lnTo>
                  <a:pt x="89" y="99"/>
                </a:lnTo>
                <a:lnTo>
                  <a:pt x="87" y="100"/>
                </a:lnTo>
                <a:lnTo>
                  <a:pt x="87" y="100"/>
                </a:lnTo>
                <a:lnTo>
                  <a:pt x="87" y="100"/>
                </a:lnTo>
                <a:lnTo>
                  <a:pt x="86" y="101"/>
                </a:lnTo>
                <a:lnTo>
                  <a:pt x="86" y="101"/>
                </a:lnTo>
                <a:lnTo>
                  <a:pt x="85" y="101"/>
                </a:lnTo>
                <a:lnTo>
                  <a:pt x="84" y="102"/>
                </a:lnTo>
                <a:lnTo>
                  <a:pt x="82" y="103"/>
                </a:lnTo>
                <a:lnTo>
                  <a:pt x="82" y="104"/>
                </a:lnTo>
                <a:lnTo>
                  <a:pt x="82" y="105"/>
                </a:lnTo>
                <a:lnTo>
                  <a:pt x="81" y="106"/>
                </a:lnTo>
                <a:lnTo>
                  <a:pt x="80" y="106"/>
                </a:lnTo>
                <a:lnTo>
                  <a:pt x="80" y="107"/>
                </a:lnTo>
                <a:lnTo>
                  <a:pt x="80" y="108"/>
                </a:lnTo>
                <a:lnTo>
                  <a:pt x="80" y="108"/>
                </a:lnTo>
                <a:lnTo>
                  <a:pt x="82" y="108"/>
                </a:lnTo>
                <a:lnTo>
                  <a:pt x="82" y="109"/>
                </a:lnTo>
                <a:lnTo>
                  <a:pt x="82" y="109"/>
                </a:lnTo>
                <a:lnTo>
                  <a:pt x="78" y="111"/>
                </a:lnTo>
                <a:lnTo>
                  <a:pt x="76" y="112"/>
                </a:lnTo>
                <a:lnTo>
                  <a:pt x="76" y="113"/>
                </a:lnTo>
                <a:lnTo>
                  <a:pt x="76" y="113"/>
                </a:lnTo>
                <a:lnTo>
                  <a:pt x="76" y="114"/>
                </a:lnTo>
                <a:lnTo>
                  <a:pt x="78" y="114"/>
                </a:lnTo>
                <a:lnTo>
                  <a:pt x="81" y="113"/>
                </a:lnTo>
                <a:lnTo>
                  <a:pt x="82" y="113"/>
                </a:lnTo>
                <a:lnTo>
                  <a:pt x="82" y="113"/>
                </a:lnTo>
                <a:lnTo>
                  <a:pt x="81" y="115"/>
                </a:lnTo>
                <a:lnTo>
                  <a:pt x="80" y="116"/>
                </a:lnTo>
                <a:lnTo>
                  <a:pt x="79" y="117"/>
                </a:lnTo>
                <a:lnTo>
                  <a:pt x="79" y="117"/>
                </a:lnTo>
                <a:lnTo>
                  <a:pt x="80" y="118"/>
                </a:lnTo>
                <a:lnTo>
                  <a:pt x="79" y="119"/>
                </a:lnTo>
                <a:lnTo>
                  <a:pt x="77" y="121"/>
                </a:lnTo>
                <a:lnTo>
                  <a:pt x="76" y="122"/>
                </a:lnTo>
                <a:lnTo>
                  <a:pt x="76" y="122"/>
                </a:lnTo>
                <a:lnTo>
                  <a:pt x="76" y="122"/>
                </a:lnTo>
                <a:lnTo>
                  <a:pt x="75" y="125"/>
                </a:lnTo>
                <a:lnTo>
                  <a:pt x="75" y="126"/>
                </a:lnTo>
                <a:lnTo>
                  <a:pt x="76" y="127"/>
                </a:lnTo>
                <a:lnTo>
                  <a:pt x="76" y="129"/>
                </a:lnTo>
                <a:lnTo>
                  <a:pt x="77" y="130"/>
                </a:lnTo>
                <a:lnTo>
                  <a:pt x="77" y="130"/>
                </a:lnTo>
                <a:lnTo>
                  <a:pt x="77" y="131"/>
                </a:lnTo>
                <a:lnTo>
                  <a:pt x="76" y="132"/>
                </a:lnTo>
                <a:lnTo>
                  <a:pt x="76" y="133"/>
                </a:lnTo>
                <a:lnTo>
                  <a:pt x="74" y="133"/>
                </a:lnTo>
                <a:lnTo>
                  <a:pt x="73" y="133"/>
                </a:lnTo>
                <a:lnTo>
                  <a:pt x="73" y="134"/>
                </a:lnTo>
                <a:lnTo>
                  <a:pt x="72" y="134"/>
                </a:lnTo>
                <a:lnTo>
                  <a:pt x="73" y="134"/>
                </a:lnTo>
                <a:lnTo>
                  <a:pt x="73" y="134"/>
                </a:lnTo>
                <a:lnTo>
                  <a:pt x="76" y="133"/>
                </a:lnTo>
                <a:lnTo>
                  <a:pt x="77" y="133"/>
                </a:lnTo>
                <a:lnTo>
                  <a:pt x="77" y="132"/>
                </a:lnTo>
                <a:lnTo>
                  <a:pt x="78" y="132"/>
                </a:lnTo>
                <a:lnTo>
                  <a:pt x="78" y="131"/>
                </a:lnTo>
                <a:lnTo>
                  <a:pt x="78" y="130"/>
                </a:lnTo>
                <a:lnTo>
                  <a:pt x="77" y="129"/>
                </a:lnTo>
                <a:lnTo>
                  <a:pt x="77" y="127"/>
                </a:lnTo>
                <a:lnTo>
                  <a:pt x="76" y="126"/>
                </a:lnTo>
                <a:lnTo>
                  <a:pt x="76" y="125"/>
                </a:lnTo>
                <a:lnTo>
                  <a:pt x="76" y="125"/>
                </a:lnTo>
                <a:lnTo>
                  <a:pt x="77" y="123"/>
                </a:lnTo>
                <a:lnTo>
                  <a:pt x="77" y="122"/>
                </a:lnTo>
                <a:lnTo>
                  <a:pt x="77" y="122"/>
                </a:lnTo>
                <a:lnTo>
                  <a:pt x="77" y="122"/>
                </a:lnTo>
                <a:lnTo>
                  <a:pt x="78" y="121"/>
                </a:lnTo>
                <a:lnTo>
                  <a:pt x="79" y="120"/>
                </a:lnTo>
                <a:lnTo>
                  <a:pt x="80" y="119"/>
                </a:lnTo>
                <a:lnTo>
                  <a:pt x="80" y="119"/>
                </a:lnTo>
                <a:lnTo>
                  <a:pt x="80" y="120"/>
                </a:lnTo>
                <a:lnTo>
                  <a:pt x="80" y="121"/>
                </a:lnTo>
                <a:lnTo>
                  <a:pt x="80" y="122"/>
                </a:lnTo>
                <a:lnTo>
                  <a:pt x="80" y="122"/>
                </a:lnTo>
                <a:lnTo>
                  <a:pt x="80" y="122"/>
                </a:lnTo>
                <a:lnTo>
                  <a:pt x="80" y="120"/>
                </a:lnTo>
                <a:lnTo>
                  <a:pt x="80" y="120"/>
                </a:lnTo>
                <a:lnTo>
                  <a:pt x="80" y="120"/>
                </a:lnTo>
                <a:lnTo>
                  <a:pt x="80" y="119"/>
                </a:lnTo>
                <a:lnTo>
                  <a:pt x="81" y="119"/>
                </a:lnTo>
                <a:lnTo>
                  <a:pt x="81" y="119"/>
                </a:lnTo>
                <a:lnTo>
                  <a:pt x="82" y="118"/>
                </a:lnTo>
                <a:lnTo>
                  <a:pt x="83" y="117"/>
                </a:lnTo>
                <a:lnTo>
                  <a:pt x="83" y="115"/>
                </a:lnTo>
                <a:lnTo>
                  <a:pt x="84" y="115"/>
                </a:lnTo>
                <a:lnTo>
                  <a:pt x="85" y="113"/>
                </a:lnTo>
                <a:lnTo>
                  <a:pt x="86" y="112"/>
                </a:lnTo>
                <a:lnTo>
                  <a:pt x="87" y="110"/>
                </a:lnTo>
                <a:lnTo>
                  <a:pt x="88" y="108"/>
                </a:lnTo>
                <a:lnTo>
                  <a:pt x="90" y="107"/>
                </a:lnTo>
                <a:lnTo>
                  <a:pt x="91" y="106"/>
                </a:lnTo>
                <a:lnTo>
                  <a:pt x="92" y="106"/>
                </a:lnTo>
                <a:lnTo>
                  <a:pt x="93" y="106"/>
                </a:lnTo>
                <a:lnTo>
                  <a:pt x="94" y="106"/>
                </a:lnTo>
                <a:lnTo>
                  <a:pt x="94" y="107"/>
                </a:lnTo>
                <a:lnTo>
                  <a:pt x="93" y="107"/>
                </a:lnTo>
                <a:lnTo>
                  <a:pt x="93" y="107"/>
                </a:lnTo>
                <a:lnTo>
                  <a:pt x="93" y="107"/>
                </a:lnTo>
                <a:lnTo>
                  <a:pt x="94" y="107"/>
                </a:lnTo>
                <a:lnTo>
                  <a:pt x="95" y="107"/>
                </a:lnTo>
                <a:lnTo>
                  <a:pt x="96" y="107"/>
                </a:lnTo>
                <a:lnTo>
                  <a:pt x="97" y="107"/>
                </a:lnTo>
                <a:lnTo>
                  <a:pt x="99" y="108"/>
                </a:lnTo>
                <a:lnTo>
                  <a:pt x="100" y="109"/>
                </a:lnTo>
                <a:lnTo>
                  <a:pt x="100" y="111"/>
                </a:lnTo>
                <a:lnTo>
                  <a:pt x="101" y="113"/>
                </a:lnTo>
                <a:lnTo>
                  <a:pt x="101" y="114"/>
                </a:lnTo>
                <a:lnTo>
                  <a:pt x="102" y="114"/>
                </a:lnTo>
                <a:lnTo>
                  <a:pt x="102" y="114"/>
                </a:lnTo>
                <a:lnTo>
                  <a:pt x="102" y="115"/>
                </a:lnTo>
                <a:lnTo>
                  <a:pt x="102" y="115"/>
                </a:lnTo>
                <a:lnTo>
                  <a:pt x="103" y="116"/>
                </a:lnTo>
                <a:lnTo>
                  <a:pt x="104" y="117"/>
                </a:lnTo>
                <a:lnTo>
                  <a:pt x="105" y="117"/>
                </a:lnTo>
                <a:lnTo>
                  <a:pt x="105" y="118"/>
                </a:lnTo>
                <a:lnTo>
                  <a:pt x="106" y="119"/>
                </a:lnTo>
                <a:lnTo>
                  <a:pt x="106" y="119"/>
                </a:lnTo>
                <a:lnTo>
                  <a:pt x="106" y="118"/>
                </a:lnTo>
                <a:lnTo>
                  <a:pt x="107" y="118"/>
                </a:lnTo>
                <a:lnTo>
                  <a:pt x="109" y="118"/>
                </a:lnTo>
                <a:lnTo>
                  <a:pt x="110" y="119"/>
                </a:lnTo>
                <a:lnTo>
                  <a:pt x="111" y="119"/>
                </a:lnTo>
                <a:lnTo>
                  <a:pt x="112" y="121"/>
                </a:lnTo>
                <a:lnTo>
                  <a:pt x="113" y="122"/>
                </a:lnTo>
                <a:lnTo>
                  <a:pt x="113" y="125"/>
                </a:lnTo>
                <a:lnTo>
                  <a:pt x="113" y="125"/>
                </a:lnTo>
                <a:lnTo>
                  <a:pt x="113" y="126"/>
                </a:lnTo>
                <a:lnTo>
                  <a:pt x="112" y="128"/>
                </a:lnTo>
                <a:lnTo>
                  <a:pt x="112" y="129"/>
                </a:lnTo>
                <a:lnTo>
                  <a:pt x="112" y="130"/>
                </a:lnTo>
                <a:lnTo>
                  <a:pt x="112" y="132"/>
                </a:lnTo>
                <a:lnTo>
                  <a:pt x="112" y="132"/>
                </a:lnTo>
                <a:lnTo>
                  <a:pt x="112" y="132"/>
                </a:lnTo>
                <a:lnTo>
                  <a:pt x="112" y="131"/>
                </a:lnTo>
                <a:lnTo>
                  <a:pt x="112" y="130"/>
                </a:lnTo>
                <a:lnTo>
                  <a:pt x="112" y="129"/>
                </a:lnTo>
                <a:lnTo>
                  <a:pt x="113" y="128"/>
                </a:lnTo>
                <a:lnTo>
                  <a:pt x="114" y="127"/>
                </a:lnTo>
                <a:lnTo>
                  <a:pt x="115" y="125"/>
                </a:lnTo>
                <a:lnTo>
                  <a:pt x="115" y="125"/>
                </a:lnTo>
                <a:lnTo>
                  <a:pt x="116" y="123"/>
                </a:lnTo>
                <a:lnTo>
                  <a:pt x="116" y="123"/>
                </a:lnTo>
                <a:lnTo>
                  <a:pt x="117" y="123"/>
                </a:lnTo>
                <a:lnTo>
                  <a:pt x="117" y="124"/>
                </a:lnTo>
                <a:lnTo>
                  <a:pt x="117" y="125"/>
                </a:lnTo>
                <a:lnTo>
                  <a:pt x="117" y="125"/>
                </a:lnTo>
                <a:lnTo>
                  <a:pt x="117" y="126"/>
                </a:lnTo>
                <a:lnTo>
                  <a:pt x="117" y="126"/>
                </a:lnTo>
                <a:lnTo>
                  <a:pt x="116" y="127"/>
                </a:lnTo>
                <a:lnTo>
                  <a:pt x="116" y="128"/>
                </a:lnTo>
                <a:lnTo>
                  <a:pt x="116" y="129"/>
                </a:lnTo>
                <a:lnTo>
                  <a:pt x="116" y="129"/>
                </a:lnTo>
                <a:lnTo>
                  <a:pt x="116" y="130"/>
                </a:lnTo>
                <a:lnTo>
                  <a:pt x="115" y="132"/>
                </a:lnTo>
                <a:lnTo>
                  <a:pt x="114" y="134"/>
                </a:lnTo>
                <a:lnTo>
                  <a:pt x="114" y="136"/>
                </a:lnTo>
                <a:lnTo>
                  <a:pt x="114" y="136"/>
                </a:lnTo>
                <a:lnTo>
                  <a:pt x="114" y="138"/>
                </a:lnTo>
                <a:lnTo>
                  <a:pt x="114" y="140"/>
                </a:lnTo>
                <a:lnTo>
                  <a:pt x="115" y="142"/>
                </a:lnTo>
                <a:lnTo>
                  <a:pt x="115" y="143"/>
                </a:lnTo>
                <a:lnTo>
                  <a:pt x="117" y="143"/>
                </a:lnTo>
                <a:lnTo>
                  <a:pt x="118" y="143"/>
                </a:lnTo>
                <a:lnTo>
                  <a:pt x="118" y="145"/>
                </a:lnTo>
                <a:lnTo>
                  <a:pt x="119" y="147"/>
                </a:lnTo>
                <a:lnTo>
                  <a:pt x="119" y="147"/>
                </a:lnTo>
                <a:lnTo>
                  <a:pt x="119" y="148"/>
                </a:lnTo>
                <a:lnTo>
                  <a:pt x="120" y="148"/>
                </a:lnTo>
                <a:lnTo>
                  <a:pt x="120" y="147"/>
                </a:lnTo>
                <a:lnTo>
                  <a:pt x="119" y="147"/>
                </a:lnTo>
                <a:lnTo>
                  <a:pt x="119" y="146"/>
                </a:lnTo>
                <a:lnTo>
                  <a:pt x="119" y="144"/>
                </a:lnTo>
                <a:lnTo>
                  <a:pt x="118" y="143"/>
                </a:lnTo>
                <a:lnTo>
                  <a:pt x="118" y="143"/>
                </a:lnTo>
                <a:lnTo>
                  <a:pt x="117" y="142"/>
                </a:lnTo>
                <a:lnTo>
                  <a:pt x="116" y="142"/>
                </a:lnTo>
                <a:lnTo>
                  <a:pt x="115" y="141"/>
                </a:lnTo>
                <a:lnTo>
                  <a:pt x="115" y="140"/>
                </a:lnTo>
                <a:lnTo>
                  <a:pt x="115" y="138"/>
                </a:lnTo>
                <a:lnTo>
                  <a:pt x="114" y="137"/>
                </a:lnTo>
                <a:lnTo>
                  <a:pt x="115" y="135"/>
                </a:lnTo>
                <a:lnTo>
                  <a:pt x="115" y="133"/>
                </a:lnTo>
                <a:lnTo>
                  <a:pt x="116" y="132"/>
                </a:lnTo>
                <a:lnTo>
                  <a:pt x="116" y="132"/>
                </a:lnTo>
                <a:lnTo>
                  <a:pt x="116" y="133"/>
                </a:lnTo>
                <a:lnTo>
                  <a:pt x="117" y="134"/>
                </a:lnTo>
                <a:lnTo>
                  <a:pt x="118" y="133"/>
                </a:lnTo>
                <a:lnTo>
                  <a:pt x="118" y="133"/>
                </a:lnTo>
                <a:lnTo>
                  <a:pt x="117" y="133"/>
                </a:lnTo>
                <a:lnTo>
                  <a:pt x="117" y="133"/>
                </a:lnTo>
                <a:lnTo>
                  <a:pt x="117" y="132"/>
                </a:lnTo>
                <a:lnTo>
                  <a:pt x="116" y="132"/>
                </a:lnTo>
                <a:lnTo>
                  <a:pt x="116" y="131"/>
                </a:lnTo>
                <a:lnTo>
                  <a:pt x="117" y="130"/>
                </a:lnTo>
                <a:lnTo>
                  <a:pt x="117" y="129"/>
                </a:lnTo>
                <a:lnTo>
                  <a:pt x="117" y="128"/>
                </a:lnTo>
                <a:lnTo>
                  <a:pt x="116" y="127"/>
                </a:lnTo>
                <a:lnTo>
                  <a:pt x="117" y="127"/>
                </a:lnTo>
                <a:lnTo>
                  <a:pt x="118" y="126"/>
                </a:lnTo>
                <a:lnTo>
                  <a:pt x="118" y="126"/>
                </a:lnTo>
                <a:lnTo>
                  <a:pt x="118" y="126"/>
                </a:lnTo>
                <a:lnTo>
                  <a:pt x="118" y="125"/>
                </a:lnTo>
                <a:lnTo>
                  <a:pt x="118" y="123"/>
                </a:lnTo>
                <a:lnTo>
                  <a:pt x="117" y="122"/>
                </a:lnTo>
                <a:lnTo>
                  <a:pt x="117" y="121"/>
                </a:lnTo>
                <a:lnTo>
                  <a:pt x="116" y="119"/>
                </a:lnTo>
                <a:lnTo>
                  <a:pt x="115" y="117"/>
                </a:lnTo>
                <a:lnTo>
                  <a:pt x="115" y="116"/>
                </a:lnTo>
                <a:lnTo>
                  <a:pt x="115" y="115"/>
                </a:lnTo>
                <a:lnTo>
                  <a:pt x="114" y="114"/>
                </a:lnTo>
                <a:lnTo>
                  <a:pt x="113" y="113"/>
                </a:lnTo>
                <a:lnTo>
                  <a:pt x="112" y="113"/>
                </a:lnTo>
                <a:lnTo>
                  <a:pt x="111" y="113"/>
                </a:lnTo>
                <a:lnTo>
                  <a:pt x="110" y="113"/>
                </a:lnTo>
                <a:lnTo>
                  <a:pt x="110" y="112"/>
                </a:lnTo>
                <a:lnTo>
                  <a:pt x="110" y="111"/>
                </a:lnTo>
                <a:lnTo>
                  <a:pt x="110" y="111"/>
                </a:lnTo>
                <a:lnTo>
                  <a:pt x="110" y="112"/>
                </a:lnTo>
                <a:lnTo>
                  <a:pt x="109" y="112"/>
                </a:lnTo>
                <a:lnTo>
                  <a:pt x="109" y="112"/>
                </a:lnTo>
                <a:lnTo>
                  <a:pt x="108" y="110"/>
                </a:lnTo>
                <a:lnTo>
                  <a:pt x="107" y="109"/>
                </a:lnTo>
                <a:lnTo>
                  <a:pt x="108" y="108"/>
                </a:lnTo>
                <a:lnTo>
                  <a:pt x="108" y="107"/>
                </a:lnTo>
                <a:lnTo>
                  <a:pt x="107" y="105"/>
                </a:lnTo>
                <a:lnTo>
                  <a:pt x="107" y="104"/>
                </a:lnTo>
                <a:lnTo>
                  <a:pt x="105" y="102"/>
                </a:lnTo>
                <a:lnTo>
                  <a:pt x="104" y="102"/>
                </a:lnTo>
                <a:lnTo>
                  <a:pt x="104" y="101"/>
                </a:lnTo>
                <a:lnTo>
                  <a:pt x="103" y="101"/>
                </a:lnTo>
                <a:lnTo>
                  <a:pt x="102" y="100"/>
                </a:lnTo>
                <a:lnTo>
                  <a:pt x="102" y="98"/>
                </a:lnTo>
                <a:lnTo>
                  <a:pt x="102" y="97"/>
                </a:lnTo>
                <a:lnTo>
                  <a:pt x="102" y="96"/>
                </a:lnTo>
                <a:lnTo>
                  <a:pt x="102" y="95"/>
                </a:lnTo>
                <a:lnTo>
                  <a:pt x="103" y="95"/>
                </a:lnTo>
                <a:lnTo>
                  <a:pt x="104" y="96"/>
                </a:lnTo>
                <a:lnTo>
                  <a:pt x="104" y="97"/>
                </a:lnTo>
                <a:lnTo>
                  <a:pt x="104" y="98"/>
                </a:lnTo>
                <a:lnTo>
                  <a:pt x="104" y="99"/>
                </a:lnTo>
                <a:lnTo>
                  <a:pt x="104" y="100"/>
                </a:lnTo>
                <a:lnTo>
                  <a:pt x="105" y="100"/>
                </a:lnTo>
                <a:lnTo>
                  <a:pt x="106" y="100"/>
                </a:lnTo>
                <a:lnTo>
                  <a:pt x="107" y="101"/>
                </a:lnTo>
                <a:lnTo>
                  <a:pt x="107" y="102"/>
                </a:lnTo>
                <a:lnTo>
                  <a:pt x="108" y="103"/>
                </a:lnTo>
                <a:lnTo>
                  <a:pt x="109" y="103"/>
                </a:lnTo>
                <a:lnTo>
                  <a:pt x="111" y="103"/>
                </a:lnTo>
                <a:lnTo>
                  <a:pt x="111" y="102"/>
                </a:lnTo>
                <a:lnTo>
                  <a:pt x="111" y="102"/>
                </a:lnTo>
                <a:lnTo>
                  <a:pt x="112" y="102"/>
                </a:lnTo>
                <a:lnTo>
                  <a:pt x="112" y="102"/>
                </a:lnTo>
                <a:lnTo>
                  <a:pt x="113" y="102"/>
                </a:lnTo>
                <a:lnTo>
                  <a:pt x="114" y="102"/>
                </a:lnTo>
                <a:lnTo>
                  <a:pt x="113" y="102"/>
                </a:lnTo>
                <a:lnTo>
                  <a:pt x="112" y="102"/>
                </a:lnTo>
                <a:lnTo>
                  <a:pt x="112" y="101"/>
                </a:lnTo>
                <a:lnTo>
                  <a:pt x="111" y="101"/>
                </a:lnTo>
                <a:lnTo>
                  <a:pt x="110" y="101"/>
                </a:lnTo>
                <a:lnTo>
                  <a:pt x="109" y="101"/>
                </a:lnTo>
                <a:lnTo>
                  <a:pt x="109" y="100"/>
                </a:lnTo>
                <a:lnTo>
                  <a:pt x="109" y="100"/>
                </a:lnTo>
                <a:lnTo>
                  <a:pt x="108" y="99"/>
                </a:lnTo>
                <a:lnTo>
                  <a:pt x="107" y="98"/>
                </a:lnTo>
                <a:lnTo>
                  <a:pt x="107" y="97"/>
                </a:lnTo>
                <a:lnTo>
                  <a:pt x="107" y="97"/>
                </a:lnTo>
                <a:lnTo>
                  <a:pt x="107" y="97"/>
                </a:lnTo>
                <a:lnTo>
                  <a:pt x="107" y="96"/>
                </a:lnTo>
                <a:lnTo>
                  <a:pt x="107" y="96"/>
                </a:lnTo>
                <a:lnTo>
                  <a:pt x="107" y="95"/>
                </a:lnTo>
                <a:lnTo>
                  <a:pt x="106" y="95"/>
                </a:lnTo>
                <a:lnTo>
                  <a:pt x="106" y="95"/>
                </a:lnTo>
                <a:lnTo>
                  <a:pt x="108" y="95"/>
                </a:lnTo>
                <a:lnTo>
                  <a:pt x="109" y="96"/>
                </a:lnTo>
                <a:lnTo>
                  <a:pt x="110" y="95"/>
                </a:lnTo>
                <a:lnTo>
                  <a:pt x="111" y="95"/>
                </a:lnTo>
                <a:lnTo>
                  <a:pt x="111" y="94"/>
                </a:lnTo>
                <a:lnTo>
                  <a:pt x="111" y="94"/>
                </a:lnTo>
                <a:lnTo>
                  <a:pt x="109" y="95"/>
                </a:lnTo>
                <a:lnTo>
                  <a:pt x="109" y="95"/>
                </a:lnTo>
                <a:lnTo>
                  <a:pt x="108" y="94"/>
                </a:lnTo>
                <a:lnTo>
                  <a:pt x="107" y="93"/>
                </a:lnTo>
                <a:lnTo>
                  <a:pt x="107" y="92"/>
                </a:lnTo>
                <a:lnTo>
                  <a:pt x="107" y="90"/>
                </a:lnTo>
                <a:lnTo>
                  <a:pt x="106" y="89"/>
                </a:lnTo>
                <a:lnTo>
                  <a:pt x="106" y="88"/>
                </a:lnTo>
                <a:lnTo>
                  <a:pt x="105" y="87"/>
                </a:lnTo>
                <a:lnTo>
                  <a:pt x="105" y="85"/>
                </a:lnTo>
                <a:lnTo>
                  <a:pt x="105" y="83"/>
                </a:lnTo>
                <a:lnTo>
                  <a:pt x="105" y="82"/>
                </a:lnTo>
                <a:lnTo>
                  <a:pt x="107" y="82"/>
                </a:lnTo>
                <a:lnTo>
                  <a:pt x="108" y="81"/>
                </a:lnTo>
                <a:lnTo>
                  <a:pt x="108" y="80"/>
                </a:lnTo>
                <a:lnTo>
                  <a:pt x="107" y="81"/>
                </a:lnTo>
                <a:lnTo>
                  <a:pt x="107" y="81"/>
                </a:lnTo>
                <a:lnTo>
                  <a:pt x="106" y="82"/>
                </a:lnTo>
                <a:lnTo>
                  <a:pt x="105" y="82"/>
                </a:lnTo>
                <a:lnTo>
                  <a:pt x="104" y="82"/>
                </a:lnTo>
                <a:lnTo>
                  <a:pt x="103" y="81"/>
                </a:lnTo>
                <a:lnTo>
                  <a:pt x="102" y="80"/>
                </a:lnTo>
                <a:lnTo>
                  <a:pt x="102" y="79"/>
                </a:lnTo>
                <a:lnTo>
                  <a:pt x="101" y="78"/>
                </a:lnTo>
                <a:lnTo>
                  <a:pt x="101" y="78"/>
                </a:lnTo>
                <a:lnTo>
                  <a:pt x="100" y="77"/>
                </a:lnTo>
                <a:lnTo>
                  <a:pt x="100" y="76"/>
                </a:lnTo>
                <a:lnTo>
                  <a:pt x="101" y="76"/>
                </a:lnTo>
                <a:lnTo>
                  <a:pt x="101" y="76"/>
                </a:lnTo>
                <a:lnTo>
                  <a:pt x="103" y="75"/>
                </a:lnTo>
                <a:lnTo>
                  <a:pt x="103" y="75"/>
                </a:lnTo>
                <a:lnTo>
                  <a:pt x="104" y="74"/>
                </a:lnTo>
                <a:lnTo>
                  <a:pt x="104" y="74"/>
                </a:lnTo>
                <a:lnTo>
                  <a:pt x="104" y="73"/>
                </a:lnTo>
                <a:lnTo>
                  <a:pt x="107" y="72"/>
                </a:lnTo>
                <a:lnTo>
                  <a:pt x="108" y="72"/>
                </a:lnTo>
                <a:lnTo>
                  <a:pt x="109" y="72"/>
                </a:lnTo>
                <a:lnTo>
                  <a:pt x="109" y="72"/>
                </a:lnTo>
                <a:lnTo>
                  <a:pt x="109" y="71"/>
                </a:lnTo>
                <a:lnTo>
                  <a:pt x="109" y="71"/>
                </a:lnTo>
                <a:lnTo>
                  <a:pt x="108" y="70"/>
                </a:lnTo>
                <a:lnTo>
                  <a:pt x="108" y="69"/>
                </a:lnTo>
                <a:lnTo>
                  <a:pt x="109" y="67"/>
                </a:lnTo>
                <a:lnTo>
                  <a:pt x="109" y="66"/>
                </a:lnTo>
                <a:lnTo>
                  <a:pt x="110" y="65"/>
                </a:lnTo>
                <a:lnTo>
                  <a:pt x="110" y="65"/>
                </a:lnTo>
                <a:lnTo>
                  <a:pt x="110" y="65"/>
                </a:lnTo>
                <a:lnTo>
                  <a:pt x="111" y="64"/>
                </a:lnTo>
                <a:lnTo>
                  <a:pt x="111" y="63"/>
                </a:lnTo>
                <a:lnTo>
                  <a:pt x="111" y="63"/>
                </a:lnTo>
                <a:lnTo>
                  <a:pt x="112" y="64"/>
                </a:lnTo>
                <a:lnTo>
                  <a:pt x="112" y="64"/>
                </a:lnTo>
                <a:lnTo>
                  <a:pt x="112" y="65"/>
                </a:lnTo>
                <a:lnTo>
                  <a:pt x="112" y="65"/>
                </a:lnTo>
                <a:lnTo>
                  <a:pt x="112" y="65"/>
                </a:lnTo>
                <a:lnTo>
                  <a:pt x="112" y="65"/>
                </a:lnTo>
                <a:lnTo>
                  <a:pt x="112" y="64"/>
                </a:lnTo>
                <a:lnTo>
                  <a:pt x="112" y="64"/>
                </a:lnTo>
                <a:lnTo>
                  <a:pt x="112" y="63"/>
                </a:lnTo>
                <a:lnTo>
                  <a:pt x="112" y="60"/>
                </a:lnTo>
                <a:lnTo>
                  <a:pt x="113" y="59"/>
                </a:lnTo>
                <a:lnTo>
                  <a:pt x="114" y="57"/>
                </a:lnTo>
                <a:lnTo>
                  <a:pt x="114" y="53"/>
                </a:lnTo>
                <a:lnTo>
                  <a:pt x="114" y="52"/>
                </a:lnTo>
                <a:lnTo>
                  <a:pt x="114" y="52"/>
                </a:lnTo>
                <a:lnTo>
                  <a:pt x="115" y="53"/>
                </a:lnTo>
                <a:lnTo>
                  <a:pt x="118" y="55"/>
                </a:lnTo>
                <a:lnTo>
                  <a:pt x="119" y="55"/>
                </a:lnTo>
                <a:lnTo>
                  <a:pt x="119" y="55"/>
                </a:lnTo>
                <a:lnTo>
                  <a:pt x="120" y="55"/>
                </a:lnTo>
                <a:lnTo>
                  <a:pt x="119" y="55"/>
                </a:lnTo>
                <a:lnTo>
                  <a:pt x="119" y="53"/>
                </a:lnTo>
                <a:lnTo>
                  <a:pt x="118" y="51"/>
                </a:lnTo>
                <a:lnTo>
                  <a:pt x="118" y="50"/>
                </a:lnTo>
                <a:lnTo>
                  <a:pt x="118" y="50"/>
                </a:lnTo>
                <a:lnTo>
                  <a:pt x="118" y="49"/>
                </a:lnTo>
                <a:lnTo>
                  <a:pt x="119" y="50"/>
                </a:lnTo>
                <a:lnTo>
                  <a:pt x="122" y="51"/>
                </a:lnTo>
                <a:lnTo>
                  <a:pt x="124" y="52"/>
                </a:lnTo>
                <a:lnTo>
                  <a:pt x="128" y="53"/>
                </a:lnTo>
                <a:lnTo>
                  <a:pt x="130" y="54"/>
                </a:lnTo>
                <a:lnTo>
                  <a:pt x="131" y="56"/>
                </a:lnTo>
                <a:lnTo>
                  <a:pt x="131" y="56"/>
                </a:lnTo>
                <a:lnTo>
                  <a:pt x="132" y="56"/>
                </a:lnTo>
                <a:lnTo>
                  <a:pt x="133" y="58"/>
                </a:lnTo>
                <a:lnTo>
                  <a:pt x="134" y="59"/>
                </a:lnTo>
                <a:lnTo>
                  <a:pt x="135" y="61"/>
                </a:lnTo>
                <a:lnTo>
                  <a:pt x="136" y="61"/>
                </a:lnTo>
                <a:lnTo>
                  <a:pt x="135" y="59"/>
                </a:lnTo>
                <a:lnTo>
                  <a:pt x="135" y="58"/>
                </a:lnTo>
                <a:lnTo>
                  <a:pt x="134" y="55"/>
                </a:lnTo>
                <a:lnTo>
                  <a:pt x="133" y="53"/>
                </a:lnTo>
                <a:lnTo>
                  <a:pt x="133" y="53"/>
                </a:lnTo>
                <a:lnTo>
                  <a:pt x="134" y="52"/>
                </a:lnTo>
                <a:lnTo>
                  <a:pt x="135" y="51"/>
                </a:lnTo>
                <a:lnTo>
                  <a:pt x="137" y="50"/>
                </a:lnTo>
                <a:lnTo>
                  <a:pt x="139" y="50"/>
                </a:lnTo>
                <a:lnTo>
                  <a:pt x="140" y="50"/>
                </a:lnTo>
                <a:lnTo>
                  <a:pt x="141" y="50"/>
                </a:lnTo>
                <a:lnTo>
                  <a:pt x="143" y="52"/>
                </a:lnTo>
                <a:lnTo>
                  <a:pt x="146" y="54"/>
                </a:lnTo>
                <a:lnTo>
                  <a:pt x="147" y="56"/>
                </a:lnTo>
                <a:lnTo>
                  <a:pt x="149" y="57"/>
                </a:lnTo>
                <a:lnTo>
                  <a:pt x="151" y="57"/>
                </a:lnTo>
                <a:lnTo>
                  <a:pt x="151" y="58"/>
                </a:lnTo>
                <a:lnTo>
                  <a:pt x="152" y="58"/>
                </a:lnTo>
                <a:lnTo>
                  <a:pt x="152" y="57"/>
                </a:lnTo>
                <a:lnTo>
                  <a:pt x="151" y="56"/>
                </a:lnTo>
                <a:lnTo>
                  <a:pt x="150" y="56"/>
                </a:lnTo>
                <a:lnTo>
                  <a:pt x="148" y="55"/>
                </a:lnTo>
                <a:lnTo>
                  <a:pt x="147" y="54"/>
                </a:lnTo>
                <a:lnTo>
                  <a:pt x="146" y="53"/>
                </a:lnTo>
                <a:lnTo>
                  <a:pt x="146" y="52"/>
                </a:lnTo>
                <a:lnTo>
                  <a:pt x="146" y="51"/>
                </a:lnTo>
                <a:lnTo>
                  <a:pt x="145" y="50"/>
                </a:lnTo>
                <a:lnTo>
                  <a:pt x="144" y="49"/>
                </a:lnTo>
                <a:lnTo>
                  <a:pt x="145" y="48"/>
                </a:lnTo>
                <a:lnTo>
                  <a:pt x="144" y="48"/>
                </a:lnTo>
                <a:lnTo>
                  <a:pt x="143" y="47"/>
                </a:lnTo>
                <a:lnTo>
                  <a:pt x="142" y="46"/>
                </a:lnTo>
                <a:lnTo>
                  <a:pt x="141" y="45"/>
                </a:lnTo>
                <a:lnTo>
                  <a:pt x="141" y="44"/>
                </a:lnTo>
                <a:lnTo>
                  <a:pt x="141" y="43"/>
                </a:lnTo>
                <a:lnTo>
                  <a:pt x="140" y="44"/>
                </a:lnTo>
                <a:lnTo>
                  <a:pt x="139" y="45"/>
                </a:lnTo>
                <a:lnTo>
                  <a:pt x="138" y="45"/>
                </a:lnTo>
                <a:lnTo>
                  <a:pt x="137" y="45"/>
                </a:lnTo>
                <a:lnTo>
                  <a:pt x="137" y="45"/>
                </a:lnTo>
                <a:lnTo>
                  <a:pt x="137" y="45"/>
                </a:lnTo>
                <a:lnTo>
                  <a:pt x="137" y="45"/>
                </a:lnTo>
                <a:lnTo>
                  <a:pt x="136" y="46"/>
                </a:lnTo>
                <a:lnTo>
                  <a:pt x="133" y="47"/>
                </a:lnTo>
                <a:lnTo>
                  <a:pt x="132" y="47"/>
                </a:lnTo>
                <a:lnTo>
                  <a:pt x="131" y="46"/>
                </a:lnTo>
                <a:lnTo>
                  <a:pt x="130" y="45"/>
                </a:lnTo>
                <a:lnTo>
                  <a:pt x="130" y="44"/>
                </a:lnTo>
                <a:lnTo>
                  <a:pt x="131" y="43"/>
                </a:lnTo>
                <a:lnTo>
                  <a:pt x="131" y="42"/>
                </a:lnTo>
                <a:lnTo>
                  <a:pt x="131" y="40"/>
                </a:lnTo>
                <a:lnTo>
                  <a:pt x="130" y="39"/>
                </a:lnTo>
                <a:lnTo>
                  <a:pt x="130" y="37"/>
                </a:lnTo>
                <a:lnTo>
                  <a:pt x="129" y="35"/>
                </a:lnTo>
                <a:lnTo>
                  <a:pt x="128" y="34"/>
                </a:lnTo>
                <a:lnTo>
                  <a:pt x="127" y="32"/>
                </a:lnTo>
                <a:lnTo>
                  <a:pt x="126" y="31"/>
                </a:lnTo>
                <a:lnTo>
                  <a:pt x="125" y="29"/>
                </a:lnTo>
                <a:lnTo>
                  <a:pt x="126" y="28"/>
                </a:lnTo>
                <a:lnTo>
                  <a:pt x="126" y="27"/>
                </a:lnTo>
                <a:lnTo>
                  <a:pt x="129" y="28"/>
                </a:lnTo>
                <a:lnTo>
                  <a:pt x="130" y="28"/>
                </a:lnTo>
                <a:lnTo>
                  <a:pt x="129" y="26"/>
                </a:lnTo>
                <a:lnTo>
                  <a:pt x="127" y="25"/>
                </a:lnTo>
                <a:lnTo>
                  <a:pt x="127" y="23"/>
                </a:lnTo>
                <a:lnTo>
                  <a:pt x="128" y="23"/>
                </a:lnTo>
                <a:lnTo>
                  <a:pt x="128" y="22"/>
                </a:lnTo>
                <a:lnTo>
                  <a:pt x="127" y="22"/>
                </a:lnTo>
                <a:lnTo>
                  <a:pt x="127" y="22"/>
                </a:lnTo>
                <a:lnTo>
                  <a:pt x="126" y="22"/>
                </a:lnTo>
                <a:lnTo>
                  <a:pt x="126" y="21"/>
                </a:lnTo>
                <a:lnTo>
                  <a:pt x="125" y="19"/>
                </a:lnTo>
                <a:lnTo>
                  <a:pt x="125" y="18"/>
                </a:lnTo>
                <a:lnTo>
                  <a:pt x="125" y="18"/>
                </a:lnTo>
                <a:lnTo>
                  <a:pt x="125" y="17"/>
                </a:lnTo>
                <a:lnTo>
                  <a:pt x="125" y="17"/>
                </a:lnTo>
                <a:lnTo>
                  <a:pt x="125" y="16"/>
                </a:lnTo>
                <a:lnTo>
                  <a:pt x="123" y="15"/>
                </a:lnTo>
                <a:lnTo>
                  <a:pt x="119" y="14"/>
                </a:lnTo>
                <a:lnTo>
                  <a:pt x="113" y="12"/>
                </a:lnTo>
                <a:lnTo>
                  <a:pt x="109" y="11"/>
                </a:lnTo>
                <a:lnTo>
                  <a:pt x="105" y="10"/>
                </a:lnTo>
                <a:lnTo>
                  <a:pt x="103" y="9"/>
                </a:lnTo>
                <a:lnTo>
                  <a:pt x="102" y="9"/>
                </a:lnTo>
                <a:lnTo>
                  <a:pt x="101" y="9"/>
                </a:lnTo>
                <a:lnTo>
                  <a:pt x="100" y="10"/>
                </a:lnTo>
                <a:lnTo>
                  <a:pt x="100" y="11"/>
                </a:lnTo>
                <a:lnTo>
                  <a:pt x="99" y="10"/>
                </a:lnTo>
                <a:lnTo>
                  <a:pt x="98" y="9"/>
                </a:lnTo>
                <a:lnTo>
                  <a:pt x="98" y="8"/>
                </a:lnTo>
                <a:lnTo>
                  <a:pt x="98" y="8"/>
                </a:lnTo>
                <a:lnTo>
                  <a:pt x="97" y="9"/>
                </a:lnTo>
                <a:lnTo>
                  <a:pt x="96" y="9"/>
                </a:lnTo>
                <a:lnTo>
                  <a:pt x="95" y="7"/>
                </a:lnTo>
                <a:lnTo>
                  <a:pt x="94" y="6"/>
                </a:lnTo>
                <a:lnTo>
                  <a:pt x="93" y="6"/>
                </a:lnTo>
                <a:lnTo>
                  <a:pt x="92" y="4"/>
                </a:lnTo>
                <a:lnTo>
                  <a:pt x="90" y="4"/>
                </a:lnTo>
                <a:lnTo>
                  <a:pt x="89" y="3"/>
                </a:lnTo>
                <a:lnTo>
                  <a:pt x="88" y="2"/>
                </a:lnTo>
                <a:lnTo>
                  <a:pt x="86" y="2"/>
                </a:lnTo>
                <a:lnTo>
                  <a:pt x="85" y="1"/>
                </a:lnTo>
                <a:lnTo>
                  <a:pt x="84" y="1"/>
                </a:lnTo>
                <a:lnTo>
                  <a:pt x="84" y="0"/>
                </a:lnTo>
                <a:lnTo>
                  <a:pt x="84" y="0"/>
                </a:lnTo>
                <a:lnTo>
                  <a:pt x="84" y="0"/>
                </a:lnTo>
                <a:lnTo>
                  <a:pt x="83" y="2"/>
                </a:lnTo>
                <a:lnTo>
                  <a:pt x="83" y="2"/>
                </a:lnTo>
                <a:lnTo>
                  <a:pt x="82" y="2"/>
                </a:lnTo>
                <a:lnTo>
                  <a:pt x="81" y="2"/>
                </a:lnTo>
                <a:lnTo>
                  <a:pt x="81" y="2"/>
                </a:lnTo>
                <a:lnTo>
                  <a:pt x="80" y="2"/>
                </a:lnTo>
                <a:lnTo>
                  <a:pt x="80" y="2"/>
                </a:lnTo>
                <a:lnTo>
                  <a:pt x="80" y="2"/>
                </a:lnTo>
                <a:lnTo>
                  <a:pt x="80" y="3"/>
                </a:lnTo>
                <a:lnTo>
                  <a:pt x="80" y="4"/>
                </a:lnTo>
                <a:lnTo>
                  <a:pt x="80" y="5"/>
                </a:lnTo>
                <a:lnTo>
                  <a:pt x="80" y="5"/>
                </a:lnTo>
                <a:lnTo>
                  <a:pt x="79" y="4"/>
                </a:lnTo>
                <a:lnTo>
                  <a:pt x="79" y="4"/>
                </a:lnTo>
                <a:lnTo>
                  <a:pt x="78" y="3"/>
                </a:lnTo>
                <a:lnTo>
                  <a:pt x="78" y="5"/>
                </a:lnTo>
                <a:lnTo>
                  <a:pt x="77" y="4"/>
                </a:lnTo>
                <a:lnTo>
                  <a:pt x="76" y="4"/>
                </a:lnTo>
                <a:lnTo>
                  <a:pt x="75" y="4"/>
                </a:lnTo>
                <a:lnTo>
                  <a:pt x="75" y="4"/>
                </a:lnTo>
                <a:lnTo>
                  <a:pt x="73" y="3"/>
                </a:lnTo>
                <a:lnTo>
                  <a:pt x="73" y="2"/>
                </a:lnTo>
                <a:lnTo>
                  <a:pt x="73" y="1"/>
                </a:lnTo>
                <a:lnTo>
                  <a:pt x="73" y="1"/>
                </a:lnTo>
                <a:lnTo>
                  <a:pt x="73" y="2"/>
                </a:lnTo>
                <a:lnTo>
                  <a:pt x="73" y="3"/>
                </a:lnTo>
                <a:lnTo>
                  <a:pt x="74" y="4"/>
                </a:lnTo>
                <a:lnTo>
                  <a:pt x="75" y="5"/>
                </a:lnTo>
                <a:lnTo>
                  <a:pt x="77" y="6"/>
                </a:lnTo>
                <a:lnTo>
                  <a:pt x="78" y="6"/>
                </a:lnTo>
                <a:lnTo>
                  <a:pt x="79" y="6"/>
                </a:lnTo>
                <a:lnTo>
                  <a:pt x="80" y="6"/>
                </a:lnTo>
                <a:lnTo>
                  <a:pt x="80" y="6"/>
                </a:lnTo>
                <a:lnTo>
                  <a:pt x="80" y="6"/>
                </a:lnTo>
                <a:lnTo>
                  <a:pt x="80" y="6"/>
                </a:lnTo>
                <a:lnTo>
                  <a:pt x="80" y="7"/>
                </a:lnTo>
                <a:lnTo>
                  <a:pt x="81" y="8"/>
                </a:lnTo>
                <a:lnTo>
                  <a:pt x="82" y="9"/>
                </a:lnTo>
                <a:lnTo>
                  <a:pt x="83" y="9"/>
                </a:lnTo>
                <a:lnTo>
                  <a:pt x="84" y="11"/>
                </a:lnTo>
                <a:lnTo>
                  <a:pt x="87" y="12"/>
                </a:lnTo>
                <a:lnTo>
                  <a:pt x="89" y="14"/>
                </a:lnTo>
                <a:lnTo>
                  <a:pt x="90" y="14"/>
                </a:lnTo>
                <a:lnTo>
                  <a:pt x="91" y="16"/>
                </a:lnTo>
                <a:lnTo>
                  <a:pt x="91" y="19"/>
                </a:lnTo>
                <a:lnTo>
                  <a:pt x="91" y="21"/>
                </a:lnTo>
                <a:lnTo>
                  <a:pt x="91" y="22"/>
                </a:lnTo>
                <a:lnTo>
                  <a:pt x="89" y="23"/>
                </a:lnTo>
                <a:lnTo>
                  <a:pt x="88" y="24"/>
                </a:lnTo>
                <a:lnTo>
                  <a:pt x="87" y="24"/>
                </a:lnTo>
                <a:lnTo>
                  <a:pt x="85" y="23"/>
                </a:lnTo>
                <a:lnTo>
                  <a:pt x="84" y="24"/>
                </a:lnTo>
                <a:lnTo>
                  <a:pt x="83" y="24"/>
                </a:lnTo>
                <a:lnTo>
                  <a:pt x="83" y="25"/>
                </a:lnTo>
                <a:lnTo>
                  <a:pt x="82" y="25"/>
                </a:lnTo>
                <a:lnTo>
                  <a:pt x="82" y="26"/>
                </a:lnTo>
                <a:lnTo>
                  <a:pt x="83" y="26"/>
                </a:lnTo>
                <a:lnTo>
                  <a:pt x="84" y="26"/>
                </a:lnTo>
                <a:lnTo>
                  <a:pt x="86" y="27"/>
                </a:lnTo>
                <a:lnTo>
                  <a:pt x="87" y="29"/>
                </a:lnTo>
                <a:lnTo>
                  <a:pt x="89" y="30"/>
                </a:lnTo>
                <a:lnTo>
                  <a:pt x="89" y="31"/>
                </a:lnTo>
                <a:lnTo>
                  <a:pt x="89" y="31"/>
                </a:lnTo>
                <a:lnTo>
                  <a:pt x="87" y="32"/>
                </a:lnTo>
                <a:lnTo>
                  <a:pt x="87" y="33"/>
                </a:lnTo>
                <a:lnTo>
                  <a:pt x="88" y="33"/>
                </a:lnTo>
                <a:lnTo>
                  <a:pt x="89" y="33"/>
                </a:lnTo>
                <a:lnTo>
                  <a:pt x="89" y="33"/>
                </a:lnTo>
                <a:lnTo>
                  <a:pt x="91" y="33"/>
                </a:lnTo>
                <a:lnTo>
                  <a:pt x="91" y="33"/>
                </a:lnTo>
                <a:lnTo>
                  <a:pt x="91" y="35"/>
                </a:lnTo>
                <a:lnTo>
                  <a:pt x="90" y="36"/>
                </a:lnTo>
                <a:lnTo>
                  <a:pt x="90" y="38"/>
                </a:lnTo>
                <a:lnTo>
                  <a:pt x="89" y="39"/>
                </a:lnTo>
                <a:lnTo>
                  <a:pt x="89" y="40"/>
                </a:lnTo>
                <a:lnTo>
                  <a:pt x="88" y="41"/>
                </a:lnTo>
                <a:lnTo>
                  <a:pt x="89" y="42"/>
                </a:lnTo>
                <a:lnTo>
                  <a:pt x="89" y="42"/>
                </a:lnTo>
                <a:lnTo>
                  <a:pt x="88" y="44"/>
                </a:lnTo>
                <a:lnTo>
                  <a:pt x="87" y="45"/>
                </a:lnTo>
                <a:lnTo>
                  <a:pt x="87" y="48"/>
                </a:lnTo>
                <a:lnTo>
                  <a:pt x="87" y="48"/>
                </a:lnTo>
                <a:lnTo>
                  <a:pt x="86" y="49"/>
                </a:lnTo>
                <a:lnTo>
                  <a:pt x="85" y="50"/>
                </a:lnTo>
                <a:lnTo>
                  <a:pt x="84" y="49"/>
                </a:lnTo>
                <a:lnTo>
                  <a:pt x="82" y="49"/>
                </a:lnTo>
                <a:lnTo>
                  <a:pt x="82" y="48"/>
                </a:lnTo>
                <a:lnTo>
                  <a:pt x="81" y="48"/>
                </a:lnTo>
                <a:lnTo>
                  <a:pt x="81" y="49"/>
                </a:lnTo>
                <a:lnTo>
                  <a:pt x="82" y="51"/>
                </a:lnTo>
                <a:lnTo>
                  <a:pt x="82" y="52"/>
                </a:lnTo>
                <a:lnTo>
                  <a:pt x="82" y="53"/>
                </a:lnTo>
                <a:lnTo>
                  <a:pt x="82" y="53"/>
                </a:lnTo>
                <a:lnTo>
                  <a:pt x="83" y="54"/>
                </a:lnTo>
                <a:lnTo>
                  <a:pt x="83" y="54"/>
                </a:lnTo>
                <a:lnTo>
                  <a:pt x="82" y="54"/>
                </a:lnTo>
                <a:lnTo>
                  <a:pt x="81" y="54"/>
                </a:lnTo>
                <a:lnTo>
                  <a:pt x="81" y="54"/>
                </a:lnTo>
                <a:lnTo>
                  <a:pt x="79" y="54"/>
                </a:lnTo>
                <a:lnTo>
                  <a:pt x="77" y="54"/>
                </a:lnTo>
                <a:lnTo>
                  <a:pt x="77" y="55"/>
                </a:lnTo>
                <a:lnTo>
                  <a:pt x="76" y="55"/>
                </a:lnTo>
                <a:lnTo>
                  <a:pt x="73" y="56"/>
                </a:lnTo>
                <a:lnTo>
                  <a:pt x="72" y="56"/>
                </a:lnTo>
                <a:lnTo>
                  <a:pt x="70" y="57"/>
                </a:lnTo>
                <a:lnTo>
                  <a:pt x="70" y="56"/>
                </a:lnTo>
                <a:lnTo>
                  <a:pt x="69" y="55"/>
                </a:lnTo>
                <a:lnTo>
                  <a:pt x="69" y="55"/>
                </a:lnTo>
                <a:lnTo>
                  <a:pt x="68" y="53"/>
                </a:lnTo>
                <a:lnTo>
                  <a:pt x="68" y="53"/>
                </a:lnTo>
                <a:lnTo>
                  <a:pt x="68" y="53"/>
                </a:lnTo>
                <a:lnTo>
                  <a:pt x="68" y="54"/>
                </a:lnTo>
                <a:lnTo>
                  <a:pt x="68" y="54"/>
                </a:lnTo>
                <a:lnTo>
                  <a:pt x="68" y="55"/>
                </a:lnTo>
                <a:lnTo>
                  <a:pt x="68" y="56"/>
                </a:lnTo>
                <a:lnTo>
                  <a:pt x="68" y="57"/>
                </a:lnTo>
                <a:lnTo>
                  <a:pt x="69" y="58"/>
                </a:lnTo>
                <a:lnTo>
                  <a:pt x="70" y="58"/>
                </a:lnTo>
                <a:lnTo>
                  <a:pt x="71" y="58"/>
                </a:lnTo>
                <a:lnTo>
                  <a:pt x="72" y="59"/>
                </a:lnTo>
                <a:lnTo>
                  <a:pt x="72" y="59"/>
                </a:lnTo>
                <a:lnTo>
                  <a:pt x="72" y="60"/>
                </a:lnTo>
                <a:lnTo>
                  <a:pt x="72" y="61"/>
                </a:lnTo>
                <a:lnTo>
                  <a:pt x="71" y="62"/>
                </a:lnTo>
                <a:lnTo>
                  <a:pt x="71" y="63"/>
                </a:lnTo>
                <a:lnTo>
                  <a:pt x="71" y="64"/>
                </a:lnTo>
                <a:lnTo>
                  <a:pt x="71" y="66"/>
                </a:lnTo>
                <a:lnTo>
                  <a:pt x="71" y="67"/>
                </a:lnTo>
                <a:lnTo>
                  <a:pt x="71" y="68"/>
                </a:lnTo>
                <a:lnTo>
                  <a:pt x="70" y="68"/>
                </a:lnTo>
                <a:lnTo>
                  <a:pt x="70" y="70"/>
                </a:lnTo>
                <a:lnTo>
                  <a:pt x="69" y="70"/>
                </a:lnTo>
                <a:lnTo>
                  <a:pt x="67" y="70"/>
                </a:lnTo>
                <a:lnTo>
                  <a:pt x="65" y="70"/>
                </a:lnTo>
                <a:lnTo>
                  <a:pt x="64" y="70"/>
                </a:lnTo>
                <a:lnTo>
                  <a:pt x="63" y="70"/>
                </a:lnTo>
                <a:lnTo>
                  <a:pt x="63" y="70"/>
                </a:lnTo>
                <a:lnTo>
                  <a:pt x="64" y="70"/>
                </a:lnTo>
                <a:lnTo>
                  <a:pt x="65" y="71"/>
                </a:lnTo>
                <a:lnTo>
                  <a:pt x="65" y="72"/>
                </a:lnTo>
                <a:lnTo>
                  <a:pt x="64" y="72"/>
                </a:lnTo>
                <a:lnTo>
                  <a:pt x="62" y="73"/>
                </a:lnTo>
                <a:lnTo>
                  <a:pt x="62" y="72"/>
                </a:lnTo>
                <a:lnTo>
                  <a:pt x="61" y="72"/>
                </a:lnTo>
                <a:lnTo>
                  <a:pt x="58" y="73"/>
                </a:lnTo>
                <a:lnTo>
                  <a:pt x="56" y="75"/>
                </a:lnTo>
                <a:lnTo>
                  <a:pt x="55" y="76"/>
                </a:lnTo>
                <a:lnTo>
                  <a:pt x="54" y="77"/>
                </a:lnTo>
                <a:lnTo>
                  <a:pt x="52" y="78"/>
                </a:lnTo>
                <a:lnTo>
                  <a:pt x="51" y="79"/>
                </a:lnTo>
                <a:lnTo>
                  <a:pt x="50" y="79"/>
                </a:lnTo>
                <a:lnTo>
                  <a:pt x="49" y="80"/>
                </a:lnTo>
                <a:lnTo>
                  <a:pt x="48" y="81"/>
                </a:lnTo>
                <a:lnTo>
                  <a:pt x="48" y="84"/>
                </a:lnTo>
                <a:lnTo>
                  <a:pt x="48" y="85"/>
                </a:lnTo>
                <a:lnTo>
                  <a:pt x="48" y="86"/>
                </a:lnTo>
                <a:lnTo>
                  <a:pt x="48" y="86"/>
                </a:lnTo>
                <a:lnTo>
                  <a:pt x="48" y="87"/>
                </a:lnTo>
                <a:lnTo>
                  <a:pt x="48" y="90"/>
                </a:lnTo>
                <a:lnTo>
                  <a:pt x="48" y="91"/>
                </a:lnTo>
                <a:lnTo>
                  <a:pt x="47" y="92"/>
                </a:lnTo>
                <a:lnTo>
                  <a:pt x="47" y="92"/>
                </a:lnTo>
                <a:lnTo>
                  <a:pt x="45" y="92"/>
                </a:lnTo>
                <a:lnTo>
                  <a:pt x="43" y="91"/>
                </a:lnTo>
                <a:lnTo>
                  <a:pt x="42" y="90"/>
                </a:lnTo>
                <a:lnTo>
                  <a:pt x="42" y="89"/>
                </a:lnTo>
                <a:lnTo>
                  <a:pt x="42" y="88"/>
                </a:lnTo>
                <a:lnTo>
                  <a:pt x="41" y="88"/>
                </a:lnTo>
                <a:lnTo>
                  <a:pt x="40" y="87"/>
                </a:lnTo>
                <a:lnTo>
                  <a:pt x="40" y="87"/>
                </a:lnTo>
                <a:lnTo>
                  <a:pt x="39" y="87"/>
                </a:lnTo>
                <a:lnTo>
                  <a:pt x="39" y="87"/>
                </a:lnTo>
                <a:lnTo>
                  <a:pt x="38" y="87"/>
                </a:lnTo>
                <a:lnTo>
                  <a:pt x="38" y="87"/>
                </a:lnTo>
                <a:lnTo>
                  <a:pt x="37" y="87"/>
                </a:lnTo>
                <a:lnTo>
                  <a:pt x="36" y="87"/>
                </a:lnTo>
                <a:lnTo>
                  <a:pt x="36" y="87"/>
                </a:lnTo>
                <a:lnTo>
                  <a:pt x="35" y="86"/>
                </a:lnTo>
                <a:lnTo>
                  <a:pt x="35" y="85"/>
                </a:lnTo>
                <a:lnTo>
                  <a:pt x="35" y="85"/>
                </a:lnTo>
                <a:lnTo>
                  <a:pt x="35" y="86"/>
                </a:lnTo>
                <a:lnTo>
                  <a:pt x="34" y="86"/>
                </a:lnTo>
                <a:lnTo>
                  <a:pt x="34" y="86"/>
                </a:lnTo>
                <a:lnTo>
                  <a:pt x="33" y="86"/>
                </a:lnTo>
                <a:lnTo>
                  <a:pt x="33" y="87"/>
                </a:lnTo>
                <a:lnTo>
                  <a:pt x="31" y="87"/>
                </a:lnTo>
                <a:lnTo>
                  <a:pt x="31" y="87"/>
                </a:lnTo>
                <a:lnTo>
                  <a:pt x="30" y="87"/>
                </a:lnTo>
                <a:lnTo>
                  <a:pt x="29" y="86"/>
                </a:lnTo>
                <a:lnTo>
                  <a:pt x="29" y="87"/>
                </a:lnTo>
                <a:lnTo>
                  <a:pt x="29" y="87"/>
                </a:lnTo>
                <a:lnTo>
                  <a:pt x="29" y="87"/>
                </a:lnTo>
                <a:lnTo>
                  <a:pt x="29" y="88"/>
                </a:lnTo>
                <a:lnTo>
                  <a:pt x="30" y="88"/>
                </a:lnTo>
                <a:lnTo>
                  <a:pt x="31" y="88"/>
                </a:lnTo>
                <a:lnTo>
                  <a:pt x="31" y="88"/>
                </a:lnTo>
                <a:lnTo>
                  <a:pt x="33" y="88"/>
                </a:lnTo>
                <a:lnTo>
                  <a:pt x="34" y="88"/>
                </a:lnTo>
                <a:lnTo>
                  <a:pt x="35" y="89"/>
                </a:lnTo>
                <a:lnTo>
                  <a:pt x="35" y="90"/>
                </a:lnTo>
                <a:lnTo>
                  <a:pt x="35" y="90"/>
                </a:lnTo>
                <a:lnTo>
                  <a:pt x="34" y="90"/>
                </a:lnTo>
                <a:lnTo>
                  <a:pt x="33" y="90"/>
                </a:lnTo>
                <a:lnTo>
                  <a:pt x="33" y="90"/>
                </a:lnTo>
                <a:lnTo>
                  <a:pt x="32" y="90"/>
                </a:lnTo>
                <a:lnTo>
                  <a:pt x="31" y="90"/>
                </a:lnTo>
                <a:lnTo>
                  <a:pt x="30" y="90"/>
                </a:lnTo>
                <a:lnTo>
                  <a:pt x="29" y="90"/>
                </a:lnTo>
                <a:lnTo>
                  <a:pt x="29" y="90"/>
                </a:lnTo>
                <a:lnTo>
                  <a:pt x="28" y="91"/>
                </a:lnTo>
                <a:lnTo>
                  <a:pt x="27" y="91"/>
                </a:lnTo>
                <a:lnTo>
                  <a:pt x="26" y="91"/>
                </a:lnTo>
                <a:lnTo>
                  <a:pt x="26" y="91"/>
                </a:lnTo>
                <a:lnTo>
                  <a:pt x="25" y="91"/>
                </a:lnTo>
                <a:lnTo>
                  <a:pt x="25" y="92"/>
                </a:lnTo>
                <a:lnTo>
                  <a:pt x="24" y="92"/>
                </a:lnTo>
                <a:lnTo>
                  <a:pt x="23" y="93"/>
                </a:lnTo>
                <a:lnTo>
                  <a:pt x="23" y="93"/>
                </a:lnTo>
                <a:lnTo>
                  <a:pt x="23" y="93"/>
                </a:lnTo>
                <a:lnTo>
                  <a:pt x="22" y="93"/>
                </a:lnTo>
                <a:lnTo>
                  <a:pt x="21" y="92"/>
                </a:lnTo>
                <a:lnTo>
                  <a:pt x="20" y="92"/>
                </a:lnTo>
                <a:lnTo>
                  <a:pt x="20" y="91"/>
                </a:lnTo>
                <a:lnTo>
                  <a:pt x="20" y="90"/>
                </a:lnTo>
                <a:lnTo>
                  <a:pt x="19" y="90"/>
                </a:lnTo>
                <a:lnTo>
                  <a:pt x="18" y="90"/>
                </a:lnTo>
                <a:lnTo>
                  <a:pt x="17" y="90"/>
                </a:lnTo>
                <a:lnTo>
                  <a:pt x="17" y="90"/>
                </a:lnTo>
                <a:lnTo>
                  <a:pt x="16" y="89"/>
                </a:lnTo>
                <a:lnTo>
                  <a:pt x="16" y="89"/>
                </a:lnTo>
                <a:lnTo>
                  <a:pt x="15" y="88"/>
                </a:lnTo>
                <a:lnTo>
                  <a:pt x="14" y="88"/>
                </a:lnTo>
                <a:lnTo>
                  <a:pt x="13" y="87"/>
                </a:lnTo>
                <a:lnTo>
                  <a:pt x="13" y="87"/>
                </a:lnTo>
                <a:lnTo>
                  <a:pt x="13" y="87"/>
                </a:lnTo>
                <a:lnTo>
                  <a:pt x="13" y="87"/>
                </a:lnTo>
                <a:lnTo>
                  <a:pt x="12" y="86"/>
                </a:lnTo>
                <a:lnTo>
                  <a:pt x="12" y="86"/>
                </a:lnTo>
                <a:lnTo>
                  <a:pt x="12" y="86"/>
                </a:lnTo>
                <a:lnTo>
                  <a:pt x="12" y="85"/>
                </a:lnTo>
                <a:lnTo>
                  <a:pt x="12" y="85"/>
                </a:lnTo>
                <a:lnTo>
                  <a:pt x="11" y="84"/>
                </a:lnTo>
                <a:lnTo>
                  <a:pt x="11" y="84"/>
                </a:lnTo>
                <a:lnTo>
                  <a:pt x="11" y="83"/>
                </a:lnTo>
                <a:lnTo>
                  <a:pt x="10" y="83"/>
                </a:lnTo>
                <a:lnTo>
                  <a:pt x="10" y="82"/>
                </a:lnTo>
                <a:lnTo>
                  <a:pt x="10" y="82"/>
                </a:lnTo>
                <a:lnTo>
                  <a:pt x="10" y="83"/>
                </a:lnTo>
                <a:lnTo>
                  <a:pt x="10" y="83"/>
                </a:lnTo>
                <a:lnTo>
                  <a:pt x="10" y="83"/>
                </a:lnTo>
                <a:lnTo>
                  <a:pt x="10" y="84"/>
                </a:lnTo>
                <a:lnTo>
                  <a:pt x="11" y="85"/>
                </a:lnTo>
                <a:lnTo>
                  <a:pt x="11" y="85"/>
                </a:lnTo>
                <a:lnTo>
                  <a:pt x="10" y="85"/>
                </a:lnTo>
                <a:lnTo>
                  <a:pt x="10" y="86"/>
                </a:lnTo>
                <a:lnTo>
                  <a:pt x="10" y="87"/>
                </a:lnTo>
                <a:lnTo>
                  <a:pt x="9" y="87"/>
                </a:lnTo>
                <a:lnTo>
                  <a:pt x="9" y="88"/>
                </a:lnTo>
                <a:lnTo>
                  <a:pt x="8" y="87"/>
                </a:lnTo>
                <a:lnTo>
                  <a:pt x="7" y="86"/>
                </a:lnTo>
                <a:lnTo>
                  <a:pt x="7" y="86"/>
                </a:lnTo>
                <a:lnTo>
                  <a:pt x="6" y="86"/>
                </a:lnTo>
                <a:lnTo>
                  <a:pt x="5" y="86"/>
                </a:lnTo>
                <a:lnTo>
                  <a:pt x="3" y="86"/>
                </a:lnTo>
                <a:lnTo>
                  <a:pt x="3" y="85"/>
                </a:lnTo>
                <a:lnTo>
                  <a:pt x="3" y="85"/>
                </a:lnTo>
                <a:lnTo>
                  <a:pt x="2" y="84"/>
                </a:lnTo>
                <a:lnTo>
                  <a:pt x="1" y="83"/>
                </a:lnTo>
                <a:lnTo>
                  <a:pt x="0" y="83"/>
                </a:lnTo>
                <a:lnTo>
                  <a:pt x="0" y="83"/>
                </a:lnTo>
                <a:lnTo>
                  <a:pt x="0" y="83"/>
                </a:lnTo>
                <a:lnTo>
                  <a:pt x="0" y="83"/>
                </a:lnTo>
                <a:lnTo>
                  <a:pt x="1" y="84"/>
                </a:lnTo>
                <a:lnTo>
                  <a:pt x="1" y="84"/>
                </a:lnTo>
                <a:lnTo>
                  <a:pt x="2" y="85"/>
                </a:lnTo>
                <a:lnTo>
                  <a:pt x="2" y="85"/>
                </a:lnTo>
                <a:lnTo>
                  <a:pt x="3" y="86"/>
                </a:lnTo>
                <a:lnTo>
                  <a:pt x="3" y="86"/>
                </a:lnTo>
                <a:lnTo>
                  <a:pt x="5" y="86"/>
                </a:lnTo>
                <a:lnTo>
                  <a:pt x="6" y="87"/>
                </a:lnTo>
                <a:lnTo>
                  <a:pt x="6" y="87"/>
                </a:lnTo>
                <a:lnTo>
                  <a:pt x="7" y="87"/>
                </a:lnTo>
                <a:lnTo>
                  <a:pt x="8" y="88"/>
                </a:lnTo>
                <a:lnTo>
                  <a:pt x="9" y="88"/>
                </a:lnTo>
                <a:lnTo>
                  <a:pt x="9" y="88"/>
                </a:lnTo>
                <a:lnTo>
                  <a:pt x="10" y="87"/>
                </a:lnTo>
                <a:lnTo>
                  <a:pt x="10" y="87"/>
                </a:lnTo>
                <a:lnTo>
                  <a:pt x="10" y="86"/>
                </a:lnTo>
                <a:lnTo>
                  <a:pt x="11" y="86"/>
                </a:lnTo>
                <a:lnTo>
                  <a:pt x="12" y="87"/>
                </a:lnTo>
                <a:lnTo>
                  <a:pt x="12" y="88"/>
                </a:lnTo>
                <a:lnTo>
                  <a:pt x="13" y="88"/>
                </a:lnTo>
                <a:lnTo>
                  <a:pt x="14" y="89"/>
                </a:lnTo>
                <a:lnTo>
                  <a:pt x="14" y="89"/>
                </a:lnTo>
                <a:lnTo>
                  <a:pt x="15" y="89"/>
                </a:lnTo>
                <a:lnTo>
                  <a:pt x="16" y="90"/>
                </a:lnTo>
                <a:lnTo>
                  <a:pt x="16" y="91"/>
                </a:lnTo>
                <a:lnTo>
                  <a:pt x="15" y="91"/>
                </a:lnTo>
                <a:lnTo>
                  <a:pt x="16" y="91"/>
                </a:lnTo>
                <a:lnTo>
                  <a:pt x="16" y="91"/>
                </a:lnTo>
                <a:lnTo>
                  <a:pt x="17" y="91"/>
                </a:lnTo>
                <a:lnTo>
                  <a:pt x="17" y="91"/>
                </a:lnTo>
                <a:lnTo>
                  <a:pt x="18" y="91"/>
                </a:lnTo>
                <a:lnTo>
                  <a:pt x="19" y="91"/>
                </a:lnTo>
                <a:lnTo>
                  <a:pt x="19" y="92"/>
                </a:lnTo>
                <a:lnTo>
                  <a:pt x="20" y="92"/>
                </a:lnTo>
                <a:lnTo>
                  <a:pt x="20" y="92"/>
                </a:lnTo>
                <a:lnTo>
                  <a:pt x="21" y="93"/>
                </a:lnTo>
                <a:lnTo>
                  <a:pt x="21" y="93"/>
                </a:lnTo>
                <a:lnTo>
                  <a:pt x="22" y="94"/>
                </a:lnTo>
                <a:lnTo>
                  <a:pt x="23" y="94"/>
                </a:lnTo>
                <a:lnTo>
                  <a:pt x="24" y="94"/>
                </a:lnTo>
                <a:lnTo>
                  <a:pt x="24" y="93"/>
                </a:lnTo>
                <a:lnTo>
                  <a:pt x="25" y="92"/>
                </a:lnTo>
                <a:lnTo>
                  <a:pt x="26" y="92"/>
                </a:lnTo>
                <a:lnTo>
                  <a:pt x="26" y="92"/>
                </a:lnTo>
                <a:lnTo>
                  <a:pt x="27" y="92"/>
                </a:lnTo>
                <a:lnTo>
                  <a:pt x="29" y="91"/>
                </a:lnTo>
                <a:lnTo>
                  <a:pt x="29" y="91"/>
                </a:lnTo>
                <a:lnTo>
                  <a:pt x="30" y="92"/>
                </a:lnTo>
                <a:lnTo>
                  <a:pt x="31" y="92"/>
                </a:lnTo>
                <a:lnTo>
                  <a:pt x="32" y="92"/>
                </a:lnTo>
                <a:lnTo>
                  <a:pt x="32" y="92"/>
                </a:lnTo>
                <a:lnTo>
                  <a:pt x="33" y="91"/>
                </a:lnTo>
                <a:lnTo>
                  <a:pt x="33" y="92"/>
                </a:lnTo>
                <a:lnTo>
                  <a:pt x="33" y="92"/>
                </a:lnTo>
                <a:lnTo>
                  <a:pt x="32" y="92"/>
                </a:lnTo>
                <a:lnTo>
                  <a:pt x="31" y="93"/>
                </a:lnTo>
                <a:lnTo>
                  <a:pt x="31" y="93"/>
                </a:lnTo>
                <a:lnTo>
                  <a:pt x="30" y="94"/>
                </a:lnTo>
                <a:lnTo>
                  <a:pt x="30" y="95"/>
                </a:lnTo>
                <a:lnTo>
                  <a:pt x="29" y="96"/>
                </a:lnTo>
                <a:lnTo>
                  <a:pt x="28" y="97"/>
                </a:lnTo>
                <a:lnTo>
                  <a:pt x="27" y="97"/>
                </a:lnTo>
                <a:lnTo>
                  <a:pt x="28" y="97"/>
                </a:lnTo>
                <a:lnTo>
                  <a:pt x="28" y="98"/>
                </a:lnTo>
                <a:lnTo>
                  <a:pt x="27" y="99"/>
                </a:lnTo>
                <a:lnTo>
                  <a:pt x="27" y="99"/>
                </a:lnTo>
                <a:lnTo>
                  <a:pt x="27" y="99"/>
                </a:lnTo>
                <a:lnTo>
                  <a:pt x="28" y="99"/>
                </a:lnTo>
                <a:lnTo>
                  <a:pt x="28" y="98"/>
                </a:lnTo>
                <a:lnTo>
                  <a:pt x="29" y="97"/>
                </a:lnTo>
                <a:lnTo>
                  <a:pt x="29" y="96"/>
                </a:lnTo>
                <a:lnTo>
                  <a:pt x="30" y="96"/>
                </a:lnTo>
                <a:lnTo>
                  <a:pt x="30" y="95"/>
                </a:lnTo>
                <a:lnTo>
                  <a:pt x="31" y="94"/>
                </a:lnTo>
                <a:lnTo>
                  <a:pt x="31" y="94"/>
                </a:lnTo>
                <a:lnTo>
                  <a:pt x="33" y="93"/>
                </a:lnTo>
                <a:lnTo>
                  <a:pt x="33" y="93"/>
                </a:lnTo>
                <a:lnTo>
                  <a:pt x="34" y="92"/>
                </a:lnTo>
                <a:lnTo>
                  <a:pt x="36" y="92"/>
                </a:lnTo>
                <a:lnTo>
                  <a:pt x="38" y="91"/>
                </a:lnTo>
                <a:lnTo>
                  <a:pt x="39" y="91"/>
                </a:lnTo>
                <a:lnTo>
                  <a:pt x="40" y="91"/>
                </a:lnTo>
                <a:lnTo>
                  <a:pt x="40" y="92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21" name="Freeform 45"/>
          <p:cNvSpPr>
            <a:spLocks/>
          </p:cNvSpPr>
          <p:nvPr/>
        </p:nvSpPr>
        <p:spPr bwMode="auto">
          <a:xfrm>
            <a:off x="2982913" y="1979613"/>
            <a:ext cx="619125" cy="458787"/>
          </a:xfrm>
          <a:custGeom>
            <a:avLst/>
            <a:gdLst/>
            <a:ahLst/>
            <a:cxnLst>
              <a:cxn ang="0">
                <a:pos x="352" y="292"/>
              </a:cxn>
              <a:cxn ang="0">
                <a:pos x="349" y="274"/>
              </a:cxn>
              <a:cxn ang="0">
                <a:pos x="325" y="257"/>
              </a:cxn>
              <a:cxn ang="0">
                <a:pos x="293" y="228"/>
              </a:cxn>
              <a:cxn ang="0">
                <a:pos x="279" y="218"/>
              </a:cxn>
              <a:cxn ang="0">
                <a:pos x="270" y="214"/>
              </a:cxn>
              <a:cxn ang="0">
                <a:pos x="240" y="191"/>
              </a:cxn>
              <a:cxn ang="0">
                <a:pos x="217" y="175"/>
              </a:cxn>
              <a:cxn ang="0">
                <a:pos x="196" y="166"/>
              </a:cxn>
              <a:cxn ang="0">
                <a:pos x="173" y="150"/>
              </a:cxn>
              <a:cxn ang="0">
                <a:pos x="155" y="143"/>
              </a:cxn>
              <a:cxn ang="0">
                <a:pos x="141" y="149"/>
              </a:cxn>
              <a:cxn ang="0">
                <a:pos x="117" y="142"/>
              </a:cxn>
              <a:cxn ang="0">
                <a:pos x="71" y="97"/>
              </a:cxn>
              <a:cxn ang="0">
                <a:pos x="44" y="71"/>
              </a:cxn>
              <a:cxn ang="0">
                <a:pos x="23" y="42"/>
              </a:cxn>
              <a:cxn ang="0">
                <a:pos x="9" y="21"/>
              </a:cxn>
              <a:cxn ang="0">
                <a:pos x="0" y="0"/>
              </a:cxn>
            </a:cxnLst>
            <a:rect l="0" t="0" r="r" b="b"/>
            <a:pathLst>
              <a:path w="353" h="293">
                <a:moveTo>
                  <a:pt x="352" y="292"/>
                </a:moveTo>
                <a:lnTo>
                  <a:pt x="349" y="274"/>
                </a:lnTo>
                <a:lnTo>
                  <a:pt x="325" y="257"/>
                </a:lnTo>
                <a:lnTo>
                  <a:pt x="293" y="228"/>
                </a:lnTo>
                <a:lnTo>
                  <a:pt x="279" y="218"/>
                </a:lnTo>
                <a:lnTo>
                  <a:pt x="270" y="214"/>
                </a:lnTo>
                <a:lnTo>
                  <a:pt x="240" y="191"/>
                </a:lnTo>
                <a:lnTo>
                  <a:pt x="217" y="175"/>
                </a:lnTo>
                <a:lnTo>
                  <a:pt x="196" y="166"/>
                </a:lnTo>
                <a:lnTo>
                  <a:pt x="173" y="150"/>
                </a:lnTo>
                <a:lnTo>
                  <a:pt x="155" y="143"/>
                </a:lnTo>
                <a:lnTo>
                  <a:pt x="141" y="149"/>
                </a:lnTo>
                <a:lnTo>
                  <a:pt x="117" y="142"/>
                </a:lnTo>
                <a:lnTo>
                  <a:pt x="71" y="97"/>
                </a:lnTo>
                <a:lnTo>
                  <a:pt x="44" y="71"/>
                </a:lnTo>
                <a:lnTo>
                  <a:pt x="23" y="42"/>
                </a:lnTo>
                <a:lnTo>
                  <a:pt x="9" y="21"/>
                </a:lnTo>
                <a:lnTo>
                  <a:pt x="0" y="0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22" name="Freeform 46"/>
          <p:cNvSpPr>
            <a:spLocks/>
          </p:cNvSpPr>
          <p:nvPr/>
        </p:nvSpPr>
        <p:spPr bwMode="auto">
          <a:xfrm>
            <a:off x="3071813" y="2471738"/>
            <a:ext cx="331787" cy="46037"/>
          </a:xfrm>
          <a:custGeom>
            <a:avLst/>
            <a:gdLst/>
            <a:ahLst/>
            <a:cxnLst>
              <a:cxn ang="0">
                <a:pos x="0" y="29"/>
              </a:cxn>
              <a:cxn ang="0">
                <a:pos x="25" y="29"/>
              </a:cxn>
              <a:cxn ang="0">
                <a:pos x="39" y="20"/>
              </a:cxn>
              <a:cxn ang="0">
                <a:pos x="101" y="22"/>
              </a:cxn>
              <a:cxn ang="0">
                <a:pos x="142" y="27"/>
              </a:cxn>
              <a:cxn ang="0">
                <a:pos x="188" y="0"/>
              </a:cxn>
            </a:cxnLst>
            <a:rect l="0" t="0" r="r" b="b"/>
            <a:pathLst>
              <a:path w="189" h="30">
                <a:moveTo>
                  <a:pt x="0" y="29"/>
                </a:moveTo>
                <a:lnTo>
                  <a:pt x="25" y="29"/>
                </a:lnTo>
                <a:lnTo>
                  <a:pt x="39" y="20"/>
                </a:lnTo>
                <a:lnTo>
                  <a:pt x="101" y="22"/>
                </a:lnTo>
                <a:lnTo>
                  <a:pt x="142" y="27"/>
                </a:lnTo>
                <a:lnTo>
                  <a:pt x="188" y="0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23" name="Freeform 47"/>
          <p:cNvSpPr>
            <a:spLocks/>
          </p:cNvSpPr>
          <p:nvPr/>
        </p:nvSpPr>
        <p:spPr bwMode="auto">
          <a:xfrm>
            <a:off x="3305175" y="1689100"/>
            <a:ext cx="346075" cy="3190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48"/>
              </a:cxn>
              <a:cxn ang="0">
                <a:pos x="91" y="96"/>
              </a:cxn>
              <a:cxn ang="0">
                <a:pos x="139" y="144"/>
              </a:cxn>
              <a:cxn ang="0">
                <a:pos x="162" y="167"/>
              </a:cxn>
              <a:cxn ang="0">
                <a:pos x="182" y="183"/>
              </a:cxn>
              <a:cxn ang="0">
                <a:pos x="196" y="204"/>
              </a:cxn>
            </a:cxnLst>
            <a:rect l="0" t="0" r="r" b="b"/>
            <a:pathLst>
              <a:path w="197" h="205">
                <a:moveTo>
                  <a:pt x="0" y="0"/>
                </a:moveTo>
                <a:lnTo>
                  <a:pt x="23" y="48"/>
                </a:lnTo>
                <a:lnTo>
                  <a:pt x="91" y="96"/>
                </a:lnTo>
                <a:lnTo>
                  <a:pt x="139" y="144"/>
                </a:lnTo>
                <a:lnTo>
                  <a:pt x="162" y="167"/>
                </a:lnTo>
                <a:lnTo>
                  <a:pt x="182" y="183"/>
                </a:lnTo>
                <a:lnTo>
                  <a:pt x="196" y="204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24" name="Freeform 48"/>
          <p:cNvSpPr>
            <a:spLocks/>
          </p:cNvSpPr>
          <p:nvPr/>
        </p:nvSpPr>
        <p:spPr bwMode="auto">
          <a:xfrm>
            <a:off x="3371850" y="2230438"/>
            <a:ext cx="115888" cy="52387"/>
          </a:xfrm>
          <a:custGeom>
            <a:avLst/>
            <a:gdLst/>
            <a:ahLst/>
            <a:cxnLst>
              <a:cxn ang="0">
                <a:pos x="63" y="32"/>
              </a:cxn>
              <a:cxn ang="0">
                <a:pos x="40" y="14"/>
              </a:cxn>
              <a:cxn ang="0">
                <a:pos x="11" y="4"/>
              </a:cxn>
              <a:cxn ang="0">
                <a:pos x="0" y="0"/>
              </a:cxn>
            </a:cxnLst>
            <a:rect l="0" t="0" r="r" b="b"/>
            <a:pathLst>
              <a:path w="64" h="33">
                <a:moveTo>
                  <a:pt x="63" y="32"/>
                </a:moveTo>
                <a:lnTo>
                  <a:pt x="40" y="14"/>
                </a:lnTo>
                <a:lnTo>
                  <a:pt x="11" y="4"/>
                </a:lnTo>
                <a:lnTo>
                  <a:pt x="0" y="0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25" name="Freeform 49"/>
          <p:cNvSpPr>
            <a:spLocks/>
          </p:cNvSpPr>
          <p:nvPr/>
        </p:nvSpPr>
        <p:spPr bwMode="auto">
          <a:xfrm>
            <a:off x="3459163" y="2284413"/>
            <a:ext cx="317500" cy="31750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110" y="0"/>
              </a:cxn>
              <a:cxn ang="0">
                <a:pos x="84" y="2"/>
              </a:cxn>
              <a:cxn ang="0">
                <a:pos x="25" y="0"/>
              </a:cxn>
              <a:cxn ang="0">
                <a:pos x="12" y="0"/>
              </a:cxn>
              <a:cxn ang="0">
                <a:pos x="0" y="19"/>
              </a:cxn>
            </a:cxnLst>
            <a:rect l="0" t="0" r="r" b="b"/>
            <a:pathLst>
              <a:path w="181" h="20">
                <a:moveTo>
                  <a:pt x="180" y="0"/>
                </a:moveTo>
                <a:lnTo>
                  <a:pt x="110" y="0"/>
                </a:lnTo>
                <a:lnTo>
                  <a:pt x="84" y="2"/>
                </a:lnTo>
                <a:lnTo>
                  <a:pt x="25" y="0"/>
                </a:lnTo>
                <a:lnTo>
                  <a:pt x="12" y="0"/>
                </a:lnTo>
                <a:lnTo>
                  <a:pt x="0" y="19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26" name="Freeform 50"/>
          <p:cNvSpPr>
            <a:spLocks/>
          </p:cNvSpPr>
          <p:nvPr/>
        </p:nvSpPr>
        <p:spPr bwMode="auto">
          <a:xfrm>
            <a:off x="3297238" y="2316163"/>
            <a:ext cx="166687" cy="150812"/>
          </a:xfrm>
          <a:custGeom>
            <a:avLst/>
            <a:gdLst/>
            <a:ahLst/>
            <a:cxnLst>
              <a:cxn ang="0">
                <a:pos x="93" y="0"/>
              </a:cxn>
              <a:cxn ang="0">
                <a:pos x="59" y="27"/>
              </a:cxn>
              <a:cxn ang="0">
                <a:pos x="52" y="44"/>
              </a:cxn>
              <a:cxn ang="0">
                <a:pos x="32" y="50"/>
              </a:cxn>
              <a:cxn ang="0">
                <a:pos x="27" y="50"/>
              </a:cxn>
              <a:cxn ang="0">
                <a:pos x="11" y="68"/>
              </a:cxn>
              <a:cxn ang="0">
                <a:pos x="0" y="80"/>
              </a:cxn>
              <a:cxn ang="0">
                <a:pos x="2" y="96"/>
              </a:cxn>
            </a:cxnLst>
            <a:rect l="0" t="0" r="r" b="b"/>
            <a:pathLst>
              <a:path w="94" h="97">
                <a:moveTo>
                  <a:pt x="93" y="0"/>
                </a:moveTo>
                <a:lnTo>
                  <a:pt x="59" y="27"/>
                </a:lnTo>
                <a:lnTo>
                  <a:pt x="52" y="44"/>
                </a:lnTo>
                <a:lnTo>
                  <a:pt x="32" y="50"/>
                </a:lnTo>
                <a:lnTo>
                  <a:pt x="27" y="50"/>
                </a:lnTo>
                <a:lnTo>
                  <a:pt x="11" y="68"/>
                </a:lnTo>
                <a:lnTo>
                  <a:pt x="0" y="80"/>
                </a:lnTo>
                <a:lnTo>
                  <a:pt x="2" y="96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27" name="Freeform 51"/>
          <p:cNvSpPr>
            <a:spLocks/>
          </p:cNvSpPr>
          <p:nvPr/>
        </p:nvSpPr>
        <p:spPr bwMode="auto">
          <a:xfrm>
            <a:off x="3397250" y="2143125"/>
            <a:ext cx="44450" cy="61913"/>
          </a:xfrm>
          <a:custGeom>
            <a:avLst/>
            <a:gdLst/>
            <a:ahLst/>
            <a:cxnLst>
              <a:cxn ang="0">
                <a:pos x="11" y="36"/>
              </a:cxn>
              <a:cxn ang="0">
                <a:pos x="7" y="37"/>
              </a:cxn>
              <a:cxn ang="0">
                <a:pos x="6" y="39"/>
              </a:cxn>
              <a:cxn ang="0">
                <a:pos x="5" y="38"/>
              </a:cxn>
              <a:cxn ang="0">
                <a:pos x="6" y="38"/>
              </a:cxn>
              <a:cxn ang="0">
                <a:pos x="8" y="34"/>
              </a:cxn>
              <a:cxn ang="0">
                <a:pos x="10" y="32"/>
              </a:cxn>
              <a:cxn ang="0">
                <a:pos x="9" y="30"/>
              </a:cxn>
              <a:cxn ang="0">
                <a:pos x="6" y="29"/>
              </a:cxn>
              <a:cxn ang="0">
                <a:pos x="2" y="30"/>
              </a:cxn>
              <a:cxn ang="0">
                <a:pos x="0" y="30"/>
              </a:cxn>
              <a:cxn ang="0">
                <a:pos x="2" y="29"/>
              </a:cxn>
              <a:cxn ang="0">
                <a:pos x="3" y="26"/>
              </a:cxn>
              <a:cxn ang="0">
                <a:pos x="4" y="26"/>
              </a:cxn>
              <a:cxn ang="0">
                <a:pos x="7" y="26"/>
              </a:cxn>
              <a:cxn ang="0">
                <a:pos x="8" y="24"/>
              </a:cxn>
              <a:cxn ang="0">
                <a:pos x="7" y="22"/>
              </a:cxn>
              <a:cxn ang="0">
                <a:pos x="6" y="20"/>
              </a:cxn>
              <a:cxn ang="0">
                <a:pos x="5" y="18"/>
              </a:cxn>
              <a:cxn ang="0">
                <a:pos x="4" y="16"/>
              </a:cxn>
              <a:cxn ang="0">
                <a:pos x="4" y="14"/>
              </a:cxn>
              <a:cxn ang="0">
                <a:pos x="3" y="12"/>
              </a:cxn>
              <a:cxn ang="0">
                <a:pos x="2" y="12"/>
              </a:cxn>
              <a:cxn ang="0">
                <a:pos x="3" y="10"/>
              </a:cxn>
              <a:cxn ang="0">
                <a:pos x="3" y="9"/>
              </a:cxn>
              <a:cxn ang="0">
                <a:pos x="4" y="12"/>
              </a:cxn>
              <a:cxn ang="0">
                <a:pos x="6" y="14"/>
              </a:cxn>
              <a:cxn ang="0">
                <a:pos x="8" y="15"/>
              </a:cxn>
              <a:cxn ang="0">
                <a:pos x="8" y="12"/>
              </a:cxn>
              <a:cxn ang="0">
                <a:pos x="9" y="8"/>
              </a:cxn>
              <a:cxn ang="0">
                <a:pos x="11" y="6"/>
              </a:cxn>
              <a:cxn ang="0">
                <a:pos x="12" y="3"/>
              </a:cxn>
              <a:cxn ang="0">
                <a:pos x="13" y="1"/>
              </a:cxn>
              <a:cxn ang="0">
                <a:pos x="14" y="1"/>
              </a:cxn>
              <a:cxn ang="0">
                <a:pos x="13" y="3"/>
              </a:cxn>
              <a:cxn ang="0">
                <a:pos x="13" y="5"/>
              </a:cxn>
              <a:cxn ang="0">
                <a:pos x="13" y="7"/>
              </a:cxn>
              <a:cxn ang="0">
                <a:pos x="13" y="9"/>
              </a:cxn>
              <a:cxn ang="0">
                <a:pos x="13" y="12"/>
              </a:cxn>
              <a:cxn ang="0">
                <a:pos x="13" y="16"/>
              </a:cxn>
              <a:cxn ang="0">
                <a:pos x="14" y="19"/>
              </a:cxn>
              <a:cxn ang="0">
                <a:pos x="15" y="22"/>
              </a:cxn>
              <a:cxn ang="0">
                <a:pos x="16" y="24"/>
              </a:cxn>
              <a:cxn ang="0">
                <a:pos x="18" y="27"/>
              </a:cxn>
              <a:cxn ang="0">
                <a:pos x="19" y="29"/>
              </a:cxn>
              <a:cxn ang="0">
                <a:pos x="21" y="27"/>
              </a:cxn>
              <a:cxn ang="0">
                <a:pos x="22" y="25"/>
              </a:cxn>
              <a:cxn ang="0">
                <a:pos x="23" y="24"/>
              </a:cxn>
              <a:cxn ang="0">
                <a:pos x="22" y="28"/>
              </a:cxn>
              <a:cxn ang="0">
                <a:pos x="22" y="29"/>
              </a:cxn>
            </a:cxnLst>
            <a:rect l="0" t="0" r="r" b="b"/>
            <a:pathLst>
              <a:path w="24" h="40">
                <a:moveTo>
                  <a:pt x="12" y="35"/>
                </a:moveTo>
                <a:lnTo>
                  <a:pt x="12" y="35"/>
                </a:lnTo>
                <a:lnTo>
                  <a:pt x="11" y="36"/>
                </a:lnTo>
                <a:lnTo>
                  <a:pt x="10" y="36"/>
                </a:lnTo>
                <a:lnTo>
                  <a:pt x="9" y="37"/>
                </a:lnTo>
                <a:lnTo>
                  <a:pt x="7" y="37"/>
                </a:lnTo>
                <a:lnTo>
                  <a:pt x="7" y="38"/>
                </a:lnTo>
                <a:lnTo>
                  <a:pt x="6" y="38"/>
                </a:lnTo>
                <a:lnTo>
                  <a:pt x="6" y="39"/>
                </a:lnTo>
                <a:lnTo>
                  <a:pt x="5" y="39"/>
                </a:lnTo>
                <a:lnTo>
                  <a:pt x="5" y="39"/>
                </a:lnTo>
                <a:lnTo>
                  <a:pt x="5" y="38"/>
                </a:lnTo>
                <a:lnTo>
                  <a:pt x="5" y="38"/>
                </a:lnTo>
                <a:lnTo>
                  <a:pt x="5" y="38"/>
                </a:lnTo>
                <a:lnTo>
                  <a:pt x="6" y="38"/>
                </a:lnTo>
                <a:lnTo>
                  <a:pt x="7" y="37"/>
                </a:lnTo>
                <a:lnTo>
                  <a:pt x="7" y="36"/>
                </a:lnTo>
                <a:lnTo>
                  <a:pt x="8" y="34"/>
                </a:lnTo>
                <a:lnTo>
                  <a:pt x="8" y="34"/>
                </a:lnTo>
                <a:lnTo>
                  <a:pt x="9" y="33"/>
                </a:lnTo>
                <a:lnTo>
                  <a:pt x="10" y="32"/>
                </a:lnTo>
                <a:lnTo>
                  <a:pt x="10" y="31"/>
                </a:lnTo>
                <a:lnTo>
                  <a:pt x="10" y="30"/>
                </a:lnTo>
                <a:lnTo>
                  <a:pt x="9" y="30"/>
                </a:lnTo>
                <a:lnTo>
                  <a:pt x="8" y="30"/>
                </a:lnTo>
                <a:lnTo>
                  <a:pt x="7" y="29"/>
                </a:lnTo>
                <a:lnTo>
                  <a:pt x="6" y="29"/>
                </a:lnTo>
                <a:lnTo>
                  <a:pt x="4" y="30"/>
                </a:lnTo>
                <a:lnTo>
                  <a:pt x="3" y="30"/>
                </a:lnTo>
                <a:lnTo>
                  <a:pt x="2" y="30"/>
                </a:lnTo>
                <a:lnTo>
                  <a:pt x="1" y="30"/>
                </a:lnTo>
                <a:lnTo>
                  <a:pt x="0" y="30"/>
                </a:lnTo>
                <a:lnTo>
                  <a:pt x="0" y="30"/>
                </a:lnTo>
                <a:lnTo>
                  <a:pt x="0" y="30"/>
                </a:lnTo>
                <a:lnTo>
                  <a:pt x="1" y="29"/>
                </a:lnTo>
                <a:lnTo>
                  <a:pt x="2" y="29"/>
                </a:lnTo>
                <a:lnTo>
                  <a:pt x="2" y="28"/>
                </a:lnTo>
                <a:lnTo>
                  <a:pt x="2" y="27"/>
                </a:lnTo>
                <a:lnTo>
                  <a:pt x="3" y="26"/>
                </a:lnTo>
                <a:lnTo>
                  <a:pt x="3" y="26"/>
                </a:lnTo>
                <a:lnTo>
                  <a:pt x="3" y="26"/>
                </a:lnTo>
                <a:lnTo>
                  <a:pt x="4" y="26"/>
                </a:lnTo>
                <a:lnTo>
                  <a:pt x="5" y="26"/>
                </a:lnTo>
                <a:lnTo>
                  <a:pt x="6" y="26"/>
                </a:lnTo>
                <a:lnTo>
                  <a:pt x="7" y="26"/>
                </a:lnTo>
                <a:lnTo>
                  <a:pt x="7" y="25"/>
                </a:lnTo>
                <a:lnTo>
                  <a:pt x="8" y="24"/>
                </a:lnTo>
                <a:lnTo>
                  <a:pt x="8" y="24"/>
                </a:lnTo>
                <a:lnTo>
                  <a:pt x="8" y="24"/>
                </a:lnTo>
                <a:lnTo>
                  <a:pt x="8" y="23"/>
                </a:lnTo>
                <a:lnTo>
                  <a:pt x="7" y="22"/>
                </a:lnTo>
                <a:lnTo>
                  <a:pt x="7" y="22"/>
                </a:lnTo>
                <a:lnTo>
                  <a:pt x="7" y="21"/>
                </a:lnTo>
                <a:lnTo>
                  <a:pt x="6" y="20"/>
                </a:lnTo>
                <a:lnTo>
                  <a:pt x="6" y="19"/>
                </a:lnTo>
                <a:lnTo>
                  <a:pt x="5" y="19"/>
                </a:lnTo>
                <a:lnTo>
                  <a:pt x="5" y="18"/>
                </a:lnTo>
                <a:lnTo>
                  <a:pt x="4" y="17"/>
                </a:lnTo>
                <a:lnTo>
                  <a:pt x="4" y="17"/>
                </a:lnTo>
                <a:lnTo>
                  <a:pt x="4" y="16"/>
                </a:lnTo>
                <a:lnTo>
                  <a:pt x="4" y="15"/>
                </a:lnTo>
                <a:lnTo>
                  <a:pt x="4" y="15"/>
                </a:lnTo>
                <a:lnTo>
                  <a:pt x="4" y="14"/>
                </a:lnTo>
                <a:lnTo>
                  <a:pt x="3" y="13"/>
                </a:lnTo>
                <a:lnTo>
                  <a:pt x="3" y="12"/>
                </a:lnTo>
                <a:lnTo>
                  <a:pt x="3" y="12"/>
                </a:lnTo>
                <a:lnTo>
                  <a:pt x="2" y="12"/>
                </a:lnTo>
                <a:lnTo>
                  <a:pt x="2" y="12"/>
                </a:lnTo>
                <a:lnTo>
                  <a:pt x="2" y="12"/>
                </a:lnTo>
                <a:lnTo>
                  <a:pt x="3" y="12"/>
                </a:lnTo>
                <a:lnTo>
                  <a:pt x="3" y="11"/>
                </a:lnTo>
                <a:lnTo>
                  <a:pt x="3" y="10"/>
                </a:lnTo>
                <a:lnTo>
                  <a:pt x="3" y="10"/>
                </a:lnTo>
                <a:lnTo>
                  <a:pt x="3" y="9"/>
                </a:lnTo>
                <a:lnTo>
                  <a:pt x="3" y="9"/>
                </a:lnTo>
                <a:lnTo>
                  <a:pt x="4" y="10"/>
                </a:lnTo>
                <a:lnTo>
                  <a:pt x="4" y="11"/>
                </a:lnTo>
                <a:lnTo>
                  <a:pt x="4" y="12"/>
                </a:lnTo>
                <a:lnTo>
                  <a:pt x="5" y="12"/>
                </a:lnTo>
                <a:lnTo>
                  <a:pt x="5" y="13"/>
                </a:lnTo>
                <a:lnTo>
                  <a:pt x="6" y="14"/>
                </a:lnTo>
                <a:lnTo>
                  <a:pt x="7" y="15"/>
                </a:lnTo>
                <a:lnTo>
                  <a:pt x="7" y="15"/>
                </a:lnTo>
                <a:lnTo>
                  <a:pt x="8" y="15"/>
                </a:lnTo>
                <a:lnTo>
                  <a:pt x="8" y="15"/>
                </a:lnTo>
                <a:lnTo>
                  <a:pt x="8" y="13"/>
                </a:lnTo>
                <a:lnTo>
                  <a:pt x="8" y="12"/>
                </a:lnTo>
                <a:lnTo>
                  <a:pt x="8" y="11"/>
                </a:lnTo>
                <a:lnTo>
                  <a:pt x="9" y="10"/>
                </a:lnTo>
                <a:lnTo>
                  <a:pt x="9" y="8"/>
                </a:lnTo>
                <a:lnTo>
                  <a:pt x="10" y="8"/>
                </a:lnTo>
                <a:lnTo>
                  <a:pt x="10" y="7"/>
                </a:lnTo>
                <a:lnTo>
                  <a:pt x="11" y="6"/>
                </a:lnTo>
                <a:lnTo>
                  <a:pt x="11" y="4"/>
                </a:lnTo>
                <a:lnTo>
                  <a:pt x="11" y="3"/>
                </a:lnTo>
                <a:lnTo>
                  <a:pt x="12" y="3"/>
                </a:lnTo>
                <a:lnTo>
                  <a:pt x="12" y="2"/>
                </a:lnTo>
                <a:lnTo>
                  <a:pt x="13" y="1"/>
                </a:lnTo>
                <a:lnTo>
                  <a:pt x="13" y="1"/>
                </a:lnTo>
                <a:lnTo>
                  <a:pt x="13" y="0"/>
                </a:lnTo>
                <a:lnTo>
                  <a:pt x="13" y="0"/>
                </a:lnTo>
                <a:lnTo>
                  <a:pt x="14" y="1"/>
                </a:lnTo>
                <a:lnTo>
                  <a:pt x="14" y="1"/>
                </a:lnTo>
                <a:lnTo>
                  <a:pt x="13" y="2"/>
                </a:lnTo>
                <a:lnTo>
                  <a:pt x="13" y="3"/>
                </a:lnTo>
                <a:lnTo>
                  <a:pt x="13" y="3"/>
                </a:lnTo>
                <a:lnTo>
                  <a:pt x="13" y="4"/>
                </a:lnTo>
                <a:lnTo>
                  <a:pt x="13" y="5"/>
                </a:lnTo>
                <a:lnTo>
                  <a:pt x="13" y="6"/>
                </a:lnTo>
                <a:lnTo>
                  <a:pt x="13" y="6"/>
                </a:lnTo>
                <a:lnTo>
                  <a:pt x="13" y="7"/>
                </a:lnTo>
                <a:lnTo>
                  <a:pt x="13" y="8"/>
                </a:lnTo>
                <a:lnTo>
                  <a:pt x="13" y="9"/>
                </a:lnTo>
                <a:lnTo>
                  <a:pt x="13" y="9"/>
                </a:lnTo>
                <a:lnTo>
                  <a:pt x="13" y="10"/>
                </a:lnTo>
                <a:lnTo>
                  <a:pt x="13" y="11"/>
                </a:lnTo>
                <a:lnTo>
                  <a:pt x="13" y="12"/>
                </a:lnTo>
                <a:lnTo>
                  <a:pt x="13" y="13"/>
                </a:lnTo>
                <a:lnTo>
                  <a:pt x="13" y="15"/>
                </a:lnTo>
                <a:lnTo>
                  <a:pt x="13" y="16"/>
                </a:lnTo>
                <a:lnTo>
                  <a:pt x="14" y="17"/>
                </a:lnTo>
                <a:lnTo>
                  <a:pt x="14" y="19"/>
                </a:lnTo>
                <a:lnTo>
                  <a:pt x="14" y="19"/>
                </a:lnTo>
                <a:lnTo>
                  <a:pt x="14" y="20"/>
                </a:lnTo>
                <a:lnTo>
                  <a:pt x="14" y="21"/>
                </a:lnTo>
                <a:lnTo>
                  <a:pt x="15" y="22"/>
                </a:lnTo>
                <a:lnTo>
                  <a:pt x="15" y="23"/>
                </a:lnTo>
                <a:lnTo>
                  <a:pt x="16" y="23"/>
                </a:lnTo>
                <a:lnTo>
                  <a:pt x="16" y="24"/>
                </a:lnTo>
                <a:lnTo>
                  <a:pt x="17" y="25"/>
                </a:lnTo>
                <a:lnTo>
                  <a:pt x="18" y="26"/>
                </a:lnTo>
                <a:lnTo>
                  <a:pt x="18" y="27"/>
                </a:lnTo>
                <a:lnTo>
                  <a:pt x="18" y="27"/>
                </a:lnTo>
                <a:lnTo>
                  <a:pt x="19" y="28"/>
                </a:lnTo>
                <a:lnTo>
                  <a:pt x="19" y="29"/>
                </a:lnTo>
                <a:lnTo>
                  <a:pt x="20" y="28"/>
                </a:lnTo>
                <a:lnTo>
                  <a:pt x="20" y="28"/>
                </a:lnTo>
                <a:lnTo>
                  <a:pt x="21" y="27"/>
                </a:lnTo>
                <a:lnTo>
                  <a:pt x="21" y="26"/>
                </a:lnTo>
                <a:lnTo>
                  <a:pt x="22" y="25"/>
                </a:lnTo>
                <a:lnTo>
                  <a:pt x="22" y="25"/>
                </a:lnTo>
                <a:lnTo>
                  <a:pt x="22" y="24"/>
                </a:lnTo>
                <a:lnTo>
                  <a:pt x="23" y="24"/>
                </a:lnTo>
                <a:lnTo>
                  <a:pt x="23" y="24"/>
                </a:lnTo>
                <a:lnTo>
                  <a:pt x="23" y="25"/>
                </a:lnTo>
                <a:lnTo>
                  <a:pt x="22" y="26"/>
                </a:lnTo>
                <a:lnTo>
                  <a:pt x="22" y="28"/>
                </a:lnTo>
                <a:lnTo>
                  <a:pt x="22" y="28"/>
                </a:lnTo>
                <a:lnTo>
                  <a:pt x="22" y="29"/>
                </a:lnTo>
                <a:lnTo>
                  <a:pt x="22" y="29"/>
                </a:lnTo>
                <a:lnTo>
                  <a:pt x="12" y="35"/>
                </a:lnTo>
              </a:path>
            </a:pathLst>
          </a:custGeom>
          <a:solidFill>
            <a:srgbClr val="00279F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28" name="Freeform 52"/>
          <p:cNvSpPr>
            <a:spLocks/>
          </p:cNvSpPr>
          <p:nvPr/>
        </p:nvSpPr>
        <p:spPr bwMode="auto">
          <a:xfrm>
            <a:off x="3121025" y="2051050"/>
            <a:ext cx="250825" cy="295275"/>
          </a:xfrm>
          <a:custGeom>
            <a:avLst/>
            <a:gdLst/>
            <a:ahLst/>
            <a:cxnLst>
              <a:cxn ang="0">
                <a:pos x="54" y="9"/>
              </a:cxn>
              <a:cxn ang="0">
                <a:pos x="59" y="1"/>
              </a:cxn>
              <a:cxn ang="0">
                <a:pos x="58" y="15"/>
              </a:cxn>
              <a:cxn ang="0">
                <a:pos x="42" y="27"/>
              </a:cxn>
              <a:cxn ang="0">
                <a:pos x="40" y="46"/>
              </a:cxn>
              <a:cxn ang="0">
                <a:pos x="55" y="57"/>
              </a:cxn>
              <a:cxn ang="0">
                <a:pos x="61" y="50"/>
              </a:cxn>
              <a:cxn ang="0">
                <a:pos x="66" y="73"/>
              </a:cxn>
              <a:cxn ang="0">
                <a:pos x="76" y="77"/>
              </a:cxn>
              <a:cxn ang="0">
                <a:pos x="84" y="81"/>
              </a:cxn>
              <a:cxn ang="0">
                <a:pos x="94" y="90"/>
              </a:cxn>
              <a:cxn ang="0">
                <a:pos x="92" y="107"/>
              </a:cxn>
              <a:cxn ang="0">
                <a:pos x="91" y="109"/>
              </a:cxn>
              <a:cxn ang="0">
                <a:pos x="82" y="112"/>
              </a:cxn>
              <a:cxn ang="0">
                <a:pos x="86" y="123"/>
              </a:cxn>
              <a:cxn ang="0">
                <a:pos x="75" y="130"/>
              </a:cxn>
              <a:cxn ang="0">
                <a:pos x="68" y="147"/>
              </a:cxn>
              <a:cxn ang="0">
                <a:pos x="77" y="154"/>
              </a:cxn>
              <a:cxn ang="0">
                <a:pos x="92" y="154"/>
              </a:cxn>
              <a:cxn ang="0">
                <a:pos x="101" y="152"/>
              </a:cxn>
              <a:cxn ang="0">
                <a:pos x="106" y="152"/>
              </a:cxn>
              <a:cxn ang="0">
                <a:pos x="122" y="153"/>
              </a:cxn>
              <a:cxn ang="0">
                <a:pos x="130" y="149"/>
              </a:cxn>
              <a:cxn ang="0">
                <a:pos x="142" y="153"/>
              </a:cxn>
              <a:cxn ang="0">
                <a:pos x="132" y="164"/>
              </a:cxn>
              <a:cxn ang="0">
                <a:pos x="115" y="170"/>
              </a:cxn>
              <a:cxn ang="0">
                <a:pos x="100" y="165"/>
              </a:cxn>
              <a:cxn ang="0">
                <a:pos x="94" y="169"/>
              </a:cxn>
              <a:cxn ang="0">
                <a:pos x="90" y="166"/>
              </a:cxn>
              <a:cxn ang="0">
                <a:pos x="84" y="164"/>
              </a:cxn>
              <a:cxn ang="0">
                <a:pos x="79" y="173"/>
              </a:cxn>
              <a:cxn ang="0">
                <a:pos x="77" y="186"/>
              </a:cxn>
              <a:cxn ang="0">
                <a:pos x="76" y="179"/>
              </a:cxn>
              <a:cxn ang="0">
                <a:pos x="67" y="176"/>
              </a:cxn>
              <a:cxn ang="0">
                <a:pos x="75" y="172"/>
              </a:cxn>
              <a:cxn ang="0">
                <a:pos x="74" y="163"/>
              </a:cxn>
              <a:cxn ang="0">
                <a:pos x="63" y="164"/>
              </a:cxn>
              <a:cxn ang="0">
                <a:pos x="60" y="155"/>
              </a:cxn>
              <a:cxn ang="0">
                <a:pos x="45" y="150"/>
              </a:cxn>
              <a:cxn ang="0">
                <a:pos x="29" y="150"/>
              </a:cxn>
              <a:cxn ang="0">
                <a:pos x="25" y="147"/>
              </a:cxn>
              <a:cxn ang="0">
                <a:pos x="19" y="147"/>
              </a:cxn>
              <a:cxn ang="0">
                <a:pos x="11" y="135"/>
              </a:cxn>
              <a:cxn ang="0">
                <a:pos x="19" y="134"/>
              </a:cxn>
              <a:cxn ang="0">
                <a:pos x="27" y="131"/>
              </a:cxn>
              <a:cxn ang="0">
                <a:pos x="22" y="129"/>
              </a:cxn>
              <a:cxn ang="0">
                <a:pos x="13" y="124"/>
              </a:cxn>
              <a:cxn ang="0">
                <a:pos x="29" y="113"/>
              </a:cxn>
              <a:cxn ang="0">
                <a:pos x="47" y="120"/>
              </a:cxn>
              <a:cxn ang="0">
                <a:pos x="50" y="111"/>
              </a:cxn>
              <a:cxn ang="0">
                <a:pos x="67" y="112"/>
              </a:cxn>
              <a:cxn ang="0">
                <a:pos x="89" y="97"/>
              </a:cxn>
              <a:cxn ang="0">
                <a:pos x="68" y="95"/>
              </a:cxn>
              <a:cxn ang="0">
                <a:pos x="47" y="89"/>
              </a:cxn>
              <a:cxn ang="0">
                <a:pos x="54" y="74"/>
              </a:cxn>
              <a:cxn ang="0">
                <a:pos x="56" y="62"/>
              </a:cxn>
              <a:cxn ang="0">
                <a:pos x="32" y="47"/>
              </a:cxn>
              <a:cxn ang="0">
                <a:pos x="1" y="33"/>
              </a:cxn>
              <a:cxn ang="0">
                <a:pos x="10" y="40"/>
              </a:cxn>
              <a:cxn ang="0">
                <a:pos x="37" y="45"/>
              </a:cxn>
              <a:cxn ang="0">
                <a:pos x="45" y="24"/>
              </a:cxn>
            </a:cxnLst>
            <a:rect l="0" t="0" r="r" b="b"/>
            <a:pathLst>
              <a:path w="143" h="187">
                <a:moveTo>
                  <a:pt x="52" y="21"/>
                </a:moveTo>
                <a:lnTo>
                  <a:pt x="54" y="21"/>
                </a:lnTo>
                <a:lnTo>
                  <a:pt x="54" y="20"/>
                </a:lnTo>
                <a:lnTo>
                  <a:pt x="55" y="20"/>
                </a:lnTo>
                <a:lnTo>
                  <a:pt x="55" y="19"/>
                </a:lnTo>
                <a:lnTo>
                  <a:pt x="54" y="19"/>
                </a:lnTo>
                <a:lnTo>
                  <a:pt x="54" y="18"/>
                </a:lnTo>
                <a:lnTo>
                  <a:pt x="54" y="17"/>
                </a:lnTo>
                <a:lnTo>
                  <a:pt x="55" y="17"/>
                </a:lnTo>
                <a:lnTo>
                  <a:pt x="56" y="16"/>
                </a:lnTo>
                <a:lnTo>
                  <a:pt x="58" y="15"/>
                </a:lnTo>
                <a:lnTo>
                  <a:pt x="58" y="15"/>
                </a:lnTo>
                <a:lnTo>
                  <a:pt x="59" y="14"/>
                </a:lnTo>
                <a:lnTo>
                  <a:pt x="58" y="14"/>
                </a:lnTo>
                <a:lnTo>
                  <a:pt x="57" y="13"/>
                </a:lnTo>
                <a:lnTo>
                  <a:pt x="56" y="12"/>
                </a:lnTo>
                <a:lnTo>
                  <a:pt x="56" y="10"/>
                </a:lnTo>
                <a:lnTo>
                  <a:pt x="55" y="10"/>
                </a:lnTo>
                <a:lnTo>
                  <a:pt x="54" y="9"/>
                </a:lnTo>
                <a:lnTo>
                  <a:pt x="54" y="8"/>
                </a:lnTo>
                <a:lnTo>
                  <a:pt x="54" y="7"/>
                </a:lnTo>
                <a:lnTo>
                  <a:pt x="53" y="6"/>
                </a:lnTo>
                <a:lnTo>
                  <a:pt x="53" y="5"/>
                </a:lnTo>
                <a:lnTo>
                  <a:pt x="54" y="5"/>
                </a:lnTo>
                <a:lnTo>
                  <a:pt x="56" y="5"/>
                </a:lnTo>
                <a:lnTo>
                  <a:pt x="56" y="4"/>
                </a:lnTo>
                <a:lnTo>
                  <a:pt x="57" y="4"/>
                </a:lnTo>
                <a:lnTo>
                  <a:pt x="57" y="3"/>
                </a:lnTo>
                <a:lnTo>
                  <a:pt x="57" y="2"/>
                </a:lnTo>
                <a:lnTo>
                  <a:pt x="57" y="2"/>
                </a:lnTo>
                <a:lnTo>
                  <a:pt x="58" y="1"/>
                </a:lnTo>
                <a:lnTo>
                  <a:pt x="59" y="1"/>
                </a:lnTo>
                <a:lnTo>
                  <a:pt x="61" y="0"/>
                </a:lnTo>
                <a:lnTo>
                  <a:pt x="61" y="0"/>
                </a:lnTo>
                <a:lnTo>
                  <a:pt x="61" y="0"/>
                </a:lnTo>
                <a:lnTo>
                  <a:pt x="61" y="1"/>
                </a:lnTo>
                <a:lnTo>
                  <a:pt x="60" y="2"/>
                </a:lnTo>
                <a:lnTo>
                  <a:pt x="59" y="1"/>
                </a:lnTo>
                <a:lnTo>
                  <a:pt x="59" y="2"/>
                </a:lnTo>
                <a:lnTo>
                  <a:pt x="58" y="2"/>
                </a:lnTo>
                <a:lnTo>
                  <a:pt x="57" y="3"/>
                </a:lnTo>
                <a:lnTo>
                  <a:pt x="57" y="4"/>
                </a:lnTo>
                <a:lnTo>
                  <a:pt x="56" y="5"/>
                </a:lnTo>
                <a:lnTo>
                  <a:pt x="55" y="5"/>
                </a:lnTo>
                <a:lnTo>
                  <a:pt x="53" y="5"/>
                </a:lnTo>
                <a:lnTo>
                  <a:pt x="53" y="6"/>
                </a:lnTo>
                <a:lnTo>
                  <a:pt x="54" y="6"/>
                </a:lnTo>
                <a:lnTo>
                  <a:pt x="54" y="8"/>
                </a:lnTo>
                <a:lnTo>
                  <a:pt x="54" y="9"/>
                </a:lnTo>
                <a:lnTo>
                  <a:pt x="55" y="9"/>
                </a:lnTo>
                <a:lnTo>
                  <a:pt x="56" y="10"/>
                </a:lnTo>
                <a:lnTo>
                  <a:pt x="56" y="11"/>
                </a:lnTo>
                <a:lnTo>
                  <a:pt x="57" y="12"/>
                </a:lnTo>
                <a:lnTo>
                  <a:pt x="58" y="13"/>
                </a:lnTo>
                <a:lnTo>
                  <a:pt x="59" y="14"/>
                </a:lnTo>
                <a:lnTo>
                  <a:pt x="59" y="15"/>
                </a:lnTo>
                <a:lnTo>
                  <a:pt x="58" y="15"/>
                </a:lnTo>
                <a:lnTo>
                  <a:pt x="58" y="15"/>
                </a:lnTo>
                <a:lnTo>
                  <a:pt x="56" y="16"/>
                </a:lnTo>
                <a:lnTo>
                  <a:pt x="55" y="17"/>
                </a:lnTo>
                <a:lnTo>
                  <a:pt x="55" y="18"/>
                </a:lnTo>
                <a:lnTo>
                  <a:pt x="54" y="18"/>
                </a:lnTo>
                <a:lnTo>
                  <a:pt x="55" y="19"/>
                </a:lnTo>
                <a:lnTo>
                  <a:pt x="55" y="20"/>
                </a:lnTo>
                <a:lnTo>
                  <a:pt x="55" y="20"/>
                </a:lnTo>
                <a:lnTo>
                  <a:pt x="54" y="21"/>
                </a:lnTo>
                <a:lnTo>
                  <a:pt x="52" y="22"/>
                </a:lnTo>
                <a:lnTo>
                  <a:pt x="52" y="22"/>
                </a:lnTo>
                <a:lnTo>
                  <a:pt x="50" y="23"/>
                </a:lnTo>
                <a:lnTo>
                  <a:pt x="49" y="24"/>
                </a:lnTo>
                <a:lnTo>
                  <a:pt x="48" y="24"/>
                </a:lnTo>
                <a:lnTo>
                  <a:pt x="47" y="25"/>
                </a:lnTo>
                <a:lnTo>
                  <a:pt x="44" y="25"/>
                </a:lnTo>
                <a:lnTo>
                  <a:pt x="43" y="25"/>
                </a:lnTo>
                <a:lnTo>
                  <a:pt x="43" y="26"/>
                </a:lnTo>
                <a:lnTo>
                  <a:pt x="42" y="27"/>
                </a:lnTo>
                <a:lnTo>
                  <a:pt x="42" y="28"/>
                </a:lnTo>
                <a:lnTo>
                  <a:pt x="42" y="29"/>
                </a:lnTo>
                <a:lnTo>
                  <a:pt x="41" y="29"/>
                </a:lnTo>
                <a:lnTo>
                  <a:pt x="40" y="29"/>
                </a:lnTo>
                <a:lnTo>
                  <a:pt x="38" y="29"/>
                </a:lnTo>
                <a:lnTo>
                  <a:pt x="37" y="29"/>
                </a:lnTo>
                <a:lnTo>
                  <a:pt x="36" y="31"/>
                </a:lnTo>
                <a:lnTo>
                  <a:pt x="35" y="32"/>
                </a:lnTo>
                <a:lnTo>
                  <a:pt x="34" y="33"/>
                </a:lnTo>
                <a:lnTo>
                  <a:pt x="33" y="33"/>
                </a:lnTo>
                <a:lnTo>
                  <a:pt x="33" y="34"/>
                </a:lnTo>
                <a:lnTo>
                  <a:pt x="34" y="36"/>
                </a:lnTo>
                <a:lnTo>
                  <a:pt x="35" y="37"/>
                </a:lnTo>
                <a:lnTo>
                  <a:pt x="35" y="40"/>
                </a:lnTo>
                <a:lnTo>
                  <a:pt x="36" y="43"/>
                </a:lnTo>
                <a:lnTo>
                  <a:pt x="37" y="44"/>
                </a:lnTo>
                <a:lnTo>
                  <a:pt x="37" y="46"/>
                </a:lnTo>
                <a:lnTo>
                  <a:pt x="38" y="46"/>
                </a:lnTo>
                <a:lnTo>
                  <a:pt x="40" y="46"/>
                </a:lnTo>
                <a:lnTo>
                  <a:pt x="42" y="47"/>
                </a:lnTo>
                <a:lnTo>
                  <a:pt x="44" y="47"/>
                </a:lnTo>
                <a:lnTo>
                  <a:pt x="45" y="48"/>
                </a:lnTo>
                <a:lnTo>
                  <a:pt x="46" y="48"/>
                </a:lnTo>
                <a:lnTo>
                  <a:pt x="47" y="50"/>
                </a:lnTo>
                <a:lnTo>
                  <a:pt x="47" y="50"/>
                </a:lnTo>
                <a:lnTo>
                  <a:pt x="47" y="50"/>
                </a:lnTo>
                <a:lnTo>
                  <a:pt x="47" y="51"/>
                </a:lnTo>
                <a:lnTo>
                  <a:pt x="48" y="51"/>
                </a:lnTo>
                <a:lnTo>
                  <a:pt x="49" y="54"/>
                </a:lnTo>
                <a:lnTo>
                  <a:pt x="49" y="55"/>
                </a:lnTo>
                <a:lnTo>
                  <a:pt x="50" y="56"/>
                </a:lnTo>
                <a:lnTo>
                  <a:pt x="51" y="56"/>
                </a:lnTo>
                <a:lnTo>
                  <a:pt x="52" y="57"/>
                </a:lnTo>
                <a:lnTo>
                  <a:pt x="52" y="57"/>
                </a:lnTo>
                <a:lnTo>
                  <a:pt x="53" y="56"/>
                </a:lnTo>
                <a:lnTo>
                  <a:pt x="53" y="56"/>
                </a:lnTo>
                <a:lnTo>
                  <a:pt x="54" y="57"/>
                </a:lnTo>
                <a:lnTo>
                  <a:pt x="55" y="57"/>
                </a:lnTo>
                <a:lnTo>
                  <a:pt x="55" y="58"/>
                </a:lnTo>
                <a:lnTo>
                  <a:pt x="57" y="59"/>
                </a:lnTo>
                <a:lnTo>
                  <a:pt x="58" y="59"/>
                </a:lnTo>
                <a:lnTo>
                  <a:pt x="58" y="58"/>
                </a:lnTo>
                <a:lnTo>
                  <a:pt x="58" y="57"/>
                </a:lnTo>
                <a:lnTo>
                  <a:pt x="58" y="57"/>
                </a:lnTo>
                <a:lnTo>
                  <a:pt x="58" y="56"/>
                </a:lnTo>
                <a:lnTo>
                  <a:pt x="58" y="55"/>
                </a:lnTo>
                <a:lnTo>
                  <a:pt x="57" y="55"/>
                </a:lnTo>
                <a:lnTo>
                  <a:pt x="57" y="55"/>
                </a:lnTo>
                <a:lnTo>
                  <a:pt x="57" y="54"/>
                </a:lnTo>
                <a:lnTo>
                  <a:pt x="57" y="54"/>
                </a:lnTo>
                <a:lnTo>
                  <a:pt x="58" y="54"/>
                </a:lnTo>
                <a:lnTo>
                  <a:pt x="58" y="54"/>
                </a:lnTo>
                <a:lnTo>
                  <a:pt x="59" y="53"/>
                </a:lnTo>
                <a:lnTo>
                  <a:pt x="60" y="52"/>
                </a:lnTo>
                <a:lnTo>
                  <a:pt x="61" y="51"/>
                </a:lnTo>
                <a:lnTo>
                  <a:pt x="61" y="51"/>
                </a:lnTo>
                <a:lnTo>
                  <a:pt x="61" y="50"/>
                </a:lnTo>
                <a:lnTo>
                  <a:pt x="60" y="50"/>
                </a:lnTo>
                <a:lnTo>
                  <a:pt x="60" y="49"/>
                </a:lnTo>
                <a:lnTo>
                  <a:pt x="60" y="48"/>
                </a:lnTo>
                <a:lnTo>
                  <a:pt x="61" y="48"/>
                </a:lnTo>
                <a:lnTo>
                  <a:pt x="61" y="50"/>
                </a:lnTo>
                <a:lnTo>
                  <a:pt x="62" y="51"/>
                </a:lnTo>
                <a:lnTo>
                  <a:pt x="62" y="52"/>
                </a:lnTo>
                <a:lnTo>
                  <a:pt x="61" y="53"/>
                </a:lnTo>
                <a:lnTo>
                  <a:pt x="60" y="54"/>
                </a:lnTo>
                <a:lnTo>
                  <a:pt x="60" y="55"/>
                </a:lnTo>
                <a:lnTo>
                  <a:pt x="61" y="58"/>
                </a:lnTo>
                <a:lnTo>
                  <a:pt x="62" y="60"/>
                </a:lnTo>
                <a:lnTo>
                  <a:pt x="64" y="63"/>
                </a:lnTo>
                <a:lnTo>
                  <a:pt x="65" y="66"/>
                </a:lnTo>
                <a:lnTo>
                  <a:pt x="65" y="68"/>
                </a:lnTo>
                <a:lnTo>
                  <a:pt x="65" y="69"/>
                </a:lnTo>
                <a:lnTo>
                  <a:pt x="65" y="70"/>
                </a:lnTo>
                <a:lnTo>
                  <a:pt x="65" y="71"/>
                </a:lnTo>
                <a:lnTo>
                  <a:pt x="66" y="73"/>
                </a:lnTo>
                <a:lnTo>
                  <a:pt x="66" y="75"/>
                </a:lnTo>
                <a:lnTo>
                  <a:pt x="67" y="76"/>
                </a:lnTo>
                <a:lnTo>
                  <a:pt x="67" y="78"/>
                </a:lnTo>
                <a:lnTo>
                  <a:pt x="66" y="77"/>
                </a:lnTo>
                <a:lnTo>
                  <a:pt x="66" y="78"/>
                </a:lnTo>
                <a:lnTo>
                  <a:pt x="66" y="79"/>
                </a:lnTo>
                <a:lnTo>
                  <a:pt x="66" y="80"/>
                </a:lnTo>
                <a:lnTo>
                  <a:pt x="66" y="80"/>
                </a:lnTo>
                <a:lnTo>
                  <a:pt x="66" y="81"/>
                </a:lnTo>
                <a:lnTo>
                  <a:pt x="66" y="82"/>
                </a:lnTo>
                <a:lnTo>
                  <a:pt x="67" y="83"/>
                </a:lnTo>
                <a:lnTo>
                  <a:pt x="68" y="83"/>
                </a:lnTo>
                <a:lnTo>
                  <a:pt x="68" y="83"/>
                </a:lnTo>
                <a:lnTo>
                  <a:pt x="69" y="82"/>
                </a:lnTo>
                <a:lnTo>
                  <a:pt x="70" y="79"/>
                </a:lnTo>
                <a:lnTo>
                  <a:pt x="72" y="79"/>
                </a:lnTo>
                <a:lnTo>
                  <a:pt x="74" y="78"/>
                </a:lnTo>
                <a:lnTo>
                  <a:pt x="76" y="77"/>
                </a:lnTo>
                <a:lnTo>
                  <a:pt x="76" y="77"/>
                </a:lnTo>
                <a:lnTo>
                  <a:pt x="76" y="76"/>
                </a:lnTo>
                <a:lnTo>
                  <a:pt x="78" y="75"/>
                </a:lnTo>
                <a:lnTo>
                  <a:pt x="79" y="74"/>
                </a:lnTo>
                <a:lnTo>
                  <a:pt x="80" y="72"/>
                </a:lnTo>
                <a:lnTo>
                  <a:pt x="80" y="71"/>
                </a:lnTo>
                <a:lnTo>
                  <a:pt x="81" y="71"/>
                </a:lnTo>
                <a:lnTo>
                  <a:pt x="82" y="70"/>
                </a:lnTo>
                <a:lnTo>
                  <a:pt x="82" y="70"/>
                </a:lnTo>
                <a:lnTo>
                  <a:pt x="82" y="70"/>
                </a:lnTo>
                <a:lnTo>
                  <a:pt x="82" y="73"/>
                </a:lnTo>
                <a:lnTo>
                  <a:pt x="82" y="73"/>
                </a:lnTo>
                <a:lnTo>
                  <a:pt x="81" y="75"/>
                </a:lnTo>
                <a:lnTo>
                  <a:pt x="81" y="76"/>
                </a:lnTo>
                <a:lnTo>
                  <a:pt x="83" y="75"/>
                </a:lnTo>
                <a:lnTo>
                  <a:pt x="84" y="76"/>
                </a:lnTo>
                <a:lnTo>
                  <a:pt x="83" y="76"/>
                </a:lnTo>
                <a:lnTo>
                  <a:pt x="82" y="77"/>
                </a:lnTo>
                <a:lnTo>
                  <a:pt x="83" y="79"/>
                </a:lnTo>
                <a:lnTo>
                  <a:pt x="84" y="81"/>
                </a:lnTo>
                <a:lnTo>
                  <a:pt x="84" y="82"/>
                </a:lnTo>
                <a:lnTo>
                  <a:pt x="85" y="83"/>
                </a:lnTo>
                <a:lnTo>
                  <a:pt x="87" y="83"/>
                </a:lnTo>
                <a:lnTo>
                  <a:pt x="88" y="84"/>
                </a:lnTo>
                <a:lnTo>
                  <a:pt x="90" y="84"/>
                </a:lnTo>
                <a:lnTo>
                  <a:pt x="91" y="85"/>
                </a:lnTo>
                <a:lnTo>
                  <a:pt x="93" y="85"/>
                </a:lnTo>
                <a:lnTo>
                  <a:pt x="94" y="84"/>
                </a:lnTo>
                <a:lnTo>
                  <a:pt x="94" y="84"/>
                </a:lnTo>
                <a:lnTo>
                  <a:pt x="95" y="84"/>
                </a:lnTo>
                <a:lnTo>
                  <a:pt x="96" y="84"/>
                </a:lnTo>
                <a:lnTo>
                  <a:pt x="96" y="84"/>
                </a:lnTo>
                <a:lnTo>
                  <a:pt x="94" y="85"/>
                </a:lnTo>
                <a:lnTo>
                  <a:pt x="93" y="86"/>
                </a:lnTo>
                <a:lnTo>
                  <a:pt x="93" y="87"/>
                </a:lnTo>
                <a:lnTo>
                  <a:pt x="93" y="87"/>
                </a:lnTo>
                <a:lnTo>
                  <a:pt x="93" y="88"/>
                </a:lnTo>
                <a:lnTo>
                  <a:pt x="93" y="89"/>
                </a:lnTo>
                <a:lnTo>
                  <a:pt x="94" y="90"/>
                </a:lnTo>
                <a:lnTo>
                  <a:pt x="94" y="91"/>
                </a:lnTo>
                <a:lnTo>
                  <a:pt x="94" y="94"/>
                </a:lnTo>
                <a:lnTo>
                  <a:pt x="94" y="94"/>
                </a:lnTo>
                <a:lnTo>
                  <a:pt x="94" y="96"/>
                </a:lnTo>
                <a:lnTo>
                  <a:pt x="94" y="97"/>
                </a:lnTo>
                <a:lnTo>
                  <a:pt x="94" y="98"/>
                </a:lnTo>
                <a:lnTo>
                  <a:pt x="93" y="101"/>
                </a:lnTo>
                <a:lnTo>
                  <a:pt x="91" y="102"/>
                </a:lnTo>
                <a:lnTo>
                  <a:pt x="91" y="103"/>
                </a:lnTo>
                <a:lnTo>
                  <a:pt x="90" y="104"/>
                </a:lnTo>
                <a:lnTo>
                  <a:pt x="90" y="104"/>
                </a:lnTo>
                <a:lnTo>
                  <a:pt x="91" y="105"/>
                </a:lnTo>
                <a:lnTo>
                  <a:pt x="91" y="105"/>
                </a:lnTo>
                <a:lnTo>
                  <a:pt x="92" y="105"/>
                </a:lnTo>
                <a:lnTo>
                  <a:pt x="92" y="106"/>
                </a:lnTo>
                <a:lnTo>
                  <a:pt x="92" y="106"/>
                </a:lnTo>
                <a:lnTo>
                  <a:pt x="92" y="107"/>
                </a:lnTo>
                <a:lnTo>
                  <a:pt x="93" y="107"/>
                </a:lnTo>
                <a:lnTo>
                  <a:pt x="92" y="107"/>
                </a:lnTo>
                <a:lnTo>
                  <a:pt x="92" y="108"/>
                </a:lnTo>
                <a:lnTo>
                  <a:pt x="93" y="109"/>
                </a:lnTo>
                <a:lnTo>
                  <a:pt x="93" y="110"/>
                </a:lnTo>
                <a:lnTo>
                  <a:pt x="94" y="111"/>
                </a:lnTo>
                <a:lnTo>
                  <a:pt x="94" y="110"/>
                </a:lnTo>
                <a:lnTo>
                  <a:pt x="95" y="110"/>
                </a:lnTo>
                <a:lnTo>
                  <a:pt x="95" y="109"/>
                </a:lnTo>
                <a:lnTo>
                  <a:pt x="95" y="109"/>
                </a:lnTo>
                <a:lnTo>
                  <a:pt x="96" y="109"/>
                </a:lnTo>
                <a:lnTo>
                  <a:pt x="95" y="110"/>
                </a:lnTo>
                <a:lnTo>
                  <a:pt x="95" y="110"/>
                </a:lnTo>
                <a:lnTo>
                  <a:pt x="94" y="111"/>
                </a:lnTo>
                <a:lnTo>
                  <a:pt x="94" y="111"/>
                </a:lnTo>
                <a:lnTo>
                  <a:pt x="93" y="111"/>
                </a:lnTo>
                <a:lnTo>
                  <a:pt x="93" y="111"/>
                </a:lnTo>
                <a:lnTo>
                  <a:pt x="93" y="111"/>
                </a:lnTo>
                <a:lnTo>
                  <a:pt x="93" y="111"/>
                </a:lnTo>
                <a:lnTo>
                  <a:pt x="92" y="110"/>
                </a:lnTo>
                <a:lnTo>
                  <a:pt x="91" y="109"/>
                </a:lnTo>
                <a:lnTo>
                  <a:pt x="90" y="108"/>
                </a:lnTo>
                <a:lnTo>
                  <a:pt x="88" y="107"/>
                </a:lnTo>
                <a:lnTo>
                  <a:pt x="88" y="107"/>
                </a:lnTo>
                <a:lnTo>
                  <a:pt x="87" y="107"/>
                </a:lnTo>
                <a:lnTo>
                  <a:pt x="86" y="107"/>
                </a:lnTo>
                <a:lnTo>
                  <a:pt x="85" y="107"/>
                </a:lnTo>
                <a:lnTo>
                  <a:pt x="85" y="108"/>
                </a:lnTo>
                <a:lnTo>
                  <a:pt x="85" y="108"/>
                </a:lnTo>
                <a:lnTo>
                  <a:pt x="86" y="110"/>
                </a:lnTo>
                <a:lnTo>
                  <a:pt x="86" y="110"/>
                </a:lnTo>
                <a:lnTo>
                  <a:pt x="87" y="111"/>
                </a:lnTo>
                <a:lnTo>
                  <a:pt x="86" y="111"/>
                </a:lnTo>
                <a:lnTo>
                  <a:pt x="86" y="111"/>
                </a:lnTo>
                <a:lnTo>
                  <a:pt x="85" y="110"/>
                </a:lnTo>
                <a:lnTo>
                  <a:pt x="84" y="110"/>
                </a:lnTo>
                <a:lnTo>
                  <a:pt x="84" y="110"/>
                </a:lnTo>
                <a:lnTo>
                  <a:pt x="83" y="111"/>
                </a:lnTo>
                <a:lnTo>
                  <a:pt x="83" y="111"/>
                </a:lnTo>
                <a:lnTo>
                  <a:pt x="82" y="112"/>
                </a:lnTo>
                <a:lnTo>
                  <a:pt x="81" y="113"/>
                </a:lnTo>
                <a:lnTo>
                  <a:pt x="80" y="113"/>
                </a:lnTo>
                <a:lnTo>
                  <a:pt x="79" y="113"/>
                </a:lnTo>
                <a:lnTo>
                  <a:pt x="79" y="114"/>
                </a:lnTo>
                <a:lnTo>
                  <a:pt x="79" y="115"/>
                </a:lnTo>
                <a:lnTo>
                  <a:pt x="79" y="116"/>
                </a:lnTo>
                <a:lnTo>
                  <a:pt x="80" y="116"/>
                </a:lnTo>
                <a:lnTo>
                  <a:pt x="80" y="116"/>
                </a:lnTo>
                <a:lnTo>
                  <a:pt x="81" y="117"/>
                </a:lnTo>
                <a:lnTo>
                  <a:pt x="81" y="117"/>
                </a:lnTo>
                <a:lnTo>
                  <a:pt x="81" y="118"/>
                </a:lnTo>
                <a:lnTo>
                  <a:pt x="81" y="119"/>
                </a:lnTo>
                <a:lnTo>
                  <a:pt x="81" y="120"/>
                </a:lnTo>
                <a:lnTo>
                  <a:pt x="82" y="120"/>
                </a:lnTo>
                <a:lnTo>
                  <a:pt x="83" y="121"/>
                </a:lnTo>
                <a:lnTo>
                  <a:pt x="84" y="122"/>
                </a:lnTo>
                <a:lnTo>
                  <a:pt x="85" y="122"/>
                </a:lnTo>
                <a:lnTo>
                  <a:pt x="86" y="123"/>
                </a:lnTo>
                <a:lnTo>
                  <a:pt x="86" y="123"/>
                </a:lnTo>
                <a:lnTo>
                  <a:pt x="85" y="123"/>
                </a:lnTo>
                <a:lnTo>
                  <a:pt x="84" y="124"/>
                </a:lnTo>
                <a:lnTo>
                  <a:pt x="82" y="123"/>
                </a:lnTo>
                <a:lnTo>
                  <a:pt x="81" y="123"/>
                </a:lnTo>
                <a:lnTo>
                  <a:pt x="80" y="123"/>
                </a:lnTo>
                <a:lnTo>
                  <a:pt x="80" y="123"/>
                </a:lnTo>
                <a:lnTo>
                  <a:pt x="79" y="123"/>
                </a:lnTo>
                <a:lnTo>
                  <a:pt x="79" y="124"/>
                </a:lnTo>
                <a:lnTo>
                  <a:pt x="79" y="125"/>
                </a:lnTo>
                <a:lnTo>
                  <a:pt x="79" y="126"/>
                </a:lnTo>
                <a:lnTo>
                  <a:pt x="78" y="127"/>
                </a:lnTo>
                <a:lnTo>
                  <a:pt x="78" y="127"/>
                </a:lnTo>
                <a:lnTo>
                  <a:pt x="77" y="128"/>
                </a:lnTo>
                <a:lnTo>
                  <a:pt x="77" y="128"/>
                </a:lnTo>
                <a:lnTo>
                  <a:pt x="77" y="129"/>
                </a:lnTo>
                <a:lnTo>
                  <a:pt x="77" y="129"/>
                </a:lnTo>
                <a:lnTo>
                  <a:pt x="76" y="129"/>
                </a:lnTo>
                <a:lnTo>
                  <a:pt x="76" y="129"/>
                </a:lnTo>
                <a:lnTo>
                  <a:pt x="75" y="130"/>
                </a:lnTo>
                <a:lnTo>
                  <a:pt x="75" y="131"/>
                </a:lnTo>
                <a:lnTo>
                  <a:pt x="74" y="131"/>
                </a:lnTo>
                <a:lnTo>
                  <a:pt x="73" y="132"/>
                </a:lnTo>
                <a:lnTo>
                  <a:pt x="72" y="132"/>
                </a:lnTo>
                <a:lnTo>
                  <a:pt x="70" y="132"/>
                </a:lnTo>
                <a:lnTo>
                  <a:pt x="69" y="132"/>
                </a:lnTo>
                <a:lnTo>
                  <a:pt x="67" y="132"/>
                </a:lnTo>
                <a:lnTo>
                  <a:pt x="65" y="133"/>
                </a:lnTo>
                <a:lnTo>
                  <a:pt x="63" y="133"/>
                </a:lnTo>
                <a:lnTo>
                  <a:pt x="61" y="134"/>
                </a:lnTo>
                <a:lnTo>
                  <a:pt x="60" y="135"/>
                </a:lnTo>
                <a:lnTo>
                  <a:pt x="59" y="135"/>
                </a:lnTo>
                <a:lnTo>
                  <a:pt x="60" y="136"/>
                </a:lnTo>
                <a:lnTo>
                  <a:pt x="62" y="138"/>
                </a:lnTo>
                <a:lnTo>
                  <a:pt x="63" y="140"/>
                </a:lnTo>
                <a:lnTo>
                  <a:pt x="64" y="141"/>
                </a:lnTo>
                <a:lnTo>
                  <a:pt x="66" y="144"/>
                </a:lnTo>
                <a:lnTo>
                  <a:pt x="67" y="146"/>
                </a:lnTo>
                <a:lnTo>
                  <a:pt x="68" y="147"/>
                </a:lnTo>
                <a:lnTo>
                  <a:pt x="69" y="148"/>
                </a:lnTo>
                <a:lnTo>
                  <a:pt x="70" y="148"/>
                </a:lnTo>
                <a:lnTo>
                  <a:pt x="71" y="149"/>
                </a:lnTo>
                <a:lnTo>
                  <a:pt x="71" y="149"/>
                </a:lnTo>
                <a:lnTo>
                  <a:pt x="72" y="149"/>
                </a:lnTo>
                <a:lnTo>
                  <a:pt x="73" y="149"/>
                </a:lnTo>
                <a:lnTo>
                  <a:pt x="73" y="149"/>
                </a:lnTo>
                <a:lnTo>
                  <a:pt x="74" y="150"/>
                </a:lnTo>
                <a:lnTo>
                  <a:pt x="74" y="150"/>
                </a:lnTo>
                <a:lnTo>
                  <a:pt x="75" y="150"/>
                </a:lnTo>
                <a:lnTo>
                  <a:pt x="75" y="151"/>
                </a:lnTo>
                <a:lnTo>
                  <a:pt x="75" y="151"/>
                </a:lnTo>
                <a:lnTo>
                  <a:pt x="75" y="152"/>
                </a:lnTo>
                <a:lnTo>
                  <a:pt x="75" y="152"/>
                </a:lnTo>
                <a:lnTo>
                  <a:pt x="76" y="152"/>
                </a:lnTo>
                <a:lnTo>
                  <a:pt x="76" y="153"/>
                </a:lnTo>
                <a:lnTo>
                  <a:pt x="76" y="153"/>
                </a:lnTo>
                <a:lnTo>
                  <a:pt x="77" y="154"/>
                </a:lnTo>
                <a:lnTo>
                  <a:pt x="77" y="154"/>
                </a:lnTo>
                <a:lnTo>
                  <a:pt x="79" y="154"/>
                </a:lnTo>
                <a:lnTo>
                  <a:pt x="80" y="154"/>
                </a:lnTo>
                <a:lnTo>
                  <a:pt x="80" y="154"/>
                </a:lnTo>
                <a:lnTo>
                  <a:pt x="80" y="153"/>
                </a:lnTo>
                <a:lnTo>
                  <a:pt x="80" y="153"/>
                </a:lnTo>
                <a:lnTo>
                  <a:pt x="81" y="153"/>
                </a:lnTo>
                <a:lnTo>
                  <a:pt x="81" y="154"/>
                </a:lnTo>
                <a:lnTo>
                  <a:pt x="82" y="154"/>
                </a:lnTo>
                <a:lnTo>
                  <a:pt x="83" y="154"/>
                </a:lnTo>
                <a:lnTo>
                  <a:pt x="84" y="153"/>
                </a:lnTo>
                <a:lnTo>
                  <a:pt x="85" y="153"/>
                </a:lnTo>
                <a:lnTo>
                  <a:pt x="85" y="153"/>
                </a:lnTo>
                <a:lnTo>
                  <a:pt x="86" y="154"/>
                </a:lnTo>
                <a:lnTo>
                  <a:pt x="87" y="153"/>
                </a:lnTo>
                <a:lnTo>
                  <a:pt x="88" y="153"/>
                </a:lnTo>
                <a:lnTo>
                  <a:pt x="90" y="154"/>
                </a:lnTo>
                <a:lnTo>
                  <a:pt x="91" y="155"/>
                </a:lnTo>
                <a:lnTo>
                  <a:pt x="92" y="154"/>
                </a:lnTo>
                <a:lnTo>
                  <a:pt x="92" y="154"/>
                </a:lnTo>
                <a:lnTo>
                  <a:pt x="93" y="153"/>
                </a:lnTo>
                <a:lnTo>
                  <a:pt x="93" y="153"/>
                </a:lnTo>
                <a:lnTo>
                  <a:pt x="93" y="154"/>
                </a:lnTo>
                <a:lnTo>
                  <a:pt x="94" y="154"/>
                </a:lnTo>
                <a:lnTo>
                  <a:pt x="95" y="154"/>
                </a:lnTo>
                <a:lnTo>
                  <a:pt x="95" y="154"/>
                </a:lnTo>
                <a:lnTo>
                  <a:pt x="97" y="154"/>
                </a:lnTo>
                <a:lnTo>
                  <a:pt x="98" y="154"/>
                </a:lnTo>
                <a:lnTo>
                  <a:pt x="99" y="154"/>
                </a:lnTo>
                <a:lnTo>
                  <a:pt x="99" y="155"/>
                </a:lnTo>
                <a:lnTo>
                  <a:pt x="100" y="155"/>
                </a:lnTo>
                <a:lnTo>
                  <a:pt x="100" y="155"/>
                </a:lnTo>
                <a:lnTo>
                  <a:pt x="100" y="155"/>
                </a:lnTo>
                <a:lnTo>
                  <a:pt x="101" y="154"/>
                </a:lnTo>
                <a:lnTo>
                  <a:pt x="101" y="154"/>
                </a:lnTo>
                <a:lnTo>
                  <a:pt x="102" y="153"/>
                </a:lnTo>
                <a:lnTo>
                  <a:pt x="101" y="153"/>
                </a:lnTo>
                <a:lnTo>
                  <a:pt x="101" y="152"/>
                </a:lnTo>
                <a:lnTo>
                  <a:pt x="101" y="152"/>
                </a:lnTo>
                <a:lnTo>
                  <a:pt x="101" y="152"/>
                </a:lnTo>
                <a:lnTo>
                  <a:pt x="102" y="151"/>
                </a:lnTo>
                <a:lnTo>
                  <a:pt x="102" y="150"/>
                </a:lnTo>
                <a:lnTo>
                  <a:pt x="102" y="150"/>
                </a:lnTo>
                <a:lnTo>
                  <a:pt x="102" y="152"/>
                </a:lnTo>
                <a:lnTo>
                  <a:pt x="102" y="153"/>
                </a:lnTo>
                <a:lnTo>
                  <a:pt x="103" y="154"/>
                </a:lnTo>
                <a:lnTo>
                  <a:pt x="103" y="154"/>
                </a:lnTo>
                <a:lnTo>
                  <a:pt x="103" y="153"/>
                </a:lnTo>
                <a:lnTo>
                  <a:pt x="104" y="153"/>
                </a:lnTo>
                <a:lnTo>
                  <a:pt x="104" y="153"/>
                </a:lnTo>
                <a:lnTo>
                  <a:pt x="104" y="154"/>
                </a:lnTo>
                <a:lnTo>
                  <a:pt x="105" y="154"/>
                </a:lnTo>
                <a:lnTo>
                  <a:pt x="105" y="153"/>
                </a:lnTo>
                <a:lnTo>
                  <a:pt x="106" y="152"/>
                </a:lnTo>
                <a:lnTo>
                  <a:pt x="106" y="151"/>
                </a:lnTo>
                <a:lnTo>
                  <a:pt x="107" y="151"/>
                </a:lnTo>
                <a:lnTo>
                  <a:pt x="107" y="151"/>
                </a:lnTo>
                <a:lnTo>
                  <a:pt x="106" y="152"/>
                </a:lnTo>
                <a:lnTo>
                  <a:pt x="106" y="153"/>
                </a:lnTo>
                <a:lnTo>
                  <a:pt x="106" y="154"/>
                </a:lnTo>
                <a:lnTo>
                  <a:pt x="107" y="154"/>
                </a:lnTo>
                <a:lnTo>
                  <a:pt x="108" y="154"/>
                </a:lnTo>
                <a:lnTo>
                  <a:pt x="109" y="154"/>
                </a:lnTo>
                <a:lnTo>
                  <a:pt x="110" y="154"/>
                </a:lnTo>
                <a:lnTo>
                  <a:pt x="111" y="154"/>
                </a:lnTo>
                <a:lnTo>
                  <a:pt x="112" y="154"/>
                </a:lnTo>
                <a:lnTo>
                  <a:pt x="113" y="155"/>
                </a:lnTo>
                <a:lnTo>
                  <a:pt x="114" y="154"/>
                </a:lnTo>
                <a:lnTo>
                  <a:pt x="115" y="154"/>
                </a:lnTo>
                <a:lnTo>
                  <a:pt x="115" y="154"/>
                </a:lnTo>
                <a:lnTo>
                  <a:pt x="116" y="154"/>
                </a:lnTo>
                <a:lnTo>
                  <a:pt x="116" y="154"/>
                </a:lnTo>
                <a:lnTo>
                  <a:pt x="118" y="154"/>
                </a:lnTo>
                <a:lnTo>
                  <a:pt x="119" y="154"/>
                </a:lnTo>
                <a:lnTo>
                  <a:pt x="119" y="154"/>
                </a:lnTo>
                <a:lnTo>
                  <a:pt x="120" y="153"/>
                </a:lnTo>
                <a:lnTo>
                  <a:pt x="122" y="153"/>
                </a:lnTo>
                <a:lnTo>
                  <a:pt x="124" y="152"/>
                </a:lnTo>
                <a:lnTo>
                  <a:pt x="126" y="152"/>
                </a:lnTo>
                <a:lnTo>
                  <a:pt x="126" y="152"/>
                </a:lnTo>
                <a:lnTo>
                  <a:pt x="127" y="152"/>
                </a:lnTo>
                <a:lnTo>
                  <a:pt x="127" y="150"/>
                </a:lnTo>
                <a:lnTo>
                  <a:pt x="127" y="149"/>
                </a:lnTo>
                <a:lnTo>
                  <a:pt x="127" y="148"/>
                </a:lnTo>
                <a:lnTo>
                  <a:pt x="127" y="147"/>
                </a:lnTo>
                <a:lnTo>
                  <a:pt x="127" y="147"/>
                </a:lnTo>
                <a:lnTo>
                  <a:pt x="127" y="148"/>
                </a:lnTo>
                <a:lnTo>
                  <a:pt x="128" y="148"/>
                </a:lnTo>
                <a:lnTo>
                  <a:pt x="129" y="147"/>
                </a:lnTo>
                <a:lnTo>
                  <a:pt x="129" y="147"/>
                </a:lnTo>
                <a:lnTo>
                  <a:pt x="130" y="146"/>
                </a:lnTo>
                <a:lnTo>
                  <a:pt x="131" y="146"/>
                </a:lnTo>
                <a:lnTo>
                  <a:pt x="131" y="146"/>
                </a:lnTo>
                <a:lnTo>
                  <a:pt x="131" y="147"/>
                </a:lnTo>
                <a:lnTo>
                  <a:pt x="130" y="148"/>
                </a:lnTo>
                <a:lnTo>
                  <a:pt x="130" y="149"/>
                </a:lnTo>
                <a:lnTo>
                  <a:pt x="129" y="150"/>
                </a:lnTo>
                <a:lnTo>
                  <a:pt x="129" y="151"/>
                </a:lnTo>
                <a:lnTo>
                  <a:pt x="130" y="152"/>
                </a:lnTo>
                <a:lnTo>
                  <a:pt x="131" y="152"/>
                </a:lnTo>
                <a:lnTo>
                  <a:pt x="132" y="152"/>
                </a:lnTo>
                <a:lnTo>
                  <a:pt x="132" y="152"/>
                </a:lnTo>
                <a:lnTo>
                  <a:pt x="133" y="152"/>
                </a:lnTo>
                <a:lnTo>
                  <a:pt x="134" y="152"/>
                </a:lnTo>
                <a:lnTo>
                  <a:pt x="134" y="152"/>
                </a:lnTo>
                <a:lnTo>
                  <a:pt x="135" y="151"/>
                </a:lnTo>
                <a:lnTo>
                  <a:pt x="136" y="150"/>
                </a:lnTo>
                <a:lnTo>
                  <a:pt x="136" y="152"/>
                </a:lnTo>
                <a:lnTo>
                  <a:pt x="136" y="153"/>
                </a:lnTo>
                <a:lnTo>
                  <a:pt x="136" y="153"/>
                </a:lnTo>
                <a:lnTo>
                  <a:pt x="137" y="153"/>
                </a:lnTo>
                <a:lnTo>
                  <a:pt x="138" y="153"/>
                </a:lnTo>
                <a:lnTo>
                  <a:pt x="139" y="153"/>
                </a:lnTo>
                <a:lnTo>
                  <a:pt x="140" y="153"/>
                </a:lnTo>
                <a:lnTo>
                  <a:pt x="142" y="153"/>
                </a:lnTo>
                <a:lnTo>
                  <a:pt x="142" y="157"/>
                </a:lnTo>
                <a:lnTo>
                  <a:pt x="138" y="164"/>
                </a:lnTo>
                <a:lnTo>
                  <a:pt x="137" y="164"/>
                </a:lnTo>
                <a:lnTo>
                  <a:pt x="136" y="164"/>
                </a:lnTo>
                <a:lnTo>
                  <a:pt x="136" y="164"/>
                </a:lnTo>
                <a:lnTo>
                  <a:pt x="133" y="163"/>
                </a:lnTo>
                <a:lnTo>
                  <a:pt x="131" y="162"/>
                </a:lnTo>
                <a:lnTo>
                  <a:pt x="131" y="162"/>
                </a:lnTo>
                <a:lnTo>
                  <a:pt x="131" y="161"/>
                </a:lnTo>
                <a:lnTo>
                  <a:pt x="131" y="159"/>
                </a:lnTo>
                <a:lnTo>
                  <a:pt x="131" y="159"/>
                </a:lnTo>
                <a:lnTo>
                  <a:pt x="130" y="159"/>
                </a:lnTo>
                <a:lnTo>
                  <a:pt x="130" y="159"/>
                </a:lnTo>
                <a:lnTo>
                  <a:pt x="130" y="160"/>
                </a:lnTo>
                <a:lnTo>
                  <a:pt x="129" y="161"/>
                </a:lnTo>
                <a:lnTo>
                  <a:pt x="129" y="162"/>
                </a:lnTo>
                <a:lnTo>
                  <a:pt x="130" y="162"/>
                </a:lnTo>
                <a:lnTo>
                  <a:pt x="131" y="163"/>
                </a:lnTo>
                <a:lnTo>
                  <a:pt x="132" y="164"/>
                </a:lnTo>
                <a:lnTo>
                  <a:pt x="132" y="165"/>
                </a:lnTo>
                <a:lnTo>
                  <a:pt x="131" y="166"/>
                </a:lnTo>
                <a:lnTo>
                  <a:pt x="130" y="167"/>
                </a:lnTo>
                <a:lnTo>
                  <a:pt x="129" y="167"/>
                </a:lnTo>
                <a:lnTo>
                  <a:pt x="128" y="167"/>
                </a:lnTo>
                <a:lnTo>
                  <a:pt x="127" y="167"/>
                </a:lnTo>
                <a:lnTo>
                  <a:pt x="127" y="167"/>
                </a:lnTo>
                <a:lnTo>
                  <a:pt x="126" y="167"/>
                </a:lnTo>
                <a:lnTo>
                  <a:pt x="125" y="167"/>
                </a:lnTo>
                <a:lnTo>
                  <a:pt x="125" y="166"/>
                </a:lnTo>
                <a:lnTo>
                  <a:pt x="124" y="166"/>
                </a:lnTo>
                <a:lnTo>
                  <a:pt x="122" y="166"/>
                </a:lnTo>
                <a:lnTo>
                  <a:pt x="122" y="166"/>
                </a:lnTo>
                <a:lnTo>
                  <a:pt x="120" y="167"/>
                </a:lnTo>
                <a:lnTo>
                  <a:pt x="119" y="167"/>
                </a:lnTo>
                <a:lnTo>
                  <a:pt x="119" y="168"/>
                </a:lnTo>
                <a:lnTo>
                  <a:pt x="118" y="169"/>
                </a:lnTo>
                <a:lnTo>
                  <a:pt x="116" y="169"/>
                </a:lnTo>
                <a:lnTo>
                  <a:pt x="115" y="170"/>
                </a:lnTo>
                <a:lnTo>
                  <a:pt x="113" y="171"/>
                </a:lnTo>
                <a:lnTo>
                  <a:pt x="112" y="171"/>
                </a:lnTo>
                <a:lnTo>
                  <a:pt x="111" y="171"/>
                </a:lnTo>
                <a:lnTo>
                  <a:pt x="111" y="172"/>
                </a:lnTo>
                <a:lnTo>
                  <a:pt x="110" y="171"/>
                </a:lnTo>
                <a:lnTo>
                  <a:pt x="109" y="170"/>
                </a:lnTo>
                <a:lnTo>
                  <a:pt x="107" y="169"/>
                </a:lnTo>
                <a:lnTo>
                  <a:pt x="106" y="168"/>
                </a:lnTo>
                <a:lnTo>
                  <a:pt x="104" y="167"/>
                </a:lnTo>
                <a:lnTo>
                  <a:pt x="103" y="167"/>
                </a:lnTo>
                <a:lnTo>
                  <a:pt x="102" y="168"/>
                </a:lnTo>
                <a:lnTo>
                  <a:pt x="102" y="169"/>
                </a:lnTo>
                <a:lnTo>
                  <a:pt x="102" y="169"/>
                </a:lnTo>
                <a:lnTo>
                  <a:pt x="101" y="169"/>
                </a:lnTo>
                <a:lnTo>
                  <a:pt x="101" y="168"/>
                </a:lnTo>
                <a:lnTo>
                  <a:pt x="102" y="167"/>
                </a:lnTo>
                <a:lnTo>
                  <a:pt x="102" y="166"/>
                </a:lnTo>
                <a:lnTo>
                  <a:pt x="101" y="166"/>
                </a:lnTo>
                <a:lnTo>
                  <a:pt x="100" y="165"/>
                </a:lnTo>
                <a:lnTo>
                  <a:pt x="100" y="164"/>
                </a:lnTo>
                <a:lnTo>
                  <a:pt x="99" y="163"/>
                </a:lnTo>
                <a:lnTo>
                  <a:pt x="98" y="163"/>
                </a:lnTo>
                <a:lnTo>
                  <a:pt x="96" y="163"/>
                </a:lnTo>
                <a:lnTo>
                  <a:pt x="96" y="163"/>
                </a:lnTo>
                <a:lnTo>
                  <a:pt x="96" y="164"/>
                </a:lnTo>
                <a:lnTo>
                  <a:pt x="95" y="164"/>
                </a:lnTo>
                <a:lnTo>
                  <a:pt x="95" y="164"/>
                </a:lnTo>
                <a:lnTo>
                  <a:pt x="95" y="164"/>
                </a:lnTo>
                <a:lnTo>
                  <a:pt x="94" y="164"/>
                </a:lnTo>
                <a:lnTo>
                  <a:pt x="94" y="164"/>
                </a:lnTo>
                <a:lnTo>
                  <a:pt x="93" y="165"/>
                </a:lnTo>
                <a:lnTo>
                  <a:pt x="93" y="166"/>
                </a:lnTo>
                <a:lnTo>
                  <a:pt x="93" y="166"/>
                </a:lnTo>
                <a:lnTo>
                  <a:pt x="93" y="167"/>
                </a:lnTo>
                <a:lnTo>
                  <a:pt x="94" y="167"/>
                </a:lnTo>
                <a:lnTo>
                  <a:pt x="94" y="168"/>
                </a:lnTo>
                <a:lnTo>
                  <a:pt x="94" y="168"/>
                </a:lnTo>
                <a:lnTo>
                  <a:pt x="94" y="169"/>
                </a:lnTo>
                <a:lnTo>
                  <a:pt x="94" y="169"/>
                </a:lnTo>
                <a:lnTo>
                  <a:pt x="94" y="170"/>
                </a:lnTo>
                <a:lnTo>
                  <a:pt x="94" y="170"/>
                </a:lnTo>
                <a:lnTo>
                  <a:pt x="94" y="171"/>
                </a:lnTo>
                <a:lnTo>
                  <a:pt x="94" y="172"/>
                </a:lnTo>
                <a:lnTo>
                  <a:pt x="94" y="173"/>
                </a:lnTo>
                <a:lnTo>
                  <a:pt x="94" y="172"/>
                </a:lnTo>
                <a:lnTo>
                  <a:pt x="93" y="171"/>
                </a:lnTo>
                <a:lnTo>
                  <a:pt x="93" y="170"/>
                </a:lnTo>
                <a:lnTo>
                  <a:pt x="93" y="169"/>
                </a:lnTo>
                <a:lnTo>
                  <a:pt x="92" y="168"/>
                </a:lnTo>
                <a:lnTo>
                  <a:pt x="91" y="167"/>
                </a:lnTo>
                <a:lnTo>
                  <a:pt x="91" y="167"/>
                </a:lnTo>
                <a:lnTo>
                  <a:pt x="90" y="167"/>
                </a:lnTo>
                <a:lnTo>
                  <a:pt x="90" y="167"/>
                </a:lnTo>
                <a:lnTo>
                  <a:pt x="90" y="167"/>
                </a:lnTo>
                <a:lnTo>
                  <a:pt x="90" y="167"/>
                </a:lnTo>
                <a:lnTo>
                  <a:pt x="90" y="167"/>
                </a:lnTo>
                <a:lnTo>
                  <a:pt x="90" y="166"/>
                </a:lnTo>
                <a:lnTo>
                  <a:pt x="90" y="165"/>
                </a:lnTo>
                <a:lnTo>
                  <a:pt x="90" y="165"/>
                </a:lnTo>
                <a:lnTo>
                  <a:pt x="89" y="165"/>
                </a:lnTo>
                <a:lnTo>
                  <a:pt x="88" y="165"/>
                </a:lnTo>
                <a:lnTo>
                  <a:pt x="87" y="164"/>
                </a:lnTo>
                <a:lnTo>
                  <a:pt x="87" y="164"/>
                </a:lnTo>
                <a:lnTo>
                  <a:pt x="87" y="165"/>
                </a:lnTo>
                <a:lnTo>
                  <a:pt x="86" y="166"/>
                </a:lnTo>
                <a:lnTo>
                  <a:pt x="86" y="167"/>
                </a:lnTo>
                <a:lnTo>
                  <a:pt x="86" y="167"/>
                </a:lnTo>
                <a:lnTo>
                  <a:pt x="85" y="168"/>
                </a:lnTo>
                <a:lnTo>
                  <a:pt x="85" y="167"/>
                </a:lnTo>
                <a:lnTo>
                  <a:pt x="85" y="167"/>
                </a:lnTo>
                <a:lnTo>
                  <a:pt x="85" y="166"/>
                </a:lnTo>
                <a:lnTo>
                  <a:pt x="85" y="166"/>
                </a:lnTo>
                <a:lnTo>
                  <a:pt x="86" y="165"/>
                </a:lnTo>
                <a:lnTo>
                  <a:pt x="86" y="164"/>
                </a:lnTo>
                <a:lnTo>
                  <a:pt x="85" y="164"/>
                </a:lnTo>
                <a:lnTo>
                  <a:pt x="84" y="164"/>
                </a:lnTo>
                <a:lnTo>
                  <a:pt x="83" y="164"/>
                </a:lnTo>
                <a:lnTo>
                  <a:pt x="83" y="164"/>
                </a:lnTo>
                <a:lnTo>
                  <a:pt x="82" y="165"/>
                </a:lnTo>
                <a:lnTo>
                  <a:pt x="82" y="166"/>
                </a:lnTo>
                <a:lnTo>
                  <a:pt x="82" y="167"/>
                </a:lnTo>
                <a:lnTo>
                  <a:pt x="81" y="167"/>
                </a:lnTo>
                <a:lnTo>
                  <a:pt x="81" y="167"/>
                </a:lnTo>
                <a:lnTo>
                  <a:pt x="81" y="169"/>
                </a:lnTo>
                <a:lnTo>
                  <a:pt x="81" y="170"/>
                </a:lnTo>
                <a:lnTo>
                  <a:pt x="80" y="171"/>
                </a:lnTo>
                <a:lnTo>
                  <a:pt x="80" y="171"/>
                </a:lnTo>
                <a:lnTo>
                  <a:pt x="80" y="173"/>
                </a:lnTo>
                <a:lnTo>
                  <a:pt x="80" y="174"/>
                </a:lnTo>
                <a:lnTo>
                  <a:pt x="80" y="174"/>
                </a:lnTo>
                <a:lnTo>
                  <a:pt x="80" y="175"/>
                </a:lnTo>
                <a:lnTo>
                  <a:pt x="79" y="175"/>
                </a:lnTo>
                <a:lnTo>
                  <a:pt x="79" y="174"/>
                </a:lnTo>
                <a:lnTo>
                  <a:pt x="79" y="174"/>
                </a:lnTo>
                <a:lnTo>
                  <a:pt x="79" y="173"/>
                </a:lnTo>
                <a:lnTo>
                  <a:pt x="79" y="173"/>
                </a:lnTo>
                <a:lnTo>
                  <a:pt x="78" y="173"/>
                </a:lnTo>
                <a:lnTo>
                  <a:pt x="77" y="173"/>
                </a:lnTo>
                <a:lnTo>
                  <a:pt x="77" y="174"/>
                </a:lnTo>
                <a:lnTo>
                  <a:pt x="77" y="176"/>
                </a:lnTo>
                <a:lnTo>
                  <a:pt x="77" y="177"/>
                </a:lnTo>
                <a:lnTo>
                  <a:pt x="77" y="178"/>
                </a:lnTo>
                <a:lnTo>
                  <a:pt x="77" y="179"/>
                </a:lnTo>
                <a:lnTo>
                  <a:pt x="77" y="181"/>
                </a:lnTo>
                <a:lnTo>
                  <a:pt x="77" y="183"/>
                </a:lnTo>
                <a:lnTo>
                  <a:pt x="77" y="184"/>
                </a:lnTo>
                <a:lnTo>
                  <a:pt x="77" y="184"/>
                </a:lnTo>
                <a:lnTo>
                  <a:pt x="77" y="185"/>
                </a:lnTo>
                <a:lnTo>
                  <a:pt x="77" y="185"/>
                </a:lnTo>
                <a:lnTo>
                  <a:pt x="78" y="185"/>
                </a:lnTo>
                <a:lnTo>
                  <a:pt x="79" y="186"/>
                </a:lnTo>
                <a:lnTo>
                  <a:pt x="77" y="186"/>
                </a:lnTo>
                <a:lnTo>
                  <a:pt x="77" y="186"/>
                </a:lnTo>
                <a:lnTo>
                  <a:pt x="77" y="186"/>
                </a:lnTo>
                <a:lnTo>
                  <a:pt x="77" y="185"/>
                </a:lnTo>
                <a:lnTo>
                  <a:pt x="77" y="184"/>
                </a:lnTo>
                <a:lnTo>
                  <a:pt x="77" y="183"/>
                </a:lnTo>
                <a:lnTo>
                  <a:pt x="76" y="183"/>
                </a:lnTo>
                <a:lnTo>
                  <a:pt x="76" y="182"/>
                </a:lnTo>
                <a:lnTo>
                  <a:pt x="76" y="181"/>
                </a:lnTo>
                <a:lnTo>
                  <a:pt x="76" y="181"/>
                </a:lnTo>
                <a:lnTo>
                  <a:pt x="76" y="181"/>
                </a:lnTo>
                <a:lnTo>
                  <a:pt x="75" y="181"/>
                </a:lnTo>
                <a:lnTo>
                  <a:pt x="75" y="181"/>
                </a:lnTo>
                <a:lnTo>
                  <a:pt x="75" y="182"/>
                </a:lnTo>
                <a:lnTo>
                  <a:pt x="75" y="183"/>
                </a:lnTo>
                <a:lnTo>
                  <a:pt x="75" y="183"/>
                </a:lnTo>
                <a:lnTo>
                  <a:pt x="74" y="183"/>
                </a:lnTo>
                <a:lnTo>
                  <a:pt x="74" y="182"/>
                </a:lnTo>
                <a:lnTo>
                  <a:pt x="74" y="181"/>
                </a:lnTo>
                <a:lnTo>
                  <a:pt x="74" y="181"/>
                </a:lnTo>
                <a:lnTo>
                  <a:pt x="75" y="180"/>
                </a:lnTo>
                <a:lnTo>
                  <a:pt x="76" y="179"/>
                </a:lnTo>
                <a:lnTo>
                  <a:pt x="76" y="178"/>
                </a:lnTo>
                <a:lnTo>
                  <a:pt x="75" y="178"/>
                </a:lnTo>
                <a:lnTo>
                  <a:pt x="75" y="178"/>
                </a:lnTo>
                <a:lnTo>
                  <a:pt x="74" y="178"/>
                </a:lnTo>
                <a:lnTo>
                  <a:pt x="74" y="178"/>
                </a:lnTo>
                <a:lnTo>
                  <a:pt x="74" y="178"/>
                </a:lnTo>
                <a:lnTo>
                  <a:pt x="73" y="178"/>
                </a:lnTo>
                <a:lnTo>
                  <a:pt x="72" y="177"/>
                </a:lnTo>
                <a:lnTo>
                  <a:pt x="71" y="177"/>
                </a:lnTo>
                <a:lnTo>
                  <a:pt x="70" y="177"/>
                </a:lnTo>
                <a:lnTo>
                  <a:pt x="70" y="177"/>
                </a:lnTo>
                <a:lnTo>
                  <a:pt x="68" y="177"/>
                </a:lnTo>
                <a:lnTo>
                  <a:pt x="67" y="177"/>
                </a:lnTo>
                <a:lnTo>
                  <a:pt x="67" y="177"/>
                </a:lnTo>
                <a:lnTo>
                  <a:pt x="66" y="177"/>
                </a:lnTo>
                <a:lnTo>
                  <a:pt x="66" y="177"/>
                </a:lnTo>
                <a:lnTo>
                  <a:pt x="66" y="177"/>
                </a:lnTo>
                <a:lnTo>
                  <a:pt x="66" y="177"/>
                </a:lnTo>
                <a:lnTo>
                  <a:pt x="67" y="176"/>
                </a:lnTo>
                <a:lnTo>
                  <a:pt x="68" y="176"/>
                </a:lnTo>
                <a:lnTo>
                  <a:pt x="69" y="175"/>
                </a:lnTo>
                <a:lnTo>
                  <a:pt x="70" y="175"/>
                </a:lnTo>
                <a:lnTo>
                  <a:pt x="72" y="175"/>
                </a:lnTo>
                <a:lnTo>
                  <a:pt x="72" y="175"/>
                </a:lnTo>
                <a:lnTo>
                  <a:pt x="73" y="175"/>
                </a:lnTo>
                <a:lnTo>
                  <a:pt x="73" y="176"/>
                </a:lnTo>
                <a:lnTo>
                  <a:pt x="74" y="176"/>
                </a:lnTo>
                <a:lnTo>
                  <a:pt x="74" y="176"/>
                </a:lnTo>
                <a:lnTo>
                  <a:pt x="74" y="175"/>
                </a:lnTo>
                <a:lnTo>
                  <a:pt x="74" y="174"/>
                </a:lnTo>
                <a:lnTo>
                  <a:pt x="74" y="174"/>
                </a:lnTo>
                <a:lnTo>
                  <a:pt x="75" y="174"/>
                </a:lnTo>
                <a:lnTo>
                  <a:pt x="75" y="173"/>
                </a:lnTo>
                <a:lnTo>
                  <a:pt x="74" y="173"/>
                </a:lnTo>
                <a:lnTo>
                  <a:pt x="74" y="173"/>
                </a:lnTo>
                <a:lnTo>
                  <a:pt x="74" y="173"/>
                </a:lnTo>
                <a:lnTo>
                  <a:pt x="74" y="173"/>
                </a:lnTo>
                <a:lnTo>
                  <a:pt x="75" y="172"/>
                </a:lnTo>
                <a:lnTo>
                  <a:pt x="76" y="172"/>
                </a:lnTo>
                <a:lnTo>
                  <a:pt x="76" y="171"/>
                </a:lnTo>
                <a:lnTo>
                  <a:pt x="76" y="170"/>
                </a:lnTo>
                <a:lnTo>
                  <a:pt x="77" y="170"/>
                </a:lnTo>
                <a:lnTo>
                  <a:pt x="77" y="169"/>
                </a:lnTo>
                <a:lnTo>
                  <a:pt x="76" y="169"/>
                </a:lnTo>
                <a:lnTo>
                  <a:pt x="76" y="169"/>
                </a:lnTo>
                <a:lnTo>
                  <a:pt x="77" y="169"/>
                </a:lnTo>
                <a:lnTo>
                  <a:pt x="77" y="168"/>
                </a:lnTo>
                <a:lnTo>
                  <a:pt x="77" y="168"/>
                </a:lnTo>
                <a:lnTo>
                  <a:pt x="76" y="168"/>
                </a:lnTo>
                <a:lnTo>
                  <a:pt x="76" y="168"/>
                </a:lnTo>
                <a:lnTo>
                  <a:pt x="75" y="167"/>
                </a:lnTo>
                <a:lnTo>
                  <a:pt x="76" y="167"/>
                </a:lnTo>
                <a:lnTo>
                  <a:pt x="76" y="166"/>
                </a:lnTo>
                <a:lnTo>
                  <a:pt x="76" y="166"/>
                </a:lnTo>
                <a:lnTo>
                  <a:pt x="76" y="166"/>
                </a:lnTo>
                <a:lnTo>
                  <a:pt x="74" y="164"/>
                </a:lnTo>
                <a:lnTo>
                  <a:pt x="74" y="163"/>
                </a:lnTo>
                <a:lnTo>
                  <a:pt x="73" y="162"/>
                </a:lnTo>
                <a:lnTo>
                  <a:pt x="72" y="162"/>
                </a:lnTo>
                <a:lnTo>
                  <a:pt x="72" y="162"/>
                </a:lnTo>
                <a:lnTo>
                  <a:pt x="71" y="162"/>
                </a:lnTo>
                <a:lnTo>
                  <a:pt x="70" y="162"/>
                </a:lnTo>
                <a:lnTo>
                  <a:pt x="70" y="161"/>
                </a:lnTo>
                <a:lnTo>
                  <a:pt x="70" y="161"/>
                </a:lnTo>
                <a:lnTo>
                  <a:pt x="70" y="160"/>
                </a:lnTo>
                <a:lnTo>
                  <a:pt x="69" y="160"/>
                </a:lnTo>
                <a:lnTo>
                  <a:pt x="67" y="160"/>
                </a:lnTo>
                <a:lnTo>
                  <a:pt x="66" y="160"/>
                </a:lnTo>
                <a:lnTo>
                  <a:pt x="66" y="160"/>
                </a:lnTo>
                <a:lnTo>
                  <a:pt x="65" y="161"/>
                </a:lnTo>
                <a:lnTo>
                  <a:pt x="65" y="162"/>
                </a:lnTo>
                <a:lnTo>
                  <a:pt x="65" y="163"/>
                </a:lnTo>
                <a:lnTo>
                  <a:pt x="64" y="164"/>
                </a:lnTo>
                <a:lnTo>
                  <a:pt x="64" y="164"/>
                </a:lnTo>
                <a:lnTo>
                  <a:pt x="63" y="164"/>
                </a:lnTo>
                <a:lnTo>
                  <a:pt x="63" y="164"/>
                </a:lnTo>
                <a:lnTo>
                  <a:pt x="62" y="164"/>
                </a:lnTo>
                <a:lnTo>
                  <a:pt x="63" y="164"/>
                </a:lnTo>
                <a:lnTo>
                  <a:pt x="63" y="163"/>
                </a:lnTo>
                <a:lnTo>
                  <a:pt x="64" y="162"/>
                </a:lnTo>
                <a:lnTo>
                  <a:pt x="63" y="161"/>
                </a:lnTo>
                <a:lnTo>
                  <a:pt x="63" y="160"/>
                </a:lnTo>
                <a:lnTo>
                  <a:pt x="63" y="160"/>
                </a:lnTo>
                <a:lnTo>
                  <a:pt x="62" y="159"/>
                </a:lnTo>
                <a:lnTo>
                  <a:pt x="62" y="158"/>
                </a:lnTo>
                <a:lnTo>
                  <a:pt x="62" y="157"/>
                </a:lnTo>
                <a:lnTo>
                  <a:pt x="62" y="157"/>
                </a:lnTo>
                <a:lnTo>
                  <a:pt x="64" y="156"/>
                </a:lnTo>
                <a:lnTo>
                  <a:pt x="65" y="156"/>
                </a:lnTo>
                <a:lnTo>
                  <a:pt x="65" y="156"/>
                </a:lnTo>
                <a:lnTo>
                  <a:pt x="63" y="156"/>
                </a:lnTo>
                <a:lnTo>
                  <a:pt x="62" y="156"/>
                </a:lnTo>
                <a:lnTo>
                  <a:pt x="61" y="156"/>
                </a:lnTo>
                <a:lnTo>
                  <a:pt x="60" y="156"/>
                </a:lnTo>
                <a:lnTo>
                  <a:pt x="60" y="155"/>
                </a:lnTo>
                <a:lnTo>
                  <a:pt x="60" y="155"/>
                </a:lnTo>
                <a:lnTo>
                  <a:pt x="59" y="155"/>
                </a:lnTo>
                <a:lnTo>
                  <a:pt x="59" y="155"/>
                </a:lnTo>
                <a:lnTo>
                  <a:pt x="58" y="156"/>
                </a:lnTo>
                <a:lnTo>
                  <a:pt x="58" y="156"/>
                </a:lnTo>
                <a:lnTo>
                  <a:pt x="56" y="156"/>
                </a:lnTo>
                <a:lnTo>
                  <a:pt x="56" y="156"/>
                </a:lnTo>
                <a:lnTo>
                  <a:pt x="55" y="156"/>
                </a:lnTo>
                <a:lnTo>
                  <a:pt x="54" y="155"/>
                </a:lnTo>
                <a:lnTo>
                  <a:pt x="51" y="155"/>
                </a:lnTo>
                <a:lnTo>
                  <a:pt x="50" y="154"/>
                </a:lnTo>
                <a:lnTo>
                  <a:pt x="49" y="154"/>
                </a:lnTo>
                <a:lnTo>
                  <a:pt x="49" y="154"/>
                </a:lnTo>
                <a:lnTo>
                  <a:pt x="48" y="154"/>
                </a:lnTo>
                <a:lnTo>
                  <a:pt x="47" y="154"/>
                </a:lnTo>
                <a:lnTo>
                  <a:pt x="47" y="153"/>
                </a:lnTo>
                <a:lnTo>
                  <a:pt x="46" y="152"/>
                </a:lnTo>
                <a:lnTo>
                  <a:pt x="46" y="151"/>
                </a:lnTo>
                <a:lnTo>
                  <a:pt x="45" y="150"/>
                </a:lnTo>
                <a:lnTo>
                  <a:pt x="45" y="150"/>
                </a:lnTo>
                <a:lnTo>
                  <a:pt x="44" y="150"/>
                </a:lnTo>
                <a:lnTo>
                  <a:pt x="43" y="150"/>
                </a:lnTo>
                <a:lnTo>
                  <a:pt x="43" y="150"/>
                </a:lnTo>
                <a:lnTo>
                  <a:pt x="42" y="151"/>
                </a:lnTo>
                <a:lnTo>
                  <a:pt x="42" y="152"/>
                </a:lnTo>
                <a:lnTo>
                  <a:pt x="42" y="153"/>
                </a:lnTo>
                <a:lnTo>
                  <a:pt x="41" y="153"/>
                </a:lnTo>
                <a:lnTo>
                  <a:pt x="40" y="153"/>
                </a:lnTo>
                <a:lnTo>
                  <a:pt x="38" y="153"/>
                </a:lnTo>
                <a:lnTo>
                  <a:pt x="38" y="152"/>
                </a:lnTo>
                <a:lnTo>
                  <a:pt x="38" y="152"/>
                </a:lnTo>
                <a:lnTo>
                  <a:pt x="37" y="152"/>
                </a:lnTo>
                <a:lnTo>
                  <a:pt x="36" y="152"/>
                </a:lnTo>
                <a:lnTo>
                  <a:pt x="34" y="152"/>
                </a:lnTo>
                <a:lnTo>
                  <a:pt x="33" y="152"/>
                </a:lnTo>
                <a:lnTo>
                  <a:pt x="32" y="152"/>
                </a:lnTo>
                <a:lnTo>
                  <a:pt x="30" y="151"/>
                </a:lnTo>
                <a:lnTo>
                  <a:pt x="29" y="150"/>
                </a:lnTo>
                <a:lnTo>
                  <a:pt x="27" y="150"/>
                </a:lnTo>
                <a:lnTo>
                  <a:pt x="25" y="150"/>
                </a:lnTo>
                <a:lnTo>
                  <a:pt x="24" y="150"/>
                </a:lnTo>
                <a:lnTo>
                  <a:pt x="23" y="152"/>
                </a:lnTo>
                <a:lnTo>
                  <a:pt x="23" y="152"/>
                </a:lnTo>
                <a:lnTo>
                  <a:pt x="22" y="152"/>
                </a:lnTo>
                <a:lnTo>
                  <a:pt x="22" y="152"/>
                </a:lnTo>
                <a:lnTo>
                  <a:pt x="22" y="151"/>
                </a:lnTo>
                <a:lnTo>
                  <a:pt x="23" y="150"/>
                </a:lnTo>
                <a:lnTo>
                  <a:pt x="23" y="150"/>
                </a:lnTo>
                <a:lnTo>
                  <a:pt x="24" y="150"/>
                </a:lnTo>
                <a:lnTo>
                  <a:pt x="24" y="149"/>
                </a:lnTo>
                <a:lnTo>
                  <a:pt x="25" y="149"/>
                </a:lnTo>
                <a:lnTo>
                  <a:pt x="26" y="148"/>
                </a:lnTo>
                <a:lnTo>
                  <a:pt x="26" y="148"/>
                </a:lnTo>
                <a:lnTo>
                  <a:pt x="26" y="148"/>
                </a:lnTo>
                <a:lnTo>
                  <a:pt x="26" y="148"/>
                </a:lnTo>
                <a:lnTo>
                  <a:pt x="26" y="147"/>
                </a:lnTo>
                <a:lnTo>
                  <a:pt x="25" y="147"/>
                </a:lnTo>
                <a:lnTo>
                  <a:pt x="24" y="148"/>
                </a:lnTo>
                <a:lnTo>
                  <a:pt x="23" y="148"/>
                </a:lnTo>
                <a:lnTo>
                  <a:pt x="22" y="149"/>
                </a:lnTo>
                <a:lnTo>
                  <a:pt x="22" y="149"/>
                </a:lnTo>
                <a:lnTo>
                  <a:pt x="21" y="149"/>
                </a:lnTo>
                <a:lnTo>
                  <a:pt x="20" y="149"/>
                </a:lnTo>
                <a:lnTo>
                  <a:pt x="20" y="150"/>
                </a:lnTo>
                <a:lnTo>
                  <a:pt x="19" y="150"/>
                </a:lnTo>
                <a:lnTo>
                  <a:pt x="18" y="151"/>
                </a:lnTo>
                <a:lnTo>
                  <a:pt x="17" y="151"/>
                </a:lnTo>
                <a:lnTo>
                  <a:pt x="17" y="151"/>
                </a:lnTo>
                <a:lnTo>
                  <a:pt x="17" y="151"/>
                </a:lnTo>
                <a:lnTo>
                  <a:pt x="17" y="150"/>
                </a:lnTo>
                <a:lnTo>
                  <a:pt x="18" y="150"/>
                </a:lnTo>
                <a:lnTo>
                  <a:pt x="19" y="150"/>
                </a:lnTo>
                <a:lnTo>
                  <a:pt x="19" y="149"/>
                </a:lnTo>
                <a:lnTo>
                  <a:pt x="20" y="148"/>
                </a:lnTo>
                <a:lnTo>
                  <a:pt x="20" y="148"/>
                </a:lnTo>
                <a:lnTo>
                  <a:pt x="19" y="147"/>
                </a:lnTo>
                <a:lnTo>
                  <a:pt x="19" y="146"/>
                </a:lnTo>
                <a:lnTo>
                  <a:pt x="18" y="146"/>
                </a:lnTo>
                <a:lnTo>
                  <a:pt x="17" y="146"/>
                </a:lnTo>
                <a:lnTo>
                  <a:pt x="16" y="145"/>
                </a:lnTo>
                <a:lnTo>
                  <a:pt x="16" y="145"/>
                </a:lnTo>
                <a:lnTo>
                  <a:pt x="15" y="144"/>
                </a:lnTo>
                <a:lnTo>
                  <a:pt x="15" y="143"/>
                </a:lnTo>
                <a:lnTo>
                  <a:pt x="15" y="143"/>
                </a:lnTo>
                <a:lnTo>
                  <a:pt x="14" y="141"/>
                </a:lnTo>
                <a:lnTo>
                  <a:pt x="14" y="141"/>
                </a:lnTo>
                <a:lnTo>
                  <a:pt x="14" y="140"/>
                </a:lnTo>
                <a:lnTo>
                  <a:pt x="14" y="139"/>
                </a:lnTo>
                <a:lnTo>
                  <a:pt x="13" y="139"/>
                </a:lnTo>
                <a:lnTo>
                  <a:pt x="13" y="138"/>
                </a:lnTo>
                <a:lnTo>
                  <a:pt x="12" y="138"/>
                </a:lnTo>
                <a:lnTo>
                  <a:pt x="12" y="137"/>
                </a:lnTo>
                <a:lnTo>
                  <a:pt x="12" y="137"/>
                </a:lnTo>
                <a:lnTo>
                  <a:pt x="11" y="136"/>
                </a:lnTo>
                <a:lnTo>
                  <a:pt x="11" y="135"/>
                </a:lnTo>
                <a:lnTo>
                  <a:pt x="10" y="135"/>
                </a:lnTo>
                <a:lnTo>
                  <a:pt x="10" y="134"/>
                </a:lnTo>
                <a:lnTo>
                  <a:pt x="11" y="134"/>
                </a:lnTo>
                <a:lnTo>
                  <a:pt x="11" y="134"/>
                </a:lnTo>
                <a:lnTo>
                  <a:pt x="12" y="133"/>
                </a:lnTo>
                <a:lnTo>
                  <a:pt x="12" y="133"/>
                </a:lnTo>
                <a:lnTo>
                  <a:pt x="12" y="134"/>
                </a:lnTo>
                <a:lnTo>
                  <a:pt x="13" y="134"/>
                </a:lnTo>
                <a:lnTo>
                  <a:pt x="13" y="133"/>
                </a:lnTo>
                <a:lnTo>
                  <a:pt x="13" y="132"/>
                </a:lnTo>
                <a:lnTo>
                  <a:pt x="13" y="132"/>
                </a:lnTo>
                <a:lnTo>
                  <a:pt x="13" y="132"/>
                </a:lnTo>
                <a:lnTo>
                  <a:pt x="13" y="131"/>
                </a:lnTo>
                <a:lnTo>
                  <a:pt x="13" y="131"/>
                </a:lnTo>
                <a:lnTo>
                  <a:pt x="14" y="131"/>
                </a:lnTo>
                <a:lnTo>
                  <a:pt x="15" y="131"/>
                </a:lnTo>
                <a:lnTo>
                  <a:pt x="16" y="132"/>
                </a:lnTo>
                <a:lnTo>
                  <a:pt x="17" y="133"/>
                </a:lnTo>
                <a:lnTo>
                  <a:pt x="19" y="134"/>
                </a:lnTo>
                <a:lnTo>
                  <a:pt x="20" y="134"/>
                </a:lnTo>
                <a:lnTo>
                  <a:pt x="20" y="135"/>
                </a:lnTo>
                <a:lnTo>
                  <a:pt x="21" y="134"/>
                </a:lnTo>
                <a:lnTo>
                  <a:pt x="22" y="134"/>
                </a:lnTo>
                <a:lnTo>
                  <a:pt x="22" y="133"/>
                </a:lnTo>
                <a:lnTo>
                  <a:pt x="22" y="132"/>
                </a:lnTo>
                <a:lnTo>
                  <a:pt x="21" y="132"/>
                </a:lnTo>
                <a:lnTo>
                  <a:pt x="21" y="131"/>
                </a:lnTo>
                <a:lnTo>
                  <a:pt x="21" y="131"/>
                </a:lnTo>
                <a:lnTo>
                  <a:pt x="22" y="130"/>
                </a:lnTo>
                <a:lnTo>
                  <a:pt x="23" y="130"/>
                </a:lnTo>
                <a:lnTo>
                  <a:pt x="24" y="130"/>
                </a:lnTo>
                <a:lnTo>
                  <a:pt x="24" y="130"/>
                </a:lnTo>
                <a:lnTo>
                  <a:pt x="25" y="130"/>
                </a:lnTo>
                <a:lnTo>
                  <a:pt x="25" y="131"/>
                </a:lnTo>
                <a:lnTo>
                  <a:pt x="26" y="132"/>
                </a:lnTo>
                <a:lnTo>
                  <a:pt x="27" y="132"/>
                </a:lnTo>
                <a:lnTo>
                  <a:pt x="27" y="131"/>
                </a:lnTo>
                <a:lnTo>
                  <a:pt x="27" y="131"/>
                </a:lnTo>
                <a:lnTo>
                  <a:pt x="27" y="130"/>
                </a:lnTo>
                <a:lnTo>
                  <a:pt x="27" y="128"/>
                </a:lnTo>
                <a:lnTo>
                  <a:pt x="26" y="126"/>
                </a:lnTo>
                <a:lnTo>
                  <a:pt x="26" y="125"/>
                </a:lnTo>
                <a:lnTo>
                  <a:pt x="26" y="125"/>
                </a:lnTo>
                <a:lnTo>
                  <a:pt x="26" y="124"/>
                </a:lnTo>
                <a:lnTo>
                  <a:pt x="25" y="124"/>
                </a:lnTo>
                <a:lnTo>
                  <a:pt x="24" y="124"/>
                </a:lnTo>
                <a:lnTo>
                  <a:pt x="24" y="124"/>
                </a:lnTo>
                <a:lnTo>
                  <a:pt x="24" y="125"/>
                </a:lnTo>
                <a:lnTo>
                  <a:pt x="26" y="126"/>
                </a:lnTo>
                <a:lnTo>
                  <a:pt x="26" y="127"/>
                </a:lnTo>
                <a:lnTo>
                  <a:pt x="25" y="127"/>
                </a:lnTo>
                <a:lnTo>
                  <a:pt x="25" y="127"/>
                </a:lnTo>
                <a:lnTo>
                  <a:pt x="25" y="127"/>
                </a:lnTo>
                <a:lnTo>
                  <a:pt x="24" y="128"/>
                </a:lnTo>
                <a:lnTo>
                  <a:pt x="23" y="128"/>
                </a:lnTo>
                <a:lnTo>
                  <a:pt x="22" y="128"/>
                </a:lnTo>
                <a:lnTo>
                  <a:pt x="22" y="129"/>
                </a:lnTo>
                <a:lnTo>
                  <a:pt x="21" y="129"/>
                </a:lnTo>
                <a:lnTo>
                  <a:pt x="21" y="128"/>
                </a:lnTo>
                <a:lnTo>
                  <a:pt x="21" y="128"/>
                </a:lnTo>
                <a:lnTo>
                  <a:pt x="22" y="127"/>
                </a:lnTo>
                <a:lnTo>
                  <a:pt x="22" y="126"/>
                </a:lnTo>
                <a:lnTo>
                  <a:pt x="23" y="125"/>
                </a:lnTo>
                <a:lnTo>
                  <a:pt x="23" y="125"/>
                </a:lnTo>
                <a:lnTo>
                  <a:pt x="22" y="125"/>
                </a:lnTo>
                <a:lnTo>
                  <a:pt x="20" y="125"/>
                </a:lnTo>
                <a:lnTo>
                  <a:pt x="19" y="126"/>
                </a:lnTo>
                <a:lnTo>
                  <a:pt x="17" y="126"/>
                </a:lnTo>
                <a:lnTo>
                  <a:pt x="17" y="126"/>
                </a:lnTo>
                <a:lnTo>
                  <a:pt x="17" y="126"/>
                </a:lnTo>
                <a:lnTo>
                  <a:pt x="16" y="125"/>
                </a:lnTo>
                <a:lnTo>
                  <a:pt x="15" y="125"/>
                </a:lnTo>
                <a:lnTo>
                  <a:pt x="15" y="124"/>
                </a:lnTo>
                <a:lnTo>
                  <a:pt x="14" y="124"/>
                </a:lnTo>
                <a:lnTo>
                  <a:pt x="14" y="124"/>
                </a:lnTo>
                <a:lnTo>
                  <a:pt x="13" y="124"/>
                </a:lnTo>
                <a:lnTo>
                  <a:pt x="13" y="123"/>
                </a:lnTo>
                <a:lnTo>
                  <a:pt x="12" y="122"/>
                </a:lnTo>
                <a:lnTo>
                  <a:pt x="12" y="122"/>
                </a:lnTo>
                <a:lnTo>
                  <a:pt x="12" y="121"/>
                </a:lnTo>
                <a:lnTo>
                  <a:pt x="13" y="119"/>
                </a:lnTo>
                <a:lnTo>
                  <a:pt x="13" y="118"/>
                </a:lnTo>
                <a:lnTo>
                  <a:pt x="15" y="118"/>
                </a:lnTo>
                <a:lnTo>
                  <a:pt x="16" y="117"/>
                </a:lnTo>
                <a:lnTo>
                  <a:pt x="17" y="116"/>
                </a:lnTo>
                <a:lnTo>
                  <a:pt x="19" y="116"/>
                </a:lnTo>
                <a:lnTo>
                  <a:pt x="20" y="117"/>
                </a:lnTo>
                <a:lnTo>
                  <a:pt x="20" y="117"/>
                </a:lnTo>
                <a:lnTo>
                  <a:pt x="21" y="115"/>
                </a:lnTo>
                <a:lnTo>
                  <a:pt x="21" y="115"/>
                </a:lnTo>
                <a:lnTo>
                  <a:pt x="22" y="114"/>
                </a:lnTo>
                <a:lnTo>
                  <a:pt x="24" y="113"/>
                </a:lnTo>
                <a:lnTo>
                  <a:pt x="26" y="113"/>
                </a:lnTo>
                <a:lnTo>
                  <a:pt x="27" y="113"/>
                </a:lnTo>
                <a:lnTo>
                  <a:pt x="29" y="113"/>
                </a:lnTo>
                <a:lnTo>
                  <a:pt x="30" y="114"/>
                </a:lnTo>
                <a:lnTo>
                  <a:pt x="32" y="114"/>
                </a:lnTo>
                <a:lnTo>
                  <a:pt x="33" y="113"/>
                </a:lnTo>
                <a:lnTo>
                  <a:pt x="36" y="112"/>
                </a:lnTo>
                <a:lnTo>
                  <a:pt x="37" y="112"/>
                </a:lnTo>
                <a:lnTo>
                  <a:pt x="38" y="112"/>
                </a:lnTo>
                <a:lnTo>
                  <a:pt x="38" y="112"/>
                </a:lnTo>
                <a:lnTo>
                  <a:pt x="39" y="113"/>
                </a:lnTo>
                <a:lnTo>
                  <a:pt x="40" y="113"/>
                </a:lnTo>
                <a:lnTo>
                  <a:pt x="41" y="114"/>
                </a:lnTo>
                <a:lnTo>
                  <a:pt x="41" y="115"/>
                </a:lnTo>
                <a:lnTo>
                  <a:pt x="42" y="116"/>
                </a:lnTo>
                <a:lnTo>
                  <a:pt x="43" y="118"/>
                </a:lnTo>
                <a:lnTo>
                  <a:pt x="43" y="119"/>
                </a:lnTo>
                <a:lnTo>
                  <a:pt x="44" y="121"/>
                </a:lnTo>
                <a:lnTo>
                  <a:pt x="45" y="122"/>
                </a:lnTo>
                <a:lnTo>
                  <a:pt x="46" y="121"/>
                </a:lnTo>
                <a:lnTo>
                  <a:pt x="47" y="121"/>
                </a:lnTo>
                <a:lnTo>
                  <a:pt x="47" y="120"/>
                </a:lnTo>
                <a:lnTo>
                  <a:pt x="47" y="119"/>
                </a:lnTo>
                <a:lnTo>
                  <a:pt x="47" y="118"/>
                </a:lnTo>
                <a:lnTo>
                  <a:pt x="48" y="117"/>
                </a:lnTo>
                <a:lnTo>
                  <a:pt x="48" y="117"/>
                </a:lnTo>
                <a:lnTo>
                  <a:pt x="50" y="117"/>
                </a:lnTo>
                <a:lnTo>
                  <a:pt x="50" y="117"/>
                </a:lnTo>
                <a:lnTo>
                  <a:pt x="51" y="117"/>
                </a:lnTo>
                <a:lnTo>
                  <a:pt x="52" y="116"/>
                </a:lnTo>
                <a:lnTo>
                  <a:pt x="51" y="115"/>
                </a:lnTo>
                <a:lnTo>
                  <a:pt x="50" y="116"/>
                </a:lnTo>
                <a:lnTo>
                  <a:pt x="50" y="115"/>
                </a:lnTo>
                <a:lnTo>
                  <a:pt x="50" y="115"/>
                </a:lnTo>
                <a:lnTo>
                  <a:pt x="49" y="114"/>
                </a:lnTo>
                <a:lnTo>
                  <a:pt x="48" y="114"/>
                </a:lnTo>
                <a:lnTo>
                  <a:pt x="49" y="113"/>
                </a:lnTo>
                <a:lnTo>
                  <a:pt x="48" y="111"/>
                </a:lnTo>
                <a:lnTo>
                  <a:pt x="49" y="110"/>
                </a:lnTo>
                <a:lnTo>
                  <a:pt x="50" y="111"/>
                </a:lnTo>
                <a:lnTo>
                  <a:pt x="50" y="111"/>
                </a:lnTo>
                <a:lnTo>
                  <a:pt x="50" y="112"/>
                </a:lnTo>
                <a:lnTo>
                  <a:pt x="51" y="112"/>
                </a:lnTo>
                <a:lnTo>
                  <a:pt x="51" y="112"/>
                </a:lnTo>
                <a:lnTo>
                  <a:pt x="52" y="113"/>
                </a:lnTo>
                <a:lnTo>
                  <a:pt x="53" y="113"/>
                </a:lnTo>
                <a:lnTo>
                  <a:pt x="54" y="113"/>
                </a:lnTo>
                <a:lnTo>
                  <a:pt x="55" y="115"/>
                </a:lnTo>
                <a:lnTo>
                  <a:pt x="55" y="116"/>
                </a:lnTo>
                <a:lnTo>
                  <a:pt x="55" y="116"/>
                </a:lnTo>
                <a:lnTo>
                  <a:pt x="56" y="115"/>
                </a:lnTo>
                <a:lnTo>
                  <a:pt x="57" y="115"/>
                </a:lnTo>
                <a:lnTo>
                  <a:pt x="59" y="115"/>
                </a:lnTo>
                <a:lnTo>
                  <a:pt x="60" y="115"/>
                </a:lnTo>
                <a:lnTo>
                  <a:pt x="62" y="114"/>
                </a:lnTo>
                <a:lnTo>
                  <a:pt x="63" y="114"/>
                </a:lnTo>
                <a:lnTo>
                  <a:pt x="65" y="113"/>
                </a:lnTo>
                <a:lnTo>
                  <a:pt x="66" y="112"/>
                </a:lnTo>
                <a:lnTo>
                  <a:pt x="67" y="112"/>
                </a:lnTo>
                <a:lnTo>
                  <a:pt x="67" y="112"/>
                </a:lnTo>
                <a:lnTo>
                  <a:pt x="68" y="111"/>
                </a:lnTo>
                <a:lnTo>
                  <a:pt x="70" y="110"/>
                </a:lnTo>
                <a:lnTo>
                  <a:pt x="71" y="109"/>
                </a:lnTo>
                <a:lnTo>
                  <a:pt x="71" y="108"/>
                </a:lnTo>
                <a:lnTo>
                  <a:pt x="72" y="108"/>
                </a:lnTo>
                <a:lnTo>
                  <a:pt x="73" y="108"/>
                </a:lnTo>
                <a:lnTo>
                  <a:pt x="75" y="107"/>
                </a:lnTo>
                <a:lnTo>
                  <a:pt x="77" y="107"/>
                </a:lnTo>
                <a:lnTo>
                  <a:pt x="78" y="106"/>
                </a:lnTo>
                <a:lnTo>
                  <a:pt x="80" y="105"/>
                </a:lnTo>
                <a:lnTo>
                  <a:pt x="81" y="103"/>
                </a:lnTo>
                <a:lnTo>
                  <a:pt x="82" y="103"/>
                </a:lnTo>
                <a:lnTo>
                  <a:pt x="83" y="102"/>
                </a:lnTo>
                <a:lnTo>
                  <a:pt x="84" y="102"/>
                </a:lnTo>
                <a:lnTo>
                  <a:pt x="86" y="100"/>
                </a:lnTo>
                <a:lnTo>
                  <a:pt x="87" y="100"/>
                </a:lnTo>
                <a:lnTo>
                  <a:pt x="87" y="99"/>
                </a:lnTo>
                <a:lnTo>
                  <a:pt x="88" y="98"/>
                </a:lnTo>
                <a:lnTo>
                  <a:pt x="89" y="97"/>
                </a:lnTo>
                <a:lnTo>
                  <a:pt x="89" y="96"/>
                </a:lnTo>
                <a:lnTo>
                  <a:pt x="89" y="94"/>
                </a:lnTo>
                <a:lnTo>
                  <a:pt x="88" y="92"/>
                </a:lnTo>
                <a:lnTo>
                  <a:pt x="88" y="91"/>
                </a:lnTo>
                <a:lnTo>
                  <a:pt x="87" y="90"/>
                </a:lnTo>
                <a:lnTo>
                  <a:pt x="86" y="89"/>
                </a:lnTo>
                <a:lnTo>
                  <a:pt x="84" y="89"/>
                </a:lnTo>
                <a:lnTo>
                  <a:pt x="83" y="90"/>
                </a:lnTo>
                <a:lnTo>
                  <a:pt x="81" y="90"/>
                </a:lnTo>
                <a:lnTo>
                  <a:pt x="79" y="91"/>
                </a:lnTo>
                <a:lnTo>
                  <a:pt x="77" y="91"/>
                </a:lnTo>
                <a:lnTo>
                  <a:pt x="76" y="92"/>
                </a:lnTo>
                <a:lnTo>
                  <a:pt x="75" y="92"/>
                </a:lnTo>
                <a:lnTo>
                  <a:pt x="73" y="92"/>
                </a:lnTo>
                <a:lnTo>
                  <a:pt x="70" y="93"/>
                </a:lnTo>
                <a:lnTo>
                  <a:pt x="69" y="93"/>
                </a:lnTo>
                <a:lnTo>
                  <a:pt x="69" y="94"/>
                </a:lnTo>
                <a:lnTo>
                  <a:pt x="69" y="94"/>
                </a:lnTo>
                <a:lnTo>
                  <a:pt x="68" y="95"/>
                </a:lnTo>
                <a:lnTo>
                  <a:pt x="67" y="94"/>
                </a:lnTo>
                <a:lnTo>
                  <a:pt x="67" y="94"/>
                </a:lnTo>
                <a:lnTo>
                  <a:pt x="66" y="94"/>
                </a:lnTo>
                <a:lnTo>
                  <a:pt x="64" y="95"/>
                </a:lnTo>
                <a:lnTo>
                  <a:pt x="63" y="96"/>
                </a:lnTo>
                <a:lnTo>
                  <a:pt x="62" y="97"/>
                </a:lnTo>
                <a:lnTo>
                  <a:pt x="60" y="98"/>
                </a:lnTo>
                <a:lnTo>
                  <a:pt x="59" y="99"/>
                </a:lnTo>
                <a:lnTo>
                  <a:pt x="58" y="99"/>
                </a:lnTo>
                <a:lnTo>
                  <a:pt x="58" y="98"/>
                </a:lnTo>
                <a:lnTo>
                  <a:pt x="57" y="98"/>
                </a:lnTo>
                <a:lnTo>
                  <a:pt x="54" y="97"/>
                </a:lnTo>
                <a:lnTo>
                  <a:pt x="52" y="96"/>
                </a:lnTo>
                <a:lnTo>
                  <a:pt x="51" y="95"/>
                </a:lnTo>
                <a:lnTo>
                  <a:pt x="49" y="94"/>
                </a:lnTo>
                <a:lnTo>
                  <a:pt x="48" y="93"/>
                </a:lnTo>
                <a:lnTo>
                  <a:pt x="47" y="92"/>
                </a:lnTo>
                <a:lnTo>
                  <a:pt x="47" y="90"/>
                </a:lnTo>
                <a:lnTo>
                  <a:pt x="47" y="89"/>
                </a:lnTo>
                <a:lnTo>
                  <a:pt x="47" y="88"/>
                </a:lnTo>
                <a:lnTo>
                  <a:pt x="47" y="87"/>
                </a:lnTo>
                <a:lnTo>
                  <a:pt x="48" y="87"/>
                </a:lnTo>
                <a:lnTo>
                  <a:pt x="50" y="85"/>
                </a:lnTo>
                <a:lnTo>
                  <a:pt x="50" y="83"/>
                </a:lnTo>
                <a:lnTo>
                  <a:pt x="49" y="82"/>
                </a:lnTo>
                <a:lnTo>
                  <a:pt x="49" y="81"/>
                </a:lnTo>
                <a:lnTo>
                  <a:pt x="49" y="79"/>
                </a:lnTo>
                <a:lnTo>
                  <a:pt x="48" y="76"/>
                </a:lnTo>
                <a:lnTo>
                  <a:pt x="49" y="75"/>
                </a:lnTo>
                <a:lnTo>
                  <a:pt x="50" y="75"/>
                </a:lnTo>
                <a:lnTo>
                  <a:pt x="52" y="75"/>
                </a:lnTo>
                <a:lnTo>
                  <a:pt x="52" y="74"/>
                </a:lnTo>
                <a:lnTo>
                  <a:pt x="52" y="72"/>
                </a:lnTo>
                <a:lnTo>
                  <a:pt x="52" y="72"/>
                </a:lnTo>
                <a:lnTo>
                  <a:pt x="53" y="72"/>
                </a:lnTo>
                <a:lnTo>
                  <a:pt x="54" y="72"/>
                </a:lnTo>
                <a:lnTo>
                  <a:pt x="54" y="73"/>
                </a:lnTo>
                <a:lnTo>
                  <a:pt x="54" y="74"/>
                </a:lnTo>
                <a:lnTo>
                  <a:pt x="54" y="75"/>
                </a:lnTo>
                <a:lnTo>
                  <a:pt x="54" y="76"/>
                </a:lnTo>
                <a:lnTo>
                  <a:pt x="55" y="76"/>
                </a:lnTo>
                <a:lnTo>
                  <a:pt x="56" y="75"/>
                </a:lnTo>
                <a:lnTo>
                  <a:pt x="57" y="74"/>
                </a:lnTo>
                <a:lnTo>
                  <a:pt x="57" y="73"/>
                </a:lnTo>
                <a:lnTo>
                  <a:pt x="57" y="72"/>
                </a:lnTo>
                <a:lnTo>
                  <a:pt x="58" y="72"/>
                </a:lnTo>
                <a:lnTo>
                  <a:pt x="58" y="72"/>
                </a:lnTo>
                <a:lnTo>
                  <a:pt x="58" y="72"/>
                </a:lnTo>
                <a:lnTo>
                  <a:pt x="59" y="72"/>
                </a:lnTo>
                <a:lnTo>
                  <a:pt x="59" y="71"/>
                </a:lnTo>
                <a:lnTo>
                  <a:pt x="60" y="71"/>
                </a:lnTo>
                <a:lnTo>
                  <a:pt x="60" y="70"/>
                </a:lnTo>
                <a:lnTo>
                  <a:pt x="60" y="67"/>
                </a:lnTo>
                <a:lnTo>
                  <a:pt x="59" y="64"/>
                </a:lnTo>
                <a:lnTo>
                  <a:pt x="58" y="63"/>
                </a:lnTo>
                <a:lnTo>
                  <a:pt x="57" y="63"/>
                </a:lnTo>
                <a:lnTo>
                  <a:pt x="56" y="62"/>
                </a:lnTo>
                <a:lnTo>
                  <a:pt x="55" y="61"/>
                </a:lnTo>
                <a:lnTo>
                  <a:pt x="54" y="60"/>
                </a:lnTo>
                <a:lnTo>
                  <a:pt x="52" y="59"/>
                </a:lnTo>
                <a:lnTo>
                  <a:pt x="50" y="58"/>
                </a:lnTo>
                <a:lnTo>
                  <a:pt x="50" y="58"/>
                </a:lnTo>
                <a:lnTo>
                  <a:pt x="49" y="58"/>
                </a:lnTo>
                <a:lnTo>
                  <a:pt x="47" y="57"/>
                </a:lnTo>
                <a:lnTo>
                  <a:pt x="46" y="56"/>
                </a:lnTo>
                <a:lnTo>
                  <a:pt x="45" y="54"/>
                </a:lnTo>
                <a:lnTo>
                  <a:pt x="44" y="52"/>
                </a:lnTo>
                <a:lnTo>
                  <a:pt x="42" y="50"/>
                </a:lnTo>
                <a:lnTo>
                  <a:pt x="41" y="49"/>
                </a:lnTo>
                <a:lnTo>
                  <a:pt x="40" y="49"/>
                </a:lnTo>
                <a:lnTo>
                  <a:pt x="38" y="48"/>
                </a:lnTo>
                <a:lnTo>
                  <a:pt x="36" y="48"/>
                </a:lnTo>
                <a:lnTo>
                  <a:pt x="36" y="48"/>
                </a:lnTo>
                <a:lnTo>
                  <a:pt x="34" y="48"/>
                </a:lnTo>
                <a:lnTo>
                  <a:pt x="33" y="48"/>
                </a:lnTo>
                <a:lnTo>
                  <a:pt x="32" y="47"/>
                </a:lnTo>
                <a:lnTo>
                  <a:pt x="31" y="47"/>
                </a:lnTo>
                <a:lnTo>
                  <a:pt x="30" y="47"/>
                </a:lnTo>
                <a:lnTo>
                  <a:pt x="29" y="47"/>
                </a:lnTo>
                <a:lnTo>
                  <a:pt x="27" y="47"/>
                </a:lnTo>
                <a:lnTo>
                  <a:pt x="27" y="47"/>
                </a:lnTo>
                <a:lnTo>
                  <a:pt x="24" y="47"/>
                </a:lnTo>
                <a:lnTo>
                  <a:pt x="22" y="47"/>
                </a:lnTo>
                <a:lnTo>
                  <a:pt x="20" y="47"/>
                </a:lnTo>
                <a:lnTo>
                  <a:pt x="19" y="47"/>
                </a:lnTo>
                <a:lnTo>
                  <a:pt x="17" y="46"/>
                </a:lnTo>
                <a:lnTo>
                  <a:pt x="14" y="45"/>
                </a:lnTo>
                <a:lnTo>
                  <a:pt x="12" y="43"/>
                </a:lnTo>
                <a:lnTo>
                  <a:pt x="9" y="41"/>
                </a:lnTo>
                <a:lnTo>
                  <a:pt x="7" y="40"/>
                </a:lnTo>
                <a:lnTo>
                  <a:pt x="4" y="38"/>
                </a:lnTo>
                <a:lnTo>
                  <a:pt x="2" y="35"/>
                </a:lnTo>
                <a:lnTo>
                  <a:pt x="2" y="34"/>
                </a:lnTo>
                <a:lnTo>
                  <a:pt x="2" y="33"/>
                </a:lnTo>
                <a:lnTo>
                  <a:pt x="1" y="33"/>
                </a:lnTo>
                <a:lnTo>
                  <a:pt x="1" y="32"/>
                </a:lnTo>
                <a:lnTo>
                  <a:pt x="1" y="30"/>
                </a:lnTo>
                <a:lnTo>
                  <a:pt x="1" y="27"/>
                </a:lnTo>
                <a:lnTo>
                  <a:pt x="0" y="26"/>
                </a:lnTo>
                <a:lnTo>
                  <a:pt x="0" y="26"/>
                </a:lnTo>
                <a:lnTo>
                  <a:pt x="1" y="27"/>
                </a:lnTo>
                <a:lnTo>
                  <a:pt x="1" y="29"/>
                </a:lnTo>
                <a:lnTo>
                  <a:pt x="2" y="30"/>
                </a:lnTo>
                <a:lnTo>
                  <a:pt x="2" y="32"/>
                </a:lnTo>
                <a:lnTo>
                  <a:pt x="2" y="31"/>
                </a:lnTo>
                <a:lnTo>
                  <a:pt x="3" y="31"/>
                </a:lnTo>
                <a:lnTo>
                  <a:pt x="3" y="32"/>
                </a:lnTo>
                <a:lnTo>
                  <a:pt x="3" y="32"/>
                </a:lnTo>
                <a:lnTo>
                  <a:pt x="4" y="33"/>
                </a:lnTo>
                <a:lnTo>
                  <a:pt x="5" y="35"/>
                </a:lnTo>
                <a:lnTo>
                  <a:pt x="7" y="37"/>
                </a:lnTo>
                <a:lnTo>
                  <a:pt x="8" y="37"/>
                </a:lnTo>
                <a:lnTo>
                  <a:pt x="9" y="39"/>
                </a:lnTo>
                <a:lnTo>
                  <a:pt x="10" y="40"/>
                </a:lnTo>
                <a:lnTo>
                  <a:pt x="12" y="41"/>
                </a:lnTo>
                <a:lnTo>
                  <a:pt x="15" y="43"/>
                </a:lnTo>
                <a:lnTo>
                  <a:pt x="16" y="43"/>
                </a:lnTo>
                <a:lnTo>
                  <a:pt x="18" y="44"/>
                </a:lnTo>
                <a:lnTo>
                  <a:pt x="20" y="44"/>
                </a:lnTo>
                <a:lnTo>
                  <a:pt x="21" y="43"/>
                </a:lnTo>
                <a:lnTo>
                  <a:pt x="23" y="43"/>
                </a:lnTo>
                <a:lnTo>
                  <a:pt x="26" y="42"/>
                </a:lnTo>
                <a:lnTo>
                  <a:pt x="29" y="42"/>
                </a:lnTo>
                <a:lnTo>
                  <a:pt x="30" y="42"/>
                </a:lnTo>
                <a:lnTo>
                  <a:pt x="32" y="43"/>
                </a:lnTo>
                <a:lnTo>
                  <a:pt x="34" y="44"/>
                </a:lnTo>
                <a:lnTo>
                  <a:pt x="36" y="45"/>
                </a:lnTo>
                <a:lnTo>
                  <a:pt x="36" y="45"/>
                </a:lnTo>
                <a:lnTo>
                  <a:pt x="37" y="47"/>
                </a:lnTo>
                <a:lnTo>
                  <a:pt x="37" y="47"/>
                </a:lnTo>
                <a:lnTo>
                  <a:pt x="37" y="47"/>
                </a:lnTo>
                <a:lnTo>
                  <a:pt x="37" y="46"/>
                </a:lnTo>
                <a:lnTo>
                  <a:pt x="37" y="45"/>
                </a:lnTo>
                <a:lnTo>
                  <a:pt x="36" y="43"/>
                </a:lnTo>
                <a:lnTo>
                  <a:pt x="35" y="40"/>
                </a:lnTo>
                <a:lnTo>
                  <a:pt x="34" y="38"/>
                </a:lnTo>
                <a:lnTo>
                  <a:pt x="34" y="35"/>
                </a:lnTo>
                <a:lnTo>
                  <a:pt x="33" y="33"/>
                </a:lnTo>
                <a:lnTo>
                  <a:pt x="34" y="32"/>
                </a:lnTo>
                <a:lnTo>
                  <a:pt x="35" y="31"/>
                </a:lnTo>
                <a:lnTo>
                  <a:pt x="36" y="31"/>
                </a:lnTo>
                <a:lnTo>
                  <a:pt x="37" y="29"/>
                </a:lnTo>
                <a:lnTo>
                  <a:pt x="38" y="29"/>
                </a:lnTo>
                <a:lnTo>
                  <a:pt x="39" y="29"/>
                </a:lnTo>
                <a:lnTo>
                  <a:pt x="40" y="28"/>
                </a:lnTo>
                <a:lnTo>
                  <a:pt x="41" y="29"/>
                </a:lnTo>
                <a:lnTo>
                  <a:pt x="42" y="29"/>
                </a:lnTo>
                <a:lnTo>
                  <a:pt x="42" y="28"/>
                </a:lnTo>
                <a:lnTo>
                  <a:pt x="42" y="27"/>
                </a:lnTo>
                <a:lnTo>
                  <a:pt x="43" y="25"/>
                </a:lnTo>
                <a:lnTo>
                  <a:pt x="43" y="24"/>
                </a:lnTo>
                <a:lnTo>
                  <a:pt x="45" y="24"/>
                </a:lnTo>
                <a:lnTo>
                  <a:pt x="47" y="24"/>
                </a:lnTo>
                <a:lnTo>
                  <a:pt x="48" y="24"/>
                </a:lnTo>
                <a:lnTo>
                  <a:pt x="49" y="23"/>
                </a:lnTo>
                <a:lnTo>
                  <a:pt x="50" y="23"/>
                </a:lnTo>
                <a:lnTo>
                  <a:pt x="50" y="22"/>
                </a:lnTo>
                <a:lnTo>
                  <a:pt x="51" y="21"/>
                </a:lnTo>
                <a:lnTo>
                  <a:pt x="52" y="21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29" name="Freeform 53"/>
          <p:cNvSpPr>
            <a:spLocks/>
          </p:cNvSpPr>
          <p:nvPr/>
        </p:nvSpPr>
        <p:spPr bwMode="auto">
          <a:xfrm>
            <a:off x="3176588" y="2254250"/>
            <a:ext cx="33337" cy="14288"/>
          </a:xfrm>
          <a:custGeom>
            <a:avLst/>
            <a:gdLst/>
            <a:ahLst/>
            <a:cxnLst>
              <a:cxn ang="0">
                <a:pos x="10" y="5"/>
              </a:cxn>
              <a:cxn ang="0">
                <a:pos x="8" y="6"/>
              </a:cxn>
              <a:cxn ang="0">
                <a:pos x="7" y="6"/>
              </a:cxn>
              <a:cxn ang="0">
                <a:pos x="6" y="6"/>
              </a:cxn>
              <a:cxn ang="0">
                <a:pos x="6" y="6"/>
              </a:cxn>
              <a:cxn ang="0">
                <a:pos x="5" y="7"/>
              </a:cxn>
              <a:cxn ang="0">
                <a:pos x="4" y="6"/>
              </a:cxn>
              <a:cxn ang="0">
                <a:pos x="3" y="5"/>
              </a:cxn>
              <a:cxn ang="0">
                <a:pos x="2" y="5"/>
              </a:cxn>
              <a:cxn ang="0">
                <a:pos x="2" y="5"/>
              </a:cxn>
              <a:cxn ang="0">
                <a:pos x="1" y="5"/>
              </a:cxn>
              <a:cxn ang="0">
                <a:pos x="2" y="6"/>
              </a:cxn>
              <a:cxn ang="0">
                <a:pos x="1" y="7"/>
              </a:cxn>
              <a:cxn ang="0">
                <a:pos x="1" y="7"/>
              </a:cxn>
              <a:cxn ang="0">
                <a:pos x="1" y="7"/>
              </a:cxn>
              <a:cxn ang="0">
                <a:pos x="1" y="6"/>
              </a:cxn>
              <a:cxn ang="0">
                <a:pos x="0" y="5"/>
              </a:cxn>
              <a:cxn ang="0">
                <a:pos x="0" y="5"/>
              </a:cxn>
              <a:cxn ang="0">
                <a:pos x="0" y="5"/>
              </a:cxn>
              <a:cxn ang="0">
                <a:pos x="1" y="4"/>
              </a:cxn>
              <a:cxn ang="0">
                <a:pos x="2" y="4"/>
              </a:cxn>
              <a:cxn ang="0">
                <a:pos x="5" y="4"/>
              </a:cxn>
              <a:cxn ang="0">
                <a:pos x="7" y="4"/>
              </a:cxn>
              <a:cxn ang="0">
                <a:pos x="7" y="4"/>
              </a:cxn>
              <a:cxn ang="0">
                <a:pos x="7" y="4"/>
              </a:cxn>
              <a:cxn ang="0">
                <a:pos x="10" y="4"/>
              </a:cxn>
              <a:cxn ang="0">
                <a:pos x="12" y="3"/>
              </a:cxn>
              <a:cxn ang="0">
                <a:pos x="14" y="2"/>
              </a:cxn>
              <a:cxn ang="0">
                <a:pos x="15" y="2"/>
              </a:cxn>
              <a:cxn ang="0">
                <a:pos x="16" y="2"/>
              </a:cxn>
              <a:cxn ang="0">
                <a:pos x="16" y="2"/>
              </a:cxn>
              <a:cxn ang="0">
                <a:pos x="16" y="1"/>
              </a:cxn>
              <a:cxn ang="0">
                <a:pos x="16" y="0"/>
              </a:cxn>
              <a:cxn ang="0">
                <a:pos x="17" y="0"/>
              </a:cxn>
              <a:cxn ang="0">
                <a:pos x="17" y="0"/>
              </a:cxn>
              <a:cxn ang="0">
                <a:pos x="18" y="1"/>
              </a:cxn>
              <a:cxn ang="0">
                <a:pos x="19" y="1"/>
              </a:cxn>
              <a:cxn ang="0">
                <a:pos x="19" y="2"/>
              </a:cxn>
              <a:cxn ang="0">
                <a:pos x="18" y="2"/>
              </a:cxn>
              <a:cxn ang="0">
                <a:pos x="18" y="2"/>
              </a:cxn>
              <a:cxn ang="0">
                <a:pos x="16" y="2"/>
              </a:cxn>
              <a:cxn ang="0">
                <a:pos x="14" y="3"/>
              </a:cxn>
              <a:cxn ang="0">
                <a:pos x="12" y="4"/>
              </a:cxn>
              <a:cxn ang="0">
                <a:pos x="11" y="4"/>
              </a:cxn>
              <a:cxn ang="0">
                <a:pos x="10" y="5"/>
              </a:cxn>
              <a:cxn ang="0">
                <a:pos x="10" y="5"/>
              </a:cxn>
            </a:cxnLst>
            <a:rect l="0" t="0" r="r" b="b"/>
            <a:pathLst>
              <a:path w="20" h="8">
                <a:moveTo>
                  <a:pt x="10" y="5"/>
                </a:moveTo>
                <a:lnTo>
                  <a:pt x="8" y="6"/>
                </a:lnTo>
                <a:lnTo>
                  <a:pt x="7" y="6"/>
                </a:lnTo>
                <a:lnTo>
                  <a:pt x="6" y="6"/>
                </a:lnTo>
                <a:lnTo>
                  <a:pt x="6" y="6"/>
                </a:lnTo>
                <a:lnTo>
                  <a:pt x="5" y="7"/>
                </a:lnTo>
                <a:lnTo>
                  <a:pt x="4" y="6"/>
                </a:lnTo>
                <a:lnTo>
                  <a:pt x="3" y="5"/>
                </a:lnTo>
                <a:lnTo>
                  <a:pt x="2" y="5"/>
                </a:lnTo>
                <a:lnTo>
                  <a:pt x="2" y="5"/>
                </a:lnTo>
                <a:lnTo>
                  <a:pt x="1" y="5"/>
                </a:lnTo>
                <a:lnTo>
                  <a:pt x="2" y="6"/>
                </a:lnTo>
                <a:lnTo>
                  <a:pt x="1" y="7"/>
                </a:lnTo>
                <a:lnTo>
                  <a:pt x="1" y="7"/>
                </a:lnTo>
                <a:lnTo>
                  <a:pt x="1" y="7"/>
                </a:lnTo>
                <a:lnTo>
                  <a:pt x="1" y="6"/>
                </a:lnTo>
                <a:lnTo>
                  <a:pt x="0" y="5"/>
                </a:lnTo>
                <a:lnTo>
                  <a:pt x="0" y="5"/>
                </a:lnTo>
                <a:lnTo>
                  <a:pt x="0" y="5"/>
                </a:lnTo>
                <a:lnTo>
                  <a:pt x="1" y="4"/>
                </a:lnTo>
                <a:lnTo>
                  <a:pt x="2" y="4"/>
                </a:lnTo>
                <a:lnTo>
                  <a:pt x="5" y="4"/>
                </a:lnTo>
                <a:lnTo>
                  <a:pt x="7" y="4"/>
                </a:lnTo>
                <a:lnTo>
                  <a:pt x="7" y="4"/>
                </a:lnTo>
                <a:lnTo>
                  <a:pt x="7" y="4"/>
                </a:lnTo>
                <a:lnTo>
                  <a:pt x="10" y="4"/>
                </a:lnTo>
                <a:lnTo>
                  <a:pt x="12" y="3"/>
                </a:lnTo>
                <a:lnTo>
                  <a:pt x="14" y="2"/>
                </a:lnTo>
                <a:lnTo>
                  <a:pt x="15" y="2"/>
                </a:lnTo>
                <a:lnTo>
                  <a:pt x="16" y="2"/>
                </a:lnTo>
                <a:lnTo>
                  <a:pt x="16" y="2"/>
                </a:lnTo>
                <a:lnTo>
                  <a:pt x="16" y="1"/>
                </a:lnTo>
                <a:lnTo>
                  <a:pt x="16" y="0"/>
                </a:lnTo>
                <a:lnTo>
                  <a:pt x="17" y="0"/>
                </a:lnTo>
                <a:lnTo>
                  <a:pt x="17" y="0"/>
                </a:lnTo>
                <a:lnTo>
                  <a:pt x="18" y="1"/>
                </a:lnTo>
                <a:lnTo>
                  <a:pt x="19" y="1"/>
                </a:lnTo>
                <a:lnTo>
                  <a:pt x="19" y="2"/>
                </a:lnTo>
                <a:lnTo>
                  <a:pt x="18" y="2"/>
                </a:lnTo>
                <a:lnTo>
                  <a:pt x="18" y="2"/>
                </a:lnTo>
                <a:lnTo>
                  <a:pt x="16" y="2"/>
                </a:lnTo>
                <a:lnTo>
                  <a:pt x="14" y="3"/>
                </a:lnTo>
                <a:lnTo>
                  <a:pt x="12" y="4"/>
                </a:lnTo>
                <a:lnTo>
                  <a:pt x="11" y="4"/>
                </a:lnTo>
                <a:lnTo>
                  <a:pt x="10" y="5"/>
                </a:lnTo>
                <a:lnTo>
                  <a:pt x="10" y="5"/>
                </a:lnTo>
              </a:path>
            </a:pathLst>
          </a:custGeom>
          <a:solidFill>
            <a:schemeClr val="hlink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30" name="Freeform 54"/>
          <p:cNvSpPr>
            <a:spLocks/>
          </p:cNvSpPr>
          <p:nvPr/>
        </p:nvSpPr>
        <p:spPr bwMode="auto">
          <a:xfrm>
            <a:off x="3244850" y="2233613"/>
            <a:ext cx="20638" cy="9525"/>
          </a:xfrm>
          <a:custGeom>
            <a:avLst/>
            <a:gdLst/>
            <a:ahLst/>
            <a:cxnLst>
              <a:cxn ang="0">
                <a:pos x="4" y="3"/>
              </a:cxn>
              <a:cxn ang="0">
                <a:pos x="5" y="3"/>
              </a:cxn>
              <a:cxn ang="0">
                <a:pos x="5" y="3"/>
              </a:cxn>
              <a:cxn ang="0">
                <a:pos x="6" y="3"/>
              </a:cxn>
              <a:cxn ang="0">
                <a:pos x="6" y="3"/>
              </a:cxn>
              <a:cxn ang="0">
                <a:pos x="7" y="3"/>
              </a:cxn>
              <a:cxn ang="0">
                <a:pos x="7" y="4"/>
              </a:cxn>
              <a:cxn ang="0">
                <a:pos x="8" y="4"/>
              </a:cxn>
              <a:cxn ang="0">
                <a:pos x="8" y="5"/>
              </a:cxn>
              <a:cxn ang="0">
                <a:pos x="8" y="6"/>
              </a:cxn>
              <a:cxn ang="0">
                <a:pos x="8" y="6"/>
              </a:cxn>
              <a:cxn ang="0">
                <a:pos x="7" y="6"/>
              </a:cxn>
              <a:cxn ang="0">
                <a:pos x="7" y="6"/>
              </a:cxn>
              <a:cxn ang="0">
                <a:pos x="6" y="6"/>
              </a:cxn>
              <a:cxn ang="0">
                <a:pos x="5" y="6"/>
              </a:cxn>
              <a:cxn ang="0">
                <a:pos x="5" y="5"/>
              </a:cxn>
              <a:cxn ang="0">
                <a:pos x="5" y="5"/>
              </a:cxn>
              <a:cxn ang="0">
                <a:pos x="4" y="4"/>
              </a:cxn>
              <a:cxn ang="0">
                <a:pos x="3" y="4"/>
              </a:cxn>
              <a:cxn ang="0">
                <a:pos x="3" y="4"/>
              </a:cxn>
              <a:cxn ang="0">
                <a:pos x="2" y="4"/>
              </a:cxn>
              <a:cxn ang="0">
                <a:pos x="2" y="4"/>
              </a:cxn>
              <a:cxn ang="0">
                <a:pos x="1" y="4"/>
              </a:cxn>
              <a:cxn ang="0">
                <a:pos x="1" y="4"/>
              </a:cxn>
              <a:cxn ang="0">
                <a:pos x="0" y="3"/>
              </a:cxn>
              <a:cxn ang="0">
                <a:pos x="0" y="3"/>
              </a:cxn>
              <a:cxn ang="0">
                <a:pos x="0" y="2"/>
              </a:cxn>
              <a:cxn ang="0">
                <a:pos x="1" y="2"/>
              </a:cxn>
              <a:cxn ang="0">
                <a:pos x="2" y="1"/>
              </a:cxn>
              <a:cxn ang="0">
                <a:pos x="3" y="1"/>
              </a:cxn>
              <a:cxn ang="0">
                <a:pos x="3" y="0"/>
              </a:cxn>
              <a:cxn ang="0">
                <a:pos x="3" y="0"/>
              </a:cxn>
              <a:cxn ang="0">
                <a:pos x="3" y="1"/>
              </a:cxn>
              <a:cxn ang="0">
                <a:pos x="3" y="1"/>
              </a:cxn>
              <a:cxn ang="0">
                <a:pos x="3" y="1"/>
              </a:cxn>
              <a:cxn ang="0">
                <a:pos x="3" y="2"/>
              </a:cxn>
              <a:cxn ang="0">
                <a:pos x="4" y="2"/>
              </a:cxn>
              <a:cxn ang="0">
                <a:pos x="4" y="3"/>
              </a:cxn>
            </a:cxnLst>
            <a:rect l="0" t="0" r="r" b="b"/>
            <a:pathLst>
              <a:path w="9" h="7">
                <a:moveTo>
                  <a:pt x="4" y="3"/>
                </a:moveTo>
                <a:lnTo>
                  <a:pt x="5" y="3"/>
                </a:lnTo>
                <a:lnTo>
                  <a:pt x="5" y="3"/>
                </a:lnTo>
                <a:lnTo>
                  <a:pt x="6" y="3"/>
                </a:lnTo>
                <a:lnTo>
                  <a:pt x="6" y="3"/>
                </a:lnTo>
                <a:lnTo>
                  <a:pt x="7" y="3"/>
                </a:lnTo>
                <a:lnTo>
                  <a:pt x="7" y="4"/>
                </a:lnTo>
                <a:lnTo>
                  <a:pt x="8" y="4"/>
                </a:lnTo>
                <a:lnTo>
                  <a:pt x="8" y="5"/>
                </a:lnTo>
                <a:lnTo>
                  <a:pt x="8" y="6"/>
                </a:lnTo>
                <a:lnTo>
                  <a:pt x="8" y="6"/>
                </a:lnTo>
                <a:lnTo>
                  <a:pt x="7" y="6"/>
                </a:lnTo>
                <a:lnTo>
                  <a:pt x="7" y="6"/>
                </a:lnTo>
                <a:lnTo>
                  <a:pt x="6" y="6"/>
                </a:lnTo>
                <a:lnTo>
                  <a:pt x="5" y="6"/>
                </a:lnTo>
                <a:lnTo>
                  <a:pt x="5" y="5"/>
                </a:lnTo>
                <a:lnTo>
                  <a:pt x="5" y="5"/>
                </a:lnTo>
                <a:lnTo>
                  <a:pt x="4" y="4"/>
                </a:lnTo>
                <a:lnTo>
                  <a:pt x="3" y="4"/>
                </a:lnTo>
                <a:lnTo>
                  <a:pt x="3" y="4"/>
                </a:lnTo>
                <a:lnTo>
                  <a:pt x="2" y="4"/>
                </a:lnTo>
                <a:lnTo>
                  <a:pt x="2" y="4"/>
                </a:lnTo>
                <a:lnTo>
                  <a:pt x="1" y="4"/>
                </a:lnTo>
                <a:lnTo>
                  <a:pt x="1" y="4"/>
                </a:lnTo>
                <a:lnTo>
                  <a:pt x="0" y="3"/>
                </a:lnTo>
                <a:lnTo>
                  <a:pt x="0" y="3"/>
                </a:lnTo>
                <a:lnTo>
                  <a:pt x="0" y="2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3" y="0"/>
                </a:lnTo>
                <a:lnTo>
                  <a:pt x="3" y="0"/>
                </a:lnTo>
                <a:lnTo>
                  <a:pt x="3" y="1"/>
                </a:lnTo>
                <a:lnTo>
                  <a:pt x="3" y="1"/>
                </a:lnTo>
                <a:lnTo>
                  <a:pt x="3" y="1"/>
                </a:lnTo>
                <a:lnTo>
                  <a:pt x="3" y="2"/>
                </a:lnTo>
                <a:lnTo>
                  <a:pt x="4" y="2"/>
                </a:lnTo>
                <a:lnTo>
                  <a:pt x="4" y="3"/>
                </a:lnTo>
              </a:path>
            </a:pathLst>
          </a:custGeom>
          <a:solidFill>
            <a:schemeClr val="hlink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31" name="Freeform 55"/>
          <p:cNvSpPr>
            <a:spLocks/>
          </p:cNvSpPr>
          <p:nvPr/>
        </p:nvSpPr>
        <p:spPr bwMode="auto">
          <a:xfrm>
            <a:off x="3227388" y="2182813"/>
            <a:ext cx="14287" cy="14287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5" y="1"/>
              </a:cxn>
              <a:cxn ang="0">
                <a:pos x="6" y="1"/>
              </a:cxn>
              <a:cxn ang="0">
                <a:pos x="7" y="2"/>
              </a:cxn>
              <a:cxn ang="0">
                <a:pos x="8" y="3"/>
              </a:cxn>
              <a:cxn ang="0">
                <a:pos x="8" y="3"/>
              </a:cxn>
              <a:cxn ang="0">
                <a:pos x="8" y="4"/>
              </a:cxn>
              <a:cxn ang="0">
                <a:pos x="7" y="4"/>
              </a:cxn>
              <a:cxn ang="0">
                <a:pos x="7" y="4"/>
              </a:cxn>
              <a:cxn ang="0">
                <a:pos x="6" y="4"/>
              </a:cxn>
              <a:cxn ang="0">
                <a:pos x="5" y="5"/>
              </a:cxn>
              <a:cxn ang="0">
                <a:pos x="5" y="5"/>
              </a:cxn>
              <a:cxn ang="0">
                <a:pos x="4" y="5"/>
              </a:cxn>
              <a:cxn ang="0">
                <a:pos x="4" y="5"/>
              </a:cxn>
              <a:cxn ang="0">
                <a:pos x="4" y="5"/>
              </a:cxn>
              <a:cxn ang="0">
                <a:pos x="3" y="6"/>
              </a:cxn>
              <a:cxn ang="0">
                <a:pos x="2" y="6"/>
              </a:cxn>
              <a:cxn ang="0">
                <a:pos x="2" y="7"/>
              </a:cxn>
              <a:cxn ang="0">
                <a:pos x="1" y="7"/>
              </a:cxn>
              <a:cxn ang="0">
                <a:pos x="1" y="6"/>
              </a:cxn>
              <a:cxn ang="0">
                <a:pos x="1" y="6"/>
              </a:cxn>
              <a:cxn ang="0">
                <a:pos x="1" y="6"/>
              </a:cxn>
              <a:cxn ang="0">
                <a:pos x="0" y="5"/>
              </a:cxn>
              <a:cxn ang="0">
                <a:pos x="0" y="4"/>
              </a:cxn>
              <a:cxn ang="0">
                <a:pos x="0" y="2"/>
              </a:cxn>
              <a:cxn ang="0">
                <a:pos x="0" y="2"/>
              </a:cxn>
              <a:cxn ang="0">
                <a:pos x="1" y="1"/>
              </a:cxn>
              <a:cxn ang="0">
                <a:pos x="1" y="1"/>
              </a:cxn>
              <a:cxn ang="0">
                <a:pos x="1" y="0"/>
              </a:cxn>
              <a:cxn ang="0">
                <a:pos x="2" y="0"/>
              </a:cxn>
              <a:cxn ang="0">
                <a:pos x="2" y="0"/>
              </a:cxn>
              <a:cxn ang="0">
                <a:pos x="3" y="0"/>
              </a:cxn>
              <a:cxn ang="0">
                <a:pos x="3" y="0"/>
              </a:cxn>
              <a:cxn ang="0">
                <a:pos x="3" y="0"/>
              </a:cxn>
              <a:cxn ang="0">
                <a:pos x="4" y="0"/>
              </a:cxn>
            </a:cxnLst>
            <a:rect l="0" t="0" r="r" b="b"/>
            <a:pathLst>
              <a:path w="9" h="8">
                <a:moveTo>
                  <a:pt x="4" y="0"/>
                </a:moveTo>
                <a:lnTo>
                  <a:pt x="5" y="1"/>
                </a:lnTo>
                <a:lnTo>
                  <a:pt x="6" y="1"/>
                </a:lnTo>
                <a:lnTo>
                  <a:pt x="7" y="2"/>
                </a:lnTo>
                <a:lnTo>
                  <a:pt x="8" y="3"/>
                </a:lnTo>
                <a:lnTo>
                  <a:pt x="8" y="3"/>
                </a:lnTo>
                <a:lnTo>
                  <a:pt x="8" y="4"/>
                </a:lnTo>
                <a:lnTo>
                  <a:pt x="7" y="4"/>
                </a:lnTo>
                <a:lnTo>
                  <a:pt x="7" y="4"/>
                </a:lnTo>
                <a:lnTo>
                  <a:pt x="6" y="4"/>
                </a:lnTo>
                <a:lnTo>
                  <a:pt x="5" y="5"/>
                </a:lnTo>
                <a:lnTo>
                  <a:pt x="5" y="5"/>
                </a:lnTo>
                <a:lnTo>
                  <a:pt x="4" y="5"/>
                </a:lnTo>
                <a:lnTo>
                  <a:pt x="4" y="5"/>
                </a:lnTo>
                <a:lnTo>
                  <a:pt x="4" y="5"/>
                </a:lnTo>
                <a:lnTo>
                  <a:pt x="3" y="6"/>
                </a:lnTo>
                <a:lnTo>
                  <a:pt x="2" y="6"/>
                </a:lnTo>
                <a:lnTo>
                  <a:pt x="2" y="7"/>
                </a:lnTo>
                <a:lnTo>
                  <a:pt x="1" y="7"/>
                </a:lnTo>
                <a:lnTo>
                  <a:pt x="1" y="6"/>
                </a:lnTo>
                <a:lnTo>
                  <a:pt x="1" y="6"/>
                </a:lnTo>
                <a:lnTo>
                  <a:pt x="1" y="6"/>
                </a:lnTo>
                <a:lnTo>
                  <a:pt x="0" y="5"/>
                </a:lnTo>
                <a:lnTo>
                  <a:pt x="0" y="4"/>
                </a:lnTo>
                <a:lnTo>
                  <a:pt x="0" y="2"/>
                </a:lnTo>
                <a:lnTo>
                  <a:pt x="0" y="2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2" y="0"/>
                </a:lnTo>
                <a:lnTo>
                  <a:pt x="2" y="0"/>
                </a:lnTo>
                <a:lnTo>
                  <a:pt x="3" y="0"/>
                </a:lnTo>
                <a:lnTo>
                  <a:pt x="3" y="0"/>
                </a:lnTo>
                <a:lnTo>
                  <a:pt x="3" y="0"/>
                </a:lnTo>
                <a:lnTo>
                  <a:pt x="4" y="0"/>
                </a:lnTo>
              </a:path>
            </a:pathLst>
          </a:custGeom>
          <a:solidFill>
            <a:schemeClr val="hlink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32" name="Freeform 56"/>
          <p:cNvSpPr>
            <a:spLocks/>
          </p:cNvSpPr>
          <p:nvPr/>
        </p:nvSpPr>
        <p:spPr bwMode="auto">
          <a:xfrm>
            <a:off x="4589463" y="2408238"/>
            <a:ext cx="77787" cy="3889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" y="48"/>
              </a:cxn>
              <a:cxn ang="0">
                <a:pos x="4" y="94"/>
              </a:cxn>
              <a:cxn ang="0">
                <a:pos x="22" y="103"/>
              </a:cxn>
              <a:cxn ang="0">
                <a:pos x="22" y="153"/>
              </a:cxn>
              <a:cxn ang="0">
                <a:pos x="39" y="195"/>
              </a:cxn>
              <a:cxn ang="0">
                <a:pos x="43" y="216"/>
              </a:cxn>
              <a:cxn ang="0">
                <a:pos x="43" y="250"/>
              </a:cxn>
            </a:cxnLst>
            <a:rect l="0" t="0" r="r" b="b"/>
            <a:pathLst>
              <a:path w="44" h="251">
                <a:moveTo>
                  <a:pt x="0" y="0"/>
                </a:moveTo>
                <a:lnTo>
                  <a:pt x="5" y="48"/>
                </a:lnTo>
                <a:lnTo>
                  <a:pt x="4" y="94"/>
                </a:lnTo>
                <a:lnTo>
                  <a:pt x="22" y="103"/>
                </a:lnTo>
                <a:lnTo>
                  <a:pt x="22" y="153"/>
                </a:lnTo>
                <a:lnTo>
                  <a:pt x="39" y="195"/>
                </a:lnTo>
                <a:lnTo>
                  <a:pt x="43" y="216"/>
                </a:lnTo>
                <a:lnTo>
                  <a:pt x="43" y="250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33" name="Freeform 57"/>
          <p:cNvSpPr>
            <a:spLocks/>
          </p:cNvSpPr>
          <p:nvPr/>
        </p:nvSpPr>
        <p:spPr bwMode="auto">
          <a:xfrm>
            <a:off x="4151313" y="1925638"/>
            <a:ext cx="152400" cy="1004887"/>
          </a:xfrm>
          <a:custGeom>
            <a:avLst/>
            <a:gdLst/>
            <a:ahLst/>
            <a:cxnLst>
              <a:cxn ang="0">
                <a:pos x="5" y="642"/>
              </a:cxn>
              <a:cxn ang="0">
                <a:pos x="0" y="622"/>
              </a:cxn>
              <a:cxn ang="0">
                <a:pos x="7" y="601"/>
              </a:cxn>
              <a:cxn ang="0">
                <a:pos x="18" y="564"/>
              </a:cxn>
              <a:cxn ang="0">
                <a:pos x="25" y="527"/>
              </a:cxn>
              <a:cxn ang="0">
                <a:pos x="27" y="484"/>
              </a:cxn>
              <a:cxn ang="0">
                <a:pos x="25" y="454"/>
              </a:cxn>
              <a:cxn ang="0">
                <a:pos x="25" y="444"/>
              </a:cxn>
              <a:cxn ang="0">
                <a:pos x="36" y="415"/>
              </a:cxn>
              <a:cxn ang="0">
                <a:pos x="52" y="387"/>
              </a:cxn>
              <a:cxn ang="0">
                <a:pos x="55" y="366"/>
              </a:cxn>
              <a:cxn ang="0">
                <a:pos x="57" y="335"/>
              </a:cxn>
              <a:cxn ang="0">
                <a:pos x="79" y="334"/>
              </a:cxn>
              <a:cxn ang="0">
                <a:pos x="82" y="266"/>
              </a:cxn>
              <a:cxn ang="0">
                <a:pos x="84" y="234"/>
              </a:cxn>
              <a:cxn ang="0">
                <a:pos x="77" y="213"/>
              </a:cxn>
              <a:cxn ang="0">
                <a:pos x="73" y="119"/>
              </a:cxn>
              <a:cxn ang="0">
                <a:pos x="73" y="0"/>
              </a:cxn>
            </a:cxnLst>
            <a:rect l="0" t="0" r="r" b="b"/>
            <a:pathLst>
              <a:path w="85" h="643">
                <a:moveTo>
                  <a:pt x="5" y="642"/>
                </a:moveTo>
                <a:lnTo>
                  <a:pt x="0" y="622"/>
                </a:lnTo>
                <a:lnTo>
                  <a:pt x="7" y="601"/>
                </a:lnTo>
                <a:lnTo>
                  <a:pt x="18" y="564"/>
                </a:lnTo>
                <a:lnTo>
                  <a:pt x="25" y="527"/>
                </a:lnTo>
                <a:lnTo>
                  <a:pt x="27" y="484"/>
                </a:lnTo>
                <a:lnTo>
                  <a:pt x="25" y="454"/>
                </a:lnTo>
                <a:lnTo>
                  <a:pt x="25" y="444"/>
                </a:lnTo>
                <a:lnTo>
                  <a:pt x="36" y="415"/>
                </a:lnTo>
                <a:lnTo>
                  <a:pt x="52" y="387"/>
                </a:lnTo>
                <a:lnTo>
                  <a:pt x="55" y="366"/>
                </a:lnTo>
                <a:lnTo>
                  <a:pt x="57" y="335"/>
                </a:lnTo>
                <a:lnTo>
                  <a:pt x="79" y="334"/>
                </a:lnTo>
                <a:lnTo>
                  <a:pt x="82" y="266"/>
                </a:lnTo>
                <a:lnTo>
                  <a:pt x="84" y="234"/>
                </a:lnTo>
                <a:lnTo>
                  <a:pt x="77" y="213"/>
                </a:lnTo>
                <a:lnTo>
                  <a:pt x="73" y="119"/>
                </a:lnTo>
                <a:lnTo>
                  <a:pt x="73" y="0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34" name="Freeform 58"/>
          <p:cNvSpPr>
            <a:spLocks/>
          </p:cNvSpPr>
          <p:nvPr/>
        </p:nvSpPr>
        <p:spPr bwMode="auto">
          <a:xfrm>
            <a:off x="4278313" y="2130425"/>
            <a:ext cx="138112" cy="862013"/>
          </a:xfrm>
          <a:custGeom>
            <a:avLst/>
            <a:gdLst/>
            <a:ahLst/>
            <a:cxnLst>
              <a:cxn ang="0">
                <a:pos x="0" y="552"/>
              </a:cxn>
              <a:cxn ang="0">
                <a:pos x="35" y="485"/>
              </a:cxn>
              <a:cxn ang="0">
                <a:pos x="68" y="426"/>
              </a:cxn>
              <a:cxn ang="0">
                <a:pos x="69" y="382"/>
              </a:cxn>
              <a:cxn ang="0">
                <a:pos x="73" y="333"/>
              </a:cxn>
              <a:cxn ang="0">
                <a:pos x="68" y="237"/>
              </a:cxn>
              <a:cxn ang="0">
                <a:pos x="66" y="163"/>
              </a:cxn>
              <a:cxn ang="0">
                <a:pos x="66" y="117"/>
              </a:cxn>
              <a:cxn ang="0">
                <a:pos x="73" y="92"/>
              </a:cxn>
              <a:cxn ang="0">
                <a:pos x="78" y="71"/>
              </a:cxn>
              <a:cxn ang="0">
                <a:pos x="73" y="49"/>
              </a:cxn>
              <a:cxn ang="0">
                <a:pos x="66" y="34"/>
              </a:cxn>
              <a:cxn ang="0">
                <a:pos x="66" y="0"/>
              </a:cxn>
            </a:cxnLst>
            <a:rect l="0" t="0" r="r" b="b"/>
            <a:pathLst>
              <a:path w="79" h="553">
                <a:moveTo>
                  <a:pt x="0" y="552"/>
                </a:moveTo>
                <a:lnTo>
                  <a:pt x="35" y="485"/>
                </a:lnTo>
                <a:lnTo>
                  <a:pt x="68" y="426"/>
                </a:lnTo>
                <a:lnTo>
                  <a:pt x="69" y="382"/>
                </a:lnTo>
                <a:lnTo>
                  <a:pt x="73" y="333"/>
                </a:lnTo>
                <a:lnTo>
                  <a:pt x="68" y="237"/>
                </a:lnTo>
                <a:lnTo>
                  <a:pt x="66" y="163"/>
                </a:lnTo>
                <a:lnTo>
                  <a:pt x="66" y="117"/>
                </a:lnTo>
                <a:lnTo>
                  <a:pt x="73" y="92"/>
                </a:lnTo>
                <a:lnTo>
                  <a:pt x="78" y="71"/>
                </a:lnTo>
                <a:lnTo>
                  <a:pt x="73" y="49"/>
                </a:lnTo>
                <a:lnTo>
                  <a:pt x="66" y="34"/>
                </a:lnTo>
                <a:lnTo>
                  <a:pt x="66" y="0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35" name="Freeform 59"/>
          <p:cNvSpPr>
            <a:spLocks/>
          </p:cNvSpPr>
          <p:nvPr/>
        </p:nvSpPr>
        <p:spPr bwMode="auto">
          <a:xfrm>
            <a:off x="4740275" y="2479675"/>
            <a:ext cx="79375" cy="155575"/>
          </a:xfrm>
          <a:custGeom>
            <a:avLst/>
            <a:gdLst/>
            <a:ahLst/>
            <a:cxnLst>
              <a:cxn ang="0">
                <a:pos x="43" y="0"/>
              </a:cxn>
              <a:cxn ang="0">
                <a:pos x="29" y="23"/>
              </a:cxn>
              <a:cxn ang="0">
                <a:pos x="16" y="37"/>
              </a:cxn>
              <a:cxn ang="0">
                <a:pos x="5" y="74"/>
              </a:cxn>
              <a:cxn ang="0">
                <a:pos x="0" y="101"/>
              </a:cxn>
            </a:cxnLst>
            <a:rect l="0" t="0" r="r" b="b"/>
            <a:pathLst>
              <a:path w="44" h="102">
                <a:moveTo>
                  <a:pt x="43" y="0"/>
                </a:moveTo>
                <a:lnTo>
                  <a:pt x="29" y="23"/>
                </a:lnTo>
                <a:lnTo>
                  <a:pt x="16" y="37"/>
                </a:lnTo>
                <a:lnTo>
                  <a:pt x="5" y="74"/>
                </a:lnTo>
                <a:lnTo>
                  <a:pt x="0" y="101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36" name="Freeform 60"/>
          <p:cNvSpPr>
            <a:spLocks/>
          </p:cNvSpPr>
          <p:nvPr/>
        </p:nvSpPr>
        <p:spPr bwMode="auto">
          <a:xfrm>
            <a:off x="5192713" y="2576513"/>
            <a:ext cx="109537" cy="3254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" y="30"/>
              </a:cxn>
              <a:cxn ang="0">
                <a:pos x="23" y="96"/>
              </a:cxn>
              <a:cxn ang="0">
                <a:pos x="43" y="126"/>
              </a:cxn>
              <a:cxn ang="0">
                <a:pos x="61" y="161"/>
              </a:cxn>
              <a:cxn ang="0">
                <a:pos x="61" y="207"/>
              </a:cxn>
            </a:cxnLst>
            <a:rect l="0" t="0" r="r" b="b"/>
            <a:pathLst>
              <a:path w="62" h="208">
                <a:moveTo>
                  <a:pt x="0" y="0"/>
                </a:moveTo>
                <a:lnTo>
                  <a:pt x="14" y="30"/>
                </a:lnTo>
                <a:lnTo>
                  <a:pt x="23" y="96"/>
                </a:lnTo>
                <a:lnTo>
                  <a:pt x="43" y="126"/>
                </a:lnTo>
                <a:lnTo>
                  <a:pt x="61" y="161"/>
                </a:lnTo>
                <a:lnTo>
                  <a:pt x="61" y="207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37" name="Freeform 61"/>
          <p:cNvSpPr>
            <a:spLocks/>
          </p:cNvSpPr>
          <p:nvPr/>
        </p:nvSpPr>
        <p:spPr bwMode="auto">
          <a:xfrm>
            <a:off x="3886200" y="2162175"/>
            <a:ext cx="92075" cy="501650"/>
          </a:xfrm>
          <a:custGeom>
            <a:avLst/>
            <a:gdLst/>
            <a:ahLst/>
            <a:cxnLst>
              <a:cxn ang="0">
                <a:pos x="51" y="0"/>
              </a:cxn>
              <a:cxn ang="0">
                <a:pos x="49" y="32"/>
              </a:cxn>
              <a:cxn ang="0">
                <a:pos x="44" y="49"/>
              </a:cxn>
              <a:cxn ang="0">
                <a:pos x="44" y="101"/>
              </a:cxn>
              <a:cxn ang="0">
                <a:pos x="41" y="142"/>
              </a:cxn>
              <a:cxn ang="0">
                <a:pos x="28" y="172"/>
              </a:cxn>
              <a:cxn ang="0">
                <a:pos x="23" y="192"/>
              </a:cxn>
              <a:cxn ang="0">
                <a:pos x="23" y="227"/>
              </a:cxn>
              <a:cxn ang="0">
                <a:pos x="10" y="264"/>
              </a:cxn>
              <a:cxn ang="0">
                <a:pos x="2" y="276"/>
              </a:cxn>
              <a:cxn ang="0">
                <a:pos x="0" y="303"/>
              </a:cxn>
              <a:cxn ang="0">
                <a:pos x="3" y="319"/>
              </a:cxn>
            </a:cxnLst>
            <a:rect l="0" t="0" r="r" b="b"/>
            <a:pathLst>
              <a:path w="52" h="320">
                <a:moveTo>
                  <a:pt x="51" y="0"/>
                </a:moveTo>
                <a:lnTo>
                  <a:pt x="49" y="32"/>
                </a:lnTo>
                <a:lnTo>
                  <a:pt x="44" y="49"/>
                </a:lnTo>
                <a:lnTo>
                  <a:pt x="44" y="101"/>
                </a:lnTo>
                <a:lnTo>
                  <a:pt x="41" y="142"/>
                </a:lnTo>
                <a:lnTo>
                  <a:pt x="28" y="172"/>
                </a:lnTo>
                <a:lnTo>
                  <a:pt x="23" y="192"/>
                </a:lnTo>
                <a:lnTo>
                  <a:pt x="23" y="227"/>
                </a:lnTo>
                <a:lnTo>
                  <a:pt x="10" y="264"/>
                </a:lnTo>
                <a:lnTo>
                  <a:pt x="2" y="276"/>
                </a:lnTo>
                <a:lnTo>
                  <a:pt x="0" y="303"/>
                </a:lnTo>
                <a:lnTo>
                  <a:pt x="3" y="319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38" name="Freeform 62"/>
          <p:cNvSpPr>
            <a:spLocks/>
          </p:cNvSpPr>
          <p:nvPr/>
        </p:nvSpPr>
        <p:spPr bwMode="auto">
          <a:xfrm>
            <a:off x="5076825" y="2517775"/>
            <a:ext cx="38100" cy="4873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" y="14"/>
              </a:cxn>
              <a:cxn ang="0">
                <a:pos x="14" y="51"/>
              </a:cxn>
              <a:cxn ang="0">
                <a:pos x="16" y="135"/>
              </a:cxn>
              <a:cxn ang="0">
                <a:pos x="21" y="312"/>
              </a:cxn>
            </a:cxnLst>
            <a:rect l="0" t="0" r="r" b="b"/>
            <a:pathLst>
              <a:path w="22" h="313">
                <a:moveTo>
                  <a:pt x="0" y="0"/>
                </a:moveTo>
                <a:lnTo>
                  <a:pt x="12" y="14"/>
                </a:lnTo>
                <a:lnTo>
                  <a:pt x="14" y="51"/>
                </a:lnTo>
                <a:lnTo>
                  <a:pt x="16" y="135"/>
                </a:lnTo>
                <a:lnTo>
                  <a:pt x="21" y="312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39" name="Freeform 63"/>
          <p:cNvSpPr>
            <a:spLocks/>
          </p:cNvSpPr>
          <p:nvPr/>
        </p:nvSpPr>
        <p:spPr bwMode="auto">
          <a:xfrm>
            <a:off x="3978275" y="2654300"/>
            <a:ext cx="304800" cy="350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23"/>
              </a:cxn>
              <a:cxn ang="0">
                <a:pos x="64" y="84"/>
              </a:cxn>
              <a:cxn ang="0">
                <a:pos x="98" y="124"/>
              </a:cxn>
              <a:cxn ang="0">
                <a:pos x="109" y="147"/>
              </a:cxn>
              <a:cxn ang="0">
                <a:pos x="137" y="175"/>
              </a:cxn>
              <a:cxn ang="0">
                <a:pos x="150" y="186"/>
              </a:cxn>
              <a:cxn ang="0">
                <a:pos x="173" y="225"/>
              </a:cxn>
            </a:cxnLst>
            <a:rect l="0" t="0" r="r" b="b"/>
            <a:pathLst>
              <a:path w="174" h="226">
                <a:moveTo>
                  <a:pt x="0" y="0"/>
                </a:moveTo>
                <a:lnTo>
                  <a:pt x="27" y="23"/>
                </a:lnTo>
                <a:lnTo>
                  <a:pt x="64" y="84"/>
                </a:lnTo>
                <a:lnTo>
                  <a:pt x="98" y="124"/>
                </a:lnTo>
                <a:lnTo>
                  <a:pt x="109" y="147"/>
                </a:lnTo>
                <a:lnTo>
                  <a:pt x="137" y="175"/>
                </a:lnTo>
                <a:lnTo>
                  <a:pt x="150" y="186"/>
                </a:lnTo>
                <a:lnTo>
                  <a:pt x="173" y="225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4398963" y="2716213"/>
            <a:ext cx="260350" cy="296862"/>
            <a:chOff x="10846" y="6524"/>
            <a:chExt cx="362" cy="463"/>
          </a:xfrm>
        </p:grpSpPr>
        <p:sp>
          <p:nvSpPr>
            <p:cNvPr id="50241" name="Freeform 65"/>
            <p:cNvSpPr>
              <a:spLocks/>
            </p:cNvSpPr>
            <p:nvPr/>
          </p:nvSpPr>
          <p:spPr bwMode="auto">
            <a:xfrm>
              <a:off x="10846" y="6524"/>
              <a:ext cx="362" cy="414"/>
            </a:xfrm>
            <a:custGeom>
              <a:avLst/>
              <a:gdLst/>
              <a:ahLst/>
              <a:cxnLst>
                <a:cxn ang="0">
                  <a:pos x="44" y="33"/>
                </a:cxn>
                <a:cxn ang="0">
                  <a:pos x="45" y="36"/>
                </a:cxn>
                <a:cxn ang="0">
                  <a:pos x="44" y="36"/>
                </a:cxn>
                <a:cxn ang="0">
                  <a:pos x="34" y="31"/>
                </a:cxn>
                <a:cxn ang="0">
                  <a:pos x="24" y="41"/>
                </a:cxn>
                <a:cxn ang="0">
                  <a:pos x="9" y="51"/>
                </a:cxn>
                <a:cxn ang="0">
                  <a:pos x="2" y="47"/>
                </a:cxn>
                <a:cxn ang="0">
                  <a:pos x="7" y="52"/>
                </a:cxn>
                <a:cxn ang="0">
                  <a:pos x="14" y="61"/>
                </a:cxn>
                <a:cxn ang="0">
                  <a:pos x="7" y="75"/>
                </a:cxn>
                <a:cxn ang="0">
                  <a:pos x="6" y="78"/>
                </a:cxn>
                <a:cxn ang="0">
                  <a:pos x="4" y="87"/>
                </a:cxn>
                <a:cxn ang="0">
                  <a:pos x="9" y="88"/>
                </a:cxn>
                <a:cxn ang="0">
                  <a:pos x="8" y="97"/>
                </a:cxn>
                <a:cxn ang="0">
                  <a:pos x="1" y="101"/>
                </a:cxn>
                <a:cxn ang="0">
                  <a:pos x="6" y="100"/>
                </a:cxn>
                <a:cxn ang="0">
                  <a:pos x="13" y="92"/>
                </a:cxn>
                <a:cxn ang="0">
                  <a:pos x="10" y="98"/>
                </a:cxn>
                <a:cxn ang="0">
                  <a:pos x="11" y="100"/>
                </a:cxn>
                <a:cxn ang="0">
                  <a:pos x="15" y="98"/>
                </a:cxn>
                <a:cxn ang="0">
                  <a:pos x="18" y="90"/>
                </a:cxn>
                <a:cxn ang="0">
                  <a:pos x="21" y="80"/>
                </a:cxn>
                <a:cxn ang="0">
                  <a:pos x="28" y="71"/>
                </a:cxn>
                <a:cxn ang="0">
                  <a:pos x="36" y="60"/>
                </a:cxn>
                <a:cxn ang="0">
                  <a:pos x="45" y="51"/>
                </a:cxn>
                <a:cxn ang="0">
                  <a:pos x="50" y="53"/>
                </a:cxn>
                <a:cxn ang="0">
                  <a:pos x="64" y="48"/>
                </a:cxn>
                <a:cxn ang="0">
                  <a:pos x="77" y="48"/>
                </a:cxn>
                <a:cxn ang="0">
                  <a:pos x="85" y="37"/>
                </a:cxn>
                <a:cxn ang="0">
                  <a:pos x="94" y="35"/>
                </a:cxn>
                <a:cxn ang="0">
                  <a:pos x="88" y="49"/>
                </a:cxn>
                <a:cxn ang="0">
                  <a:pos x="84" y="60"/>
                </a:cxn>
                <a:cxn ang="0">
                  <a:pos x="79" y="68"/>
                </a:cxn>
                <a:cxn ang="0">
                  <a:pos x="76" y="74"/>
                </a:cxn>
                <a:cxn ang="0">
                  <a:pos x="70" y="78"/>
                </a:cxn>
                <a:cxn ang="0">
                  <a:pos x="64" y="83"/>
                </a:cxn>
                <a:cxn ang="0">
                  <a:pos x="57" y="93"/>
                </a:cxn>
                <a:cxn ang="0">
                  <a:pos x="64" y="100"/>
                </a:cxn>
                <a:cxn ang="0">
                  <a:pos x="67" y="109"/>
                </a:cxn>
                <a:cxn ang="0">
                  <a:pos x="69" y="117"/>
                </a:cxn>
                <a:cxn ang="0">
                  <a:pos x="53" y="121"/>
                </a:cxn>
                <a:cxn ang="0">
                  <a:pos x="50" y="124"/>
                </a:cxn>
                <a:cxn ang="0">
                  <a:pos x="53" y="168"/>
                </a:cxn>
                <a:cxn ang="0">
                  <a:pos x="56" y="159"/>
                </a:cxn>
                <a:cxn ang="0">
                  <a:pos x="64" y="147"/>
                </a:cxn>
                <a:cxn ang="0">
                  <a:pos x="64" y="136"/>
                </a:cxn>
                <a:cxn ang="0">
                  <a:pos x="76" y="128"/>
                </a:cxn>
                <a:cxn ang="0">
                  <a:pos x="82" y="132"/>
                </a:cxn>
                <a:cxn ang="0">
                  <a:pos x="82" y="126"/>
                </a:cxn>
                <a:cxn ang="0">
                  <a:pos x="80" y="121"/>
                </a:cxn>
                <a:cxn ang="0">
                  <a:pos x="91" y="111"/>
                </a:cxn>
                <a:cxn ang="0">
                  <a:pos x="86" y="94"/>
                </a:cxn>
                <a:cxn ang="0">
                  <a:pos x="97" y="90"/>
                </a:cxn>
                <a:cxn ang="0">
                  <a:pos x="105" y="79"/>
                </a:cxn>
                <a:cxn ang="0">
                  <a:pos x="114" y="61"/>
                </a:cxn>
                <a:cxn ang="0">
                  <a:pos x="121" y="56"/>
                </a:cxn>
                <a:cxn ang="0">
                  <a:pos x="127" y="50"/>
                </a:cxn>
                <a:cxn ang="0">
                  <a:pos x="123" y="43"/>
                </a:cxn>
                <a:cxn ang="0">
                  <a:pos x="133" y="34"/>
                </a:cxn>
                <a:cxn ang="0">
                  <a:pos x="135" y="28"/>
                </a:cxn>
                <a:cxn ang="0">
                  <a:pos x="141" y="23"/>
                </a:cxn>
                <a:cxn ang="0">
                  <a:pos x="145" y="10"/>
                </a:cxn>
              </a:cxnLst>
              <a:rect l="0" t="0" r="r" b="b"/>
              <a:pathLst>
                <a:path w="149" h="169">
                  <a:moveTo>
                    <a:pt x="48" y="28"/>
                  </a:moveTo>
                  <a:lnTo>
                    <a:pt x="47" y="29"/>
                  </a:lnTo>
                  <a:lnTo>
                    <a:pt x="46" y="30"/>
                  </a:lnTo>
                  <a:lnTo>
                    <a:pt x="45" y="29"/>
                  </a:lnTo>
                  <a:lnTo>
                    <a:pt x="45" y="28"/>
                  </a:lnTo>
                  <a:lnTo>
                    <a:pt x="45" y="28"/>
                  </a:lnTo>
                  <a:lnTo>
                    <a:pt x="44" y="28"/>
                  </a:lnTo>
                  <a:lnTo>
                    <a:pt x="43" y="29"/>
                  </a:lnTo>
                  <a:lnTo>
                    <a:pt x="43" y="30"/>
                  </a:lnTo>
                  <a:lnTo>
                    <a:pt x="42" y="30"/>
                  </a:lnTo>
                  <a:lnTo>
                    <a:pt x="43" y="31"/>
                  </a:lnTo>
                  <a:lnTo>
                    <a:pt x="43" y="32"/>
                  </a:lnTo>
                  <a:lnTo>
                    <a:pt x="43" y="33"/>
                  </a:lnTo>
                  <a:lnTo>
                    <a:pt x="44" y="33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5" y="34"/>
                  </a:lnTo>
                  <a:lnTo>
                    <a:pt x="45" y="34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7" y="33"/>
                  </a:lnTo>
                  <a:lnTo>
                    <a:pt x="47" y="33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5"/>
                  </a:lnTo>
                  <a:lnTo>
                    <a:pt x="45" y="35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5" y="37"/>
                  </a:lnTo>
                  <a:lnTo>
                    <a:pt x="46" y="38"/>
                  </a:lnTo>
                  <a:lnTo>
                    <a:pt x="46" y="39"/>
                  </a:lnTo>
                  <a:lnTo>
                    <a:pt x="46" y="40"/>
                  </a:lnTo>
                  <a:lnTo>
                    <a:pt x="45" y="41"/>
                  </a:lnTo>
                  <a:lnTo>
                    <a:pt x="45" y="41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4" y="38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43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4"/>
                  </a:lnTo>
                  <a:lnTo>
                    <a:pt x="39" y="33"/>
                  </a:lnTo>
                  <a:lnTo>
                    <a:pt x="38" y="32"/>
                  </a:lnTo>
                  <a:lnTo>
                    <a:pt x="37" y="32"/>
                  </a:lnTo>
                  <a:lnTo>
                    <a:pt x="35" y="31"/>
                  </a:lnTo>
                  <a:lnTo>
                    <a:pt x="35" y="30"/>
                  </a:lnTo>
                  <a:lnTo>
                    <a:pt x="35" y="30"/>
                  </a:lnTo>
                  <a:lnTo>
                    <a:pt x="34" y="31"/>
                  </a:lnTo>
                  <a:lnTo>
                    <a:pt x="34" y="32"/>
                  </a:lnTo>
                  <a:lnTo>
                    <a:pt x="33" y="34"/>
                  </a:lnTo>
                  <a:lnTo>
                    <a:pt x="34" y="35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3" y="37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28" y="38"/>
                  </a:lnTo>
                  <a:lnTo>
                    <a:pt x="27" y="39"/>
                  </a:lnTo>
                  <a:lnTo>
                    <a:pt x="26" y="39"/>
                  </a:lnTo>
                  <a:lnTo>
                    <a:pt x="25" y="40"/>
                  </a:lnTo>
                  <a:lnTo>
                    <a:pt x="24" y="41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3" y="47"/>
                  </a:lnTo>
                  <a:lnTo>
                    <a:pt x="21" y="48"/>
                  </a:lnTo>
                  <a:lnTo>
                    <a:pt x="20" y="49"/>
                  </a:lnTo>
                  <a:lnTo>
                    <a:pt x="19" y="50"/>
                  </a:lnTo>
                  <a:lnTo>
                    <a:pt x="18" y="51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11" y="51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4" y="49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3" y="47"/>
                  </a:lnTo>
                  <a:lnTo>
                    <a:pt x="3" y="46"/>
                  </a:lnTo>
                  <a:lnTo>
                    <a:pt x="2" y="46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2" y="47"/>
                  </a:lnTo>
                  <a:lnTo>
                    <a:pt x="2" y="47"/>
                  </a:lnTo>
                  <a:lnTo>
                    <a:pt x="3" y="47"/>
                  </a:lnTo>
                  <a:lnTo>
                    <a:pt x="3" y="48"/>
                  </a:lnTo>
                  <a:lnTo>
                    <a:pt x="3" y="48"/>
                  </a:lnTo>
                  <a:lnTo>
                    <a:pt x="3" y="49"/>
                  </a:lnTo>
                  <a:lnTo>
                    <a:pt x="4" y="49"/>
                  </a:lnTo>
                  <a:lnTo>
                    <a:pt x="4" y="50"/>
                  </a:lnTo>
                  <a:lnTo>
                    <a:pt x="6" y="50"/>
                  </a:lnTo>
                  <a:lnTo>
                    <a:pt x="6" y="51"/>
                  </a:lnTo>
                  <a:lnTo>
                    <a:pt x="7" y="51"/>
                  </a:lnTo>
                  <a:lnTo>
                    <a:pt x="8" y="51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7" y="52"/>
                  </a:lnTo>
                  <a:lnTo>
                    <a:pt x="7" y="53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1" y="54"/>
                  </a:lnTo>
                  <a:lnTo>
                    <a:pt x="13" y="55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5" y="57"/>
                  </a:lnTo>
                  <a:lnTo>
                    <a:pt x="15" y="57"/>
                  </a:lnTo>
                  <a:lnTo>
                    <a:pt x="15" y="58"/>
                  </a:lnTo>
                  <a:lnTo>
                    <a:pt x="14" y="59"/>
                  </a:lnTo>
                  <a:lnTo>
                    <a:pt x="14" y="60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4" y="62"/>
                  </a:lnTo>
                  <a:lnTo>
                    <a:pt x="13" y="63"/>
                  </a:lnTo>
                  <a:lnTo>
                    <a:pt x="12" y="64"/>
                  </a:lnTo>
                  <a:lnTo>
                    <a:pt x="11" y="65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9" y="67"/>
                  </a:lnTo>
                  <a:lnTo>
                    <a:pt x="9" y="68"/>
                  </a:lnTo>
                  <a:lnTo>
                    <a:pt x="10" y="70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8" y="74"/>
                  </a:lnTo>
                  <a:lnTo>
                    <a:pt x="7" y="75"/>
                  </a:lnTo>
                  <a:lnTo>
                    <a:pt x="7" y="76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3" y="76"/>
                  </a:lnTo>
                  <a:lnTo>
                    <a:pt x="3" y="76"/>
                  </a:lnTo>
                  <a:lnTo>
                    <a:pt x="3" y="77"/>
                  </a:lnTo>
                  <a:lnTo>
                    <a:pt x="3" y="77"/>
                  </a:lnTo>
                  <a:lnTo>
                    <a:pt x="5" y="77"/>
                  </a:lnTo>
                  <a:lnTo>
                    <a:pt x="5" y="78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6" y="79"/>
                  </a:lnTo>
                  <a:lnTo>
                    <a:pt x="8" y="79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9" y="81"/>
                  </a:lnTo>
                  <a:lnTo>
                    <a:pt x="9" y="83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6" y="85"/>
                  </a:lnTo>
                  <a:lnTo>
                    <a:pt x="5" y="85"/>
                  </a:lnTo>
                  <a:lnTo>
                    <a:pt x="4" y="85"/>
                  </a:lnTo>
                  <a:lnTo>
                    <a:pt x="4" y="86"/>
                  </a:lnTo>
                  <a:lnTo>
                    <a:pt x="4" y="87"/>
                  </a:lnTo>
                  <a:lnTo>
                    <a:pt x="3" y="87"/>
                  </a:lnTo>
                  <a:lnTo>
                    <a:pt x="4" y="88"/>
                  </a:lnTo>
                  <a:lnTo>
                    <a:pt x="5" y="88"/>
                  </a:lnTo>
                  <a:lnTo>
                    <a:pt x="5" y="87"/>
                  </a:lnTo>
                  <a:lnTo>
                    <a:pt x="6" y="87"/>
                  </a:lnTo>
                  <a:lnTo>
                    <a:pt x="6" y="88"/>
                  </a:lnTo>
                  <a:lnTo>
                    <a:pt x="6" y="88"/>
                  </a:lnTo>
                  <a:lnTo>
                    <a:pt x="6" y="89"/>
                  </a:lnTo>
                  <a:lnTo>
                    <a:pt x="6" y="89"/>
                  </a:lnTo>
                  <a:lnTo>
                    <a:pt x="6" y="89"/>
                  </a:lnTo>
                  <a:lnTo>
                    <a:pt x="7" y="89"/>
                  </a:lnTo>
                  <a:lnTo>
                    <a:pt x="8" y="88"/>
                  </a:lnTo>
                  <a:lnTo>
                    <a:pt x="8" y="87"/>
                  </a:lnTo>
                  <a:lnTo>
                    <a:pt x="9" y="88"/>
                  </a:lnTo>
                  <a:lnTo>
                    <a:pt x="10" y="88"/>
                  </a:lnTo>
                  <a:lnTo>
                    <a:pt x="10" y="89"/>
                  </a:lnTo>
                  <a:lnTo>
                    <a:pt x="11" y="89"/>
                  </a:lnTo>
                  <a:lnTo>
                    <a:pt x="11" y="89"/>
                  </a:lnTo>
                  <a:lnTo>
                    <a:pt x="11" y="90"/>
                  </a:lnTo>
                  <a:lnTo>
                    <a:pt x="11" y="91"/>
                  </a:lnTo>
                  <a:lnTo>
                    <a:pt x="11" y="92"/>
                  </a:lnTo>
                  <a:lnTo>
                    <a:pt x="11" y="93"/>
                  </a:lnTo>
                  <a:lnTo>
                    <a:pt x="11" y="93"/>
                  </a:lnTo>
                  <a:lnTo>
                    <a:pt x="11" y="94"/>
                  </a:lnTo>
                  <a:lnTo>
                    <a:pt x="10" y="95"/>
                  </a:lnTo>
                  <a:lnTo>
                    <a:pt x="10" y="96"/>
                  </a:lnTo>
                  <a:lnTo>
                    <a:pt x="9" y="96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6" y="98"/>
                  </a:lnTo>
                  <a:lnTo>
                    <a:pt x="6" y="99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3" y="99"/>
                  </a:lnTo>
                  <a:lnTo>
                    <a:pt x="2" y="98"/>
                  </a:lnTo>
                  <a:lnTo>
                    <a:pt x="2" y="99"/>
                  </a:lnTo>
                  <a:lnTo>
                    <a:pt x="1" y="99"/>
                  </a:lnTo>
                  <a:lnTo>
                    <a:pt x="1" y="100"/>
                  </a:lnTo>
                  <a:lnTo>
                    <a:pt x="1" y="10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0" y="101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100"/>
                  </a:lnTo>
                  <a:lnTo>
                    <a:pt x="2" y="100"/>
                  </a:lnTo>
                  <a:lnTo>
                    <a:pt x="3" y="99"/>
                  </a:lnTo>
                  <a:lnTo>
                    <a:pt x="3" y="100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5" y="100"/>
                  </a:lnTo>
                  <a:lnTo>
                    <a:pt x="6" y="100"/>
                  </a:lnTo>
                  <a:lnTo>
                    <a:pt x="6" y="100"/>
                  </a:lnTo>
                  <a:lnTo>
                    <a:pt x="8" y="98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9" y="97"/>
                  </a:lnTo>
                  <a:lnTo>
                    <a:pt x="10" y="96"/>
                  </a:lnTo>
                  <a:lnTo>
                    <a:pt x="11" y="96"/>
                  </a:lnTo>
                  <a:lnTo>
                    <a:pt x="12" y="95"/>
                  </a:lnTo>
                  <a:lnTo>
                    <a:pt x="12" y="94"/>
                  </a:lnTo>
                  <a:lnTo>
                    <a:pt x="12" y="94"/>
                  </a:lnTo>
                  <a:lnTo>
                    <a:pt x="13" y="93"/>
                  </a:lnTo>
                  <a:lnTo>
                    <a:pt x="13" y="92"/>
                  </a:lnTo>
                  <a:lnTo>
                    <a:pt x="13" y="92"/>
                  </a:lnTo>
                  <a:lnTo>
                    <a:pt x="13" y="92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3"/>
                  </a:lnTo>
                  <a:lnTo>
                    <a:pt x="13" y="94"/>
                  </a:lnTo>
                  <a:lnTo>
                    <a:pt x="13" y="95"/>
                  </a:lnTo>
                  <a:lnTo>
                    <a:pt x="13" y="95"/>
                  </a:lnTo>
                  <a:lnTo>
                    <a:pt x="12" y="95"/>
                  </a:lnTo>
                  <a:lnTo>
                    <a:pt x="12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10" y="98"/>
                  </a:lnTo>
                  <a:lnTo>
                    <a:pt x="11" y="98"/>
                  </a:lnTo>
                  <a:lnTo>
                    <a:pt x="11" y="98"/>
                  </a:lnTo>
                  <a:lnTo>
                    <a:pt x="11" y="97"/>
                  </a:lnTo>
                  <a:lnTo>
                    <a:pt x="12" y="97"/>
                  </a:lnTo>
                  <a:lnTo>
                    <a:pt x="12" y="97"/>
                  </a:lnTo>
                  <a:lnTo>
                    <a:pt x="12" y="97"/>
                  </a:lnTo>
                  <a:lnTo>
                    <a:pt x="11" y="98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1" y="100"/>
                  </a:lnTo>
                  <a:lnTo>
                    <a:pt x="11" y="100"/>
                  </a:lnTo>
                  <a:lnTo>
                    <a:pt x="12" y="99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3" y="100"/>
                  </a:lnTo>
                  <a:lnTo>
                    <a:pt x="13" y="101"/>
                  </a:lnTo>
                  <a:lnTo>
                    <a:pt x="14" y="101"/>
                  </a:lnTo>
                  <a:lnTo>
                    <a:pt x="14" y="101"/>
                  </a:lnTo>
                  <a:lnTo>
                    <a:pt x="14" y="101"/>
                  </a:lnTo>
                  <a:lnTo>
                    <a:pt x="15" y="100"/>
                  </a:lnTo>
                  <a:lnTo>
                    <a:pt x="15" y="100"/>
                  </a:lnTo>
                  <a:lnTo>
                    <a:pt x="15" y="99"/>
                  </a:lnTo>
                  <a:lnTo>
                    <a:pt x="15" y="98"/>
                  </a:lnTo>
                  <a:lnTo>
                    <a:pt x="15" y="98"/>
                  </a:lnTo>
                  <a:lnTo>
                    <a:pt x="15" y="98"/>
                  </a:lnTo>
                  <a:lnTo>
                    <a:pt x="15" y="97"/>
                  </a:lnTo>
                  <a:lnTo>
                    <a:pt x="15" y="97"/>
                  </a:lnTo>
                  <a:lnTo>
                    <a:pt x="15" y="96"/>
                  </a:lnTo>
                  <a:lnTo>
                    <a:pt x="15" y="95"/>
                  </a:lnTo>
                  <a:lnTo>
                    <a:pt x="15" y="94"/>
                  </a:lnTo>
                  <a:lnTo>
                    <a:pt x="16" y="94"/>
                  </a:lnTo>
                  <a:lnTo>
                    <a:pt x="16" y="93"/>
                  </a:lnTo>
                  <a:lnTo>
                    <a:pt x="16" y="92"/>
                  </a:lnTo>
                  <a:lnTo>
                    <a:pt x="17" y="92"/>
                  </a:lnTo>
                  <a:lnTo>
                    <a:pt x="17" y="91"/>
                  </a:lnTo>
                  <a:lnTo>
                    <a:pt x="17" y="90"/>
                  </a:lnTo>
                  <a:lnTo>
                    <a:pt x="18" y="90"/>
                  </a:lnTo>
                  <a:lnTo>
                    <a:pt x="18" y="89"/>
                  </a:lnTo>
                  <a:lnTo>
                    <a:pt x="19" y="89"/>
                  </a:lnTo>
                  <a:lnTo>
                    <a:pt x="19" y="88"/>
                  </a:lnTo>
                  <a:lnTo>
                    <a:pt x="19" y="88"/>
                  </a:lnTo>
                  <a:lnTo>
                    <a:pt x="20" y="87"/>
                  </a:lnTo>
                  <a:lnTo>
                    <a:pt x="20" y="86"/>
                  </a:lnTo>
                  <a:lnTo>
                    <a:pt x="20" y="85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20" y="82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1" y="79"/>
                  </a:lnTo>
                  <a:lnTo>
                    <a:pt x="21" y="78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3" y="77"/>
                  </a:lnTo>
                  <a:lnTo>
                    <a:pt x="23" y="76"/>
                  </a:lnTo>
                  <a:lnTo>
                    <a:pt x="24" y="76"/>
                  </a:lnTo>
                  <a:lnTo>
                    <a:pt x="25" y="76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27" y="73"/>
                  </a:lnTo>
                  <a:lnTo>
                    <a:pt x="27" y="72"/>
                  </a:lnTo>
                  <a:lnTo>
                    <a:pt x="28" y="71"/>
                  </a:lnTo>
                  <a:lnTo>
                    <a:pt x="29" y="70"/>
                  </a:lnTo>
                  <a:lnTo>
                    <a:pt x="30" y="70"/>
                  </a:lnTo>
                  <a:lnTo>
                    <a:pt x="31" y="69"/>
                  </a:lnTo>
                  <a:lnTo>
                    <a:pt x="32" y="68"/>
                  </a:lnTo>
                  <a:lnTo>
                    <a:pt x="33" y="67"/>
                  </a:lnTo>
                  <a:lnTo>
                    <a:pt x="34" y="67"/>
                  </a:lnTo>
                  <a:lnTo>
                    <a:pt x="34" y="67"/>
                  </a:lnTo>
                  <a:lnTo>
                    <a:pt x="35" y="67"/>
                  </a:lnTo>
                  <a:lnTo>
                    <a:pt x="36" y="67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6" y="63"/>
                  </a:lnTo>
                  <a:lnTo>
                    <a:pt x="36" y="61"/>
                  </a:lnTo>
                  <a:lnTo>
                    <a:pt x="36" y="60"/>
                  </a:lnTo>
                  <a:lnTo>
                    <a:pt x="37" y="58"/>
                  </a:lnTo>
                  <a:lnTo>
                    <a:pt x="37" y="56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40" y="54"/>
                  </a:lnTo>
                  <a:lnTo>
                    <a:pt x="42" y="54"/>
                  </a:lnTo>
                  <a:lnTo>
                    <a:pt x="43" y="53"/>
                  </a:lnTo>
                  <a:lnTo>
                    <a:pt x="44" y="53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1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46" y="51"/>
                  </a:lnTo>
                  <a:lnTo>
                    <a:pt x="46" y="51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47" y="53"/>
                  </a:lnTo>
                  <a:lnTo>
                    <a:pt x="48" y="53"/>
                  </a:lnTo>
                  <a:lnTo>
                    <a:pt x="49" y="53"/>
                  </a:lnTo>
                  <a:lnTo>
                    <a:pt x="50" y="53"/>
                  </a:lnTo>
                  <a:lnTo>
                    <a:pt x="50" y="53"/>
                  </a:lnTo>
                  <a:lnTo>
                    <a:pt x="50" y="53"/>
                  </a:lnTo>
                  <a:lnTo>
                    <a:pt x="51" y="53"/>
                  </a:lnTo>
                  <a:lnTo>
                    <a:pt x="53" y="52"/>
                  </a:lnTo>
                  <a:lnTo>
                    <a:pt x="54" y="52"/>
                  </a:lnTo>
                  <a:lnTo>
                    <a:pt x="55" y="52"/>
                  </a:lnTo>
                  <a:lnTo>
                    <a:pt x="57" y="53"/>
                  </a:lnTo>
                  <a:lnTo>
                    <a:pt x="58" y="52"/>
                  </a:lnTo>
                  <a:lnTo>
                    <a:pt x="59" y="53"/>
                  </a:lnTo>
                  <a:lnTo>
                    <a:pt x="60" y="53"/>
                  </a:lnTo>
                  <a:lnTo>
                    <a:pt x="60" y="53"/>
                  </a:lnTo>
                  <a:lnTo>
                    <a:pt x="61" y="52"/>
                  </a:lnTo>
                  <a:lnTo>
                    <a:pt x="62" y="50"/>
                  </a:lnTo>
                  <a:lnTo>
                    <a:pt x="63" y="49"/>
                  </a:lnTo>
                  <a:lnTo>
                    <a:pt x="64" y="48"/>
                  </a:lnTo>
                  <a:lnTo>
                    <a:pt x="65" y="48"/>
                  </a:lnTo>
                  <a:lnTo>
                    <a:pt x="68" y="47"/>
                  </a:lnTo>
                  <a:lnTo>
                    <a:pt x="68" y="46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71" y="44"/>
                  </a:lnTo>
                  <a:lnTo>
                    <a:pt x="72" y="45"/>
                  </a:lnTo>
                  <a:lnTo>
                    <a:pt x="72" y="45"/>
                  </a:lnTo>
                  <a:lnTo>
                    <a:pt x="73" y="46"/>
                  </a:lnTo>
                  <a:lnTo>
                    <a:pt x="74" y="45"/>
                  </a:lnTo>
                  <a:lnTo>
                    <a:pt x="75" y="45"/>
                  </a:lnTo>
                  <a:lnTo>
                    <a:pt x="76" y="46"/>
                  </a:lnTo>
                  <a:lnTo>
                    <a:pt x="77" y="47"/>
                  </a:lnTo>
                  <a:lnTo>
                    <a:pt x="77" y="48"/>
                  </a:lnTo>
                  <a:lnTo>
                    <a:pt x="79" y="48"/>
                  </a:lnTo>
                  <a:lnTo>
                    <a:pt x="80" y="49"/>
                  </a:lnTo>
                  <a:lnTo>
                    <a:pt x="81" y="49"/>
                  </a:lnTo>
                  <a:lnTo>
                    <a:pt x="82" y="49"/>
                  </a:lnTo>
                  <a:lnTo>
                    <a:pt x="82" y="49"/>
                  </a:lnTo>
                  <a:lnTo>
                    <a:pt x="83" y="48"/>
                  </a:lnTo>
                  <a:lnTo>
                    <a:pt x="84" y="46"/>
                  </a:lnTo>
                  <a:lnTo>
                    <a:pt x="85" y="44"/>
                  </a:lnTo>
                  <a:lnTo>
                    <a:pt x="85" y="42"/>
                  </a:lnTo>
                  <a:lnTo>
                    <a:pt x="86" y="41"/>
                  </a:lnTo>
                  <a:lnTo>
                    <a:pt x="86" y="39"/>
                  </a:lnTo>
                  <a:lnTo>
                    <a:pt x="86" y="39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4" y="36"/>
                  </a:lnTo>
                  <a:lnTo>
                    <a:pt x="85" y="36"/>
                  </a:lnTo>
                  <a:lnTo>
                    <a:pt x="86" y="35"/>
                  </a:lnTo>
                  <a:lnTo>
                    <a:pt x="86" y="36"/>
                  </a:lnTo>
                  <a:lnTo>
                    <a:pt x="86" y="37"/>
                  </a:lnTo>
                  <a:lnTo>
                    <a:pt x="87" y="38"/>
                  </a:lnTo>
                  <a:lnTo>
                    <a:pt x="87" y="37"/>
                  </a:lnTo>
                  <a:lnTo>
                    <a:pt x="88" y="36"/>
                  </a:lnTo>
                  <a:lnTo>
                    <a:pt x="89" y="35"/>
                  </a:lnTo>
                  <a:lnTo>
                    <a:pt x="90" y="35"/>
                  </a:lnTo>
                  <a:lnTo>
                    <a:pt x="91" y="35"/>
                  </a:lnTo>
                  <a:lnTo>
                    <a:pt x="92" y="34"/>
                  </a:lnTo>
                  <a:lnTo>
                    <a:pt x="93" y="35"/>
                  </a:lnTo>
                  <a:lnTo>
                    <a:pt x="94" y="35"/>
                  </a:lnTo>
                  <a:lnTo>
                    <a:pt x="94" y="36"/>
                  </a:lnTo>
                  <a:lnTo>
                    <a:pt x="93" y="36"/>
                  </a:lnTo>
                  <a:lnTo>
                    <a:pt x="93" y="37"/>
                  </a:lnTo>
                  <a:lnTo>
                    <a:pt x="95" y="38"/>
                  </a:lnTo>
                  <a:lnTo>
                    <a:pt x="96" y="38"/>
                  </a:lnTo>
                  <a:lnTo>
                    <a:pt x="96" y="39"/>
                  </a:lnTo>
                  <a:lnTo>
                    <a:pt x="95" y="40"/>
                  </a:lnTo>
                  <a:lnTo>
                    <a:pt x="94" y="41"/>
                  </a:lnTo>
                  <a:lnTo>
                    <a:pt x="92" y="42"/>
                  </a:lnTo>
                  <a:lnTo>
                    <a:pt x="91" y="44"/>
                  </a:lnTo>
                  <a:lnTo>
                    <a:pt x="91" y="45"/>
                  </a:lnTo>
                  <a:lnTo>
                    <a:pt x="90" y="47"/>
                  </a:lnTo>
                  <a:lnTo>
                    <a:pt x="89" y="48"/>
                  </a:lnTo>
                  <a:lnTo>
                    <a:pt x="88" y="49"/>
                  </a:lnTo>
                  <a:lnTo>
                    <a:pt x="88" y="51"/>
                  </a:lnTo>
                  <a:lnTo>
                    <a:pt x="88" y="53"/>
                  </a:lnTo>
                  <a:lnTo>
                    <a:pt x="89" y="54"/>
                  </a:lnTo>
                  <a:lnTo>
                    <a:pt x="88" y="56"/>
                  </a:lnTo>
                  <a:lnTo>
                    <a:pt x="87" y="56"/>
                  </a:lnTo>
                  <a:lnTo>
                    <a:pt x="87" y="55"/>
                  </a:lnTo>
                  <a:lnTo>
                    <a:pt x="86" y="55"/>
                  </a:lnTo>
                  <a:lnTo>
                    <a:pt x="85" y="56"/>
                  </a:lnTo>
                  <a:lnTo>
                    <a:pt x="85" y="56"/>
                  </a:lnTo>
                  <a:lnTo>
                    <a:pt x="86" y="57"/>
                  </a:lnTo>
                  <a:lnTo>
                    <a:pt x="87" y="58"/>
                  </a:lnTo>
                  <a:lnTo>
                    <a:pt x="87" y="60"/>
                  </a:lnTo>
                  <a:lnTo>
                    <a:pt x="85" y="60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84" y="61"/>
                  </a:lnTo>
                  <a:lnTo>
                    <a:pt x="84" y="62"/>
                  </a:lnTo>
                  <a:lnTo>
                    <a:pt x="84" y="63"/>
                  </a:lnTo>
                  <a:lnTo>
                    <a:pt x="83" y="63"/>
                  </a:lnTo>
                  <a:lnTo>
                    <a:pt x="82" y="63"/>
                  </a:lnTo>
                  <a:lnTo>
                    <a:pt x="81" y="63"/>
                  </a:lnTo>
                  <a:lnTo>
                    <a:pt x="81" y="63"/>
                  </a:lnTo>
                  <a:lnTo>
                    <a:pt x="82" y="64"/>
                  </a:lnTo>
                  <a:lnTo>
                    <a:pt x="84" y="65"/>
                  </a:lnTo>
                  <a:lnTo>
                    <a:pt x="83" y="66"/>
                  </a:lnTo>
                  <a:lnTo>
                    <a:pt x="82" y="67"/>
                  </a:lnTo>
                  <a:lnTo>
                    <a:pt x="80" y="67"/>
                  </a:lnTo>
                  <a:lnTo>
                    <a:pt x="79" y="68"/>
                  </a:lnTo>
                  <a:lnTo>
                    <a:pt x="77" y="69"/>
                  </a:lnTo>
                  <a:lnTo>
                    <a:pt x="76" y="68"/>
                  </a:lnTo>
                  <a:lnTo>
                    <a:pt x="76" y="69"/>
                  </a:lnTo>
                  <a:lnTo>
                    <a:pt x="75" y="70"/>
                  </a:lnTo>
                  <a:lnTo>
                    <a:pt x="75" y="69"/>
                  </a:lnTo>
                  <a:lnTo>
                    <a:pt x="74" y="68"/>
                  </a:lnTo>
                  <a:lnTo>
                    <a:pt x="73" y="68"/>
                  </a:lnTo>
                  <a:lnTo>
                    <a:pt x="74" y="69"/>
                  </a:lnTo>
                  <a:lnTo>
                    <a:pt x="75" y="70"/>
                  </a:lnTo>
                  <a:lnTo>
                    <a:pt x="75" y="71"/>
                  </a:lnTo>
                  <a:lnTo>
                    <a:pt x="75" y="72"/>
                  </a:lnTo>
                  <a:lnTo>
                    <a:pt x="76" y="73"/>
                  </a:lnTo>
                  <a:lnTo>
                    <a:pt x="76" y="74"/>
                  </a:lnTo>
                  <a:lnTo>
                    <a:pt x="76" y="74"/>
                  </a:lnTo>
                  <a:lnTo>
                    <a:pt x="75" y="74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72" y="75"/>
                  </a:lnTo>
                  <a:lnTo>
                    <a:pt x="72" y="75"/>
                  </a:lnTo>
                  <a:lnTo>
                    <a:pt x="73" y="75"/>
                  </a:lnTo>
                  <a:lnTo>
                    <a:pt x="73" y="76"/>
                  </a:lnTo>
                  <a:lnTo>
                    <a:pt x="73" y="76"/>
                  </a:lnTo>
                  <a:lnTo>
                    <a:pt x="73" y="76"/>
                  </a:lnTo>
                  <a:lnTo>
                    <a:pt x="72" y="77"/>
                  </a:lnTo>
                  <a:lnTo>
                    <a:pt x="71" y="77"/>
                  </a:lnTo>
                  <a:lnTo>
                    <a:pt x="70" y="78"/>
                  </a:lnTo>
                  <a:lnTo>
                    <a:pt x="69" y="78"/>
                  </a:lnTo>
                  <a:lnTo>
                    <a:pt x="68" y="79"/>
                  </a:lnTo>
                  <a:lnTo>
                    <a:pt x="68" y="80"/>
                  </a:lnTo>
                  <a:lnTo>
                    <a:pt x="68" y="81"/>
                  </a:lnTo>
                  <a:lnTo>
                    <a:pt x="67" y="81"/>
                  </a:lnTo>
                  <a:lnTo>
                    <a:pt x="66" y="81"/>
                  </a:lnTo>
                  <a:lnTo>
                    <a:pt x="65" y="80"/>
                  </a:lnTo>
                  <a:lnTo>
                    <a:pt x="65" y="79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2" y="81"/>
                  </a:lnTo>
                  <a:lnTo>
                    <a:pt x="63" y="81"/>
                  </a:lnTo>
                  <a:lnTo>
                    <a:pt x="63" y="82"/>
                  </a:lnTo>
                  <a:lnTo>
                    <a:pt x="64" y="83"/>
                  </a:lnTo>
                  <a:lnTo>
                    <a:pt x="65" y="83"/>
                  </a:lnTo>
                  <a:lnTo>
                    <a:pt x="66" y="83"/>
                  </a:lnTo>
                  <a:lnTo>
                    <a:pt x="66" y="85"/>
                  </a:lnTo>
                  <a:lnTo>
                    <a:pt x="65" y="87"/>
                  </a:lnTo>
                  <a:lnTo>
                    <a:pt x="64" y="89"/>
                  </a:lnTo>
                  <a:lnTo>
                    <a:pt x="62" y="90"/>
                  </a:lnTo>
                  <a:lnTo>
                    <a:pt x="61" y="90"/>
                  </a:lnTo>
                  <a:lnTo>
                    <a:pt x="61" y="91"/>
                  </a:lnTo>
                  <a:lnTo>
                    <a:pt x="60" y="92"/>
                  </a:lnTo>
                  <a:lnTo>
                    <a:pt x="59" y="92"/>
                  </a:lnTo>
                  <a:lnTo>
                    <a:pt x="58" y="92"/>
                  </a:lnTo>
                  <a:lnTo>
                    <a:pt x="58" y="92"/>
                  </a:lnTo>
                  <a:lnTo>
                    <a:pt x="57" y="93"/>
                  </a:lnTo>
                  <a:lnTo>
                    <a:pt x="57" y="93"/>
                  </a:lnTo>
                  <a:lnTo>
                    <a:pt x="58" y="93"/>
                  </a:lnTo>
                  <a:lnTo>
                    <a:pt x="58" y="93"/>
                  </a:lnTo>
                  <a:lnTo>
                    <a:pt x="59" y="92"/>
                  </a:lnTo>
                  <a:lnTo>
                    <a:pt x="60" y="92"/>
                  </a:lnTo>
                  <a:lnTo>
                    <a:pt x="61" y="92"/>
                  </a:lnTo>
                  <a:lnTo>
                    <a:pt x="62" y="92"/>
                  </a:lnTo>
                  <a:lnTo>
                    <a:pt x="62" y="92"/>
                  </a:lnTo>
                  <a:lnTo>
                    <a:pt x="62" y="92"/>
                  </a:lnTo>
                  <a:lnTo>
                    <a:pt x="63" y="93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3" y="96"/>
                  </a:lnTo>
                  <a:lnTo>
                    <a:pt x="63" y="98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5" y="101"/>
                  </a:lnTo>
                  <a:lnTo>
                    <a:pt x="64" y="101"/>
                  </a:lnTo>
                  <a:lnTo>
                    <a:pt x="63" y="102"/>
                  </a:lnTo>
                  <a:lnTo>
                    <a:pt x="62" y="103"/>
                  </a:lnTo>
                  <a:lnTo>
                    <a:pt x="64" y="103"/>
                  </a:lnTo>
                  <a:lnTo>
                    <a:pt x="66" y="103"/>
                  </a:lnTo>
                  <a:lnTo>
                    <a:pt x="68" y="101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8" y="104"/>
                  </a:lnTo>
                  <a:lnTo>
                    <a:pt x="67" y="106"/>
                  </a:lnTo>
                  <a:lnTo>
                    <a:pt x="66" y="107"/>
                  </a:lnTo>
                  <a:lnTo>
                    <a:pt x="67" y="109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7"/>
                  </a:lnTo>
                  <a:lnTo>
                    <a:pt x="69" y="117"/>
                  </a:lnTo>
                  <a:lnTo>
                    <a:pt x="68" y="117"/>
                  </a:lnTo>
                  <a:lnTo>
                    <a:pt x="68" y="116"/>
                  </a:lnTo>
                  <a:lnTo>
                    <a:pt x="67" y="116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5" y="113"/>
                  </a:lnTo>
                  <a:lnTo>
                    <a:pt x="64" y="113"/>
                  </a:lnTo>
                  <a:lnTo>
                    <a:pt x="62" y="113"/>
                  </a:lnTo>
                  <a:lnTo>
                    <a:pt x="60" y="114"/>
                  </a:lnTo>
                  <a:lnTo>
                    <a:pt x="58" y="115"/>
                  </a:lnTo>
                  <a:lnTo>
                    <a:pt x="57" y="116"/>
                  </a:lnTo>
                  <a:lnTo>
                    <a:pt x="55" y="118"/>
                  </a:lnTo>
                  <a:lnTo>
                    <a:pt x="54" y="119"/>
                  </a:lnTo>
                  <a:lnTo>
                    <a:pt x="53" y="121"/>
                  </a:lnTo>
                  <a:lnTo>
                    <a:pt x="53" y="122"/>
                  </a:lnTo>
                  <a:lnTo>
                    <a:pt x="52" y="122"/>
                  </a:lnTo>
                  <a:lnTo>
                    <a:pt x="51" y="122"/>
                  </a:lnTo>
                  <a:lnTo>
                    <a:pt x="51" y="122"/>
                  </a:lnTo>
                  <a:lnTo>
                    <a:pt x="50" y="121"/>
                  </a:lnTo>
                  <a:lnTo>
                    <a:pt x="49" y="121"/>
                  </a:lnTo>
                  <a:lnTo>
                    <a:pt x="48" y="120"/>
                  </a:lnTo>
                  <a:lnTo>
                    <a:pt x="47" y="120"/>
                  </a:lnTo>
                  <a:lnTo>
                    <a:pt x="47" y="120"/>
                  </a:lnTo>
                  <a:lnTo>
                    <a:pt x="47" y="121"/>
                  </a:lnTo>
                  <a:lnTo>
                    <a:pt x="48" y="121"/>
                  </a:lnTo>
                  <a:lnTo>
                    <a:pt x="50" y="122"/>
                  </a:lnTo>
                  <a:lnTo>
                    <a:pt x="50" y="123"/>
                  </a:lnTo>
                  <a:lnTo>
                    <a:pt x="50" y="124"/>
                  </a:lnTo>
                  <a:lnTo>
                    <a:pt x="50" y="125"/>
                  </a:lnTo>
                  <a:lnTo>
                    <a:pt x="51" y="127"/>
                  </a:lnTo>
                  <a:lnTo>
                    <a:pt x="51" y="127"/>
                  </a:lnTo>
                  <a:lnTo>
                    <a:pt x="51" y="128"/>
                  </a:lnTo>
                  <a:lnTo>
                    <a:pt x="51" y="128"/>
                  </a:lnTo>
                  <a:lnTo>
                    <a:pt x="50" y="129"/>
                  </a:lnTo>
                  <a:lnTo>
                    <a:pt x="50" y="128"/>
                  </a:lnTo>
                  <a:lnTo>
                    <a:pt x="49" y="128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2" y="167"/>
                  </a:lnTo>
                  <a:lnTo>
                    <a:pt x="53" y="168"/>
                  </a:lnTo>
                  <a:lnTo>
                    <a:pt x="53" y="168"/>
                  </a:lnTo>
                  <a:lnTo>
                    <a:pt x="53" y="167"/>
                  </a:lnTo>
                  <a:lnTo>
                    <a:pt x="52" y="166"/>
                  </a:lnTo>
                  <a:lnTo>
                    <a:pt x="52" y="166"/>
                  </a:lnTo>
                  <a:lnTo>
                    <a:pt x="51" y="165"/>
                  </a:lnTo>
                  <a:lnTo>
                    <a:pt x="50" y="165"/>
                  </a:lnTo>
                  <a:lnTo>
                    <a:pt x="50" y="164"/>
                  </a:lnTo>
                  <a:lnTo>
                    <a:pt x="51" y="162"/>
                  </a:lnTo>
                  <a:lnTo>
                    <a:pt x="52" y="162"/>
                  </a:lnTo>
                  <a:lnTo>
                    <a:pt x="53" y="163"/>
                  </a:lnTo>
                  <a:lnTo>
                    <a:pt x="53" y="162"/>
                  </a:lnTo>
                  <a:lnTo>
                    <a:pt x="54" y="161"/>
                  </a:lnTo>
                  <a:lnTo>
                    <a:pt x="55" y="160"/>
                  </a:lnTo>
                  <a:lnTo>
                    <a:pt x="55" y="159"/>
                  </a:lnTo>
                  <a:lnTo>
                    <a:pt x="56" y="159"/>
                  </a:lnTo>
                  <a:lnTo>
                    <a:pt x="58" y="158"/>
                  </a:lnTo>
                  <a:lnTo>
                    <a:pt x="58" y="156"/>
                  </a:lnTo>
                  <a:lnTo>
                    <a:pt x="57" y="154"/>
                  </a:lnTo>
                  <a:lnTo>
                    <a:pt x="58" y="153"/>
                  </a:lnTo>
                  <a:lnTo>
                    <a:pt x="59" y="152"/>
                  </a:lnTo>
                  <a:lnTo>
                    <a:pt x="60" y="151"/>
                  </a:lnTo>
                  <a:lnTo>
                    <a:pt x="61" y="150"/>
                  </a:lnTo>
                  <a:lnTo>
                    <a:pt x="60" y="149"/>
                  </a:lnTo>
                  <a:lnTo>
                    <a:pt x="60" y="148"/>
                  </a:lnTo>
                  <a:lnTo>
                    <a:pt x="60" y="147"/>
                  </a:lnTo>
                  <a:lnTo>
                    <a:pt x="61" y="146"/>
                  </a:lnTo>
                  <a:lnTo>
                    <a:pt x="62" y="146"/>
                  </a:lnTo>
                  <a:lnTo>
                    <a:pt x="63" y="147"/>
                  </a:lnTo>
                  <a:lnTo>
                    <a:pt x="64" y="147"/>
                  </a:lnTo>
                  <a:lnTo>
                    <a:pt x="64" y="146"/>
                  </a:lnTo>
                  <a:lnTo>
                    <a:pt x="64" y="146"/>
                  </a:lnTo>
                  <a:lnTo>
                    <a:pt x="65" y="146"/>
                  </a:lnTo>
                  <a:lnTo>
                    <a:pt x="65" y="147"/>
                  </a:lnTo>
                  <a:lnTo>
                    <a:pt x="66" y="147"/>
                  </a:lnTo>
                  <a:lnTo>
                    <a:pt x="67" y="146"/>
                  </a:lnTo>
                  <a:lnTo>
                    <a:pt x="65" y="145"/>
                  </a:lnTo>
                  <a:lnTo>
                    <a:pt x="64" y="145"/>
                  </a:lnTo>
                  <a:lnTo>
                    <a:pt x="64" y="143"/>
                  </a:lnTo>
                  <a:lnTo>
                    <a:pt x="64" y="143"/>
                  </a:lnTo>
                  <a:lnTo>
                    <a:pt x="63" y="141"/>
                  </a:lnTo>
                  <a:lnTo>
                    <a:pt x="62" y="140"/>
                  </a:lnTo>
                  <a:lnTo>
                    <a:pt x="63" y="138"/>
                  </a:lnTo>
                  <a:lnTo>
                    <a:pt x="64" y="136"/>
                  </a:lnTo>
                  <a:lnTo>
                    <a:pt x="64" y="134"/>
                  </a:lnTo>
                  <a:lnTo>
                    <a:pt x="64" y="133"/>
                  </a:lnTo>
                  <a:lnTo>
                    <a:pt x="64" y="132"/>
                  </a:lnTo>
                  <a:lnTo>
                    <a:pt x="65" y="130"/>
                  </a:lnTo>
                  <a:lnTo>
                    <a:pt x="66" y="130"/>
                  </a:lnTo>
                  <a:lnTo>
                    <a:pt x="67" y="129"/>
                  </a:lnTo>
                  <a:lnTo>
                    <a:pt x="68" y="129"/>
                  </a:lnTo>
                  <a:lnTo>
                    <a:pt x="69" y="130"/>
                  </a:lnTo>
                  <a:lnTo>
                    <a:pt x="71" y="130"/>
                  </a:lnTo>
                  <a:lnTo>
                    <a:pt x="72" y="129"/>
                  </a:lnTo>
                  <a:lnTo>
                    <a:pt x="74" y="129"/>
                  </a:lnTo>
                  <a:lnTo>
                    <a:pt x="75" y="129"/>
                  </a:lnTo>
                  <a:lnTo>
                    <a:pt x="75" y="128"/>
                  </a:lnTo>
                  <a:lnTo>
                    <a:pt x="76" y="128"/>
                  </a:lnTo>
                  <a:lnTo>
                    <a:pt x="77" y="129"/>
                  </a:lnTo>
                  <a:lnTo>
                    <a:pt x="77" y="129"/>
                  </a:lnTo>
                  <a:lnTo>
                    <a:pt x="78" y="129"/>
                  </a:lnTo>
                  <a:lnTo>
                    <a:pt x="79" y="130"/>
                  </a:lnTo>
                  <a:lnTo>
                    <a:pt x="79" y="130"/>
                  </a:lnTo>
                  <a:lnTo>
                    <a:pt x="80" y="130"/>
                  </a:lnTo>
                  <a:lnTo>
                    <a:pt x="80" y="130"/>
                  </a:lnTo>
                  <a:lnTo>
                    <a:pt x="81" y="131"/>
                  </a:lnTo>
                  <a:lnTo>
                    <a:pt x="81" y="131"/>
                  </a:lnTo>
                  <a:lnTo>
                    <a:pt x="81" y="132"/>
                  </a:lnTo>
                  <a:lnTo>
                    <a:pt x="82" y="132"/>
                  </a:lnTo>
                  <a:lnTo>
                    <a:pt x="82" y="132"/>
                  </a:lnTo>
                  <a:lnTo>
                    <a:pt x="82" y="132"/>
                  </a:lnTo>
                  <a:lnTo>
                    <a:pt x="82" y="132"/>
                  </a:lnTo>
                  <a:lnTo>
                    <a:pt x="82" y="132"/>
                  </a:lnTo>
                  <a:lnTo>
                    <a:pt x="82" y="132"/>
                  </a:lnTo>
                  <a:lnTo>
                    <a:pt x="82" y="132"/>
                  </a:lnTo>
                  <a:lnTo>
                    <a:pt x="82" y="131"/>
                  </a:lnTo>
                  <a:lnTo>
                    <a:pt x="82" y="131"/>
                  </a:lnTo>
                  <a:lnTo>
                    <a:pt x="82" y="130"/>
                  </a:lnTo>
                  <a:lnTo>
                    <a:pt x="82" y="130"/>
                  </a:lnTo>
                  <a:lnTo>
                    <a:pt x="81" y="129"/>
                  </a:lnTo>
                  <a:lnTo>
                    <a:pt x="82" y="128"/>
                  </a:lnTo>
                  <a:lnTo>
                    <a:pt x="82" y="128"/>
                  </a:lnTo>
                  <a:lnTo>
                    <a:pt x="83" y="127"/>
                  </a:lnTo>
                  <a:lnTo>
                    <a:pt x="83" y="126"/>
                  </a:lnTo>
                  <a:lnTo>
                    <a:pt x="82" y="126"/>
                  </a:lnTo>
                  <a:lnTo>
                    <a:pt x="82" y="126"/>
                  </a:lnTo>
                  <a:lnTo>
                    <a:pt x="80" y="125"/>
                  </a:lnTo>
                  <a:lnTo>
                    <a:pt x="80" y="125"/>
                  </a:lnTo>
                  <a:lnTo>
                    <a:pt x="79" y="125"/>
                  </a:lnTo>
                  <a:lnTo>
                    <a:pt x="78" y="124"/>
                  </a:lnTo>
                  <a:lnTo>
                    <a:pt x="78" y="124"/>
                  </a:lnTo>
                  <a:lnTo>
                    <a:pt x="77" y="123"/>
                  </a:lnTo>
                  <a:lnTo>
                    <a:pt x="77" y="123"/>
                  </a:lnTo>
                  <a:lnTo>
                    <a:pt x="77" y="122"/>
                  </a:lnTo>
                  <a:lnTo>
                    <a:pt x="78" y="122"/>
                  </a:lnTo>
                  <a:lnTo>
                    <a:pt x="78" y="122"/>
                  </a:lnTo>
                  <a:lnTo>
                    <a:pt x="79" y="122"/>
                  </a:lnTo>
                  <a:lnTo>
                    <a:pt x="79" y="122"/>
                  </a:lnTo>
                  <a:lnTo>
                    <a:pt x="80" y="122"/>
                  </a:lnTo>
                  <a:lnTo>
                    <a:pt x="80" y="121"/>
                  </a:lnTo>
                  <a:lnTo>
                    <a:pt x="81" y="120"/>
                  </a:lnTo>
                  <a:lnTo>
                    <a:pt x="82" y="120"/>
                  </a:lnTo>
                  <a:lnTo>
                    <a:pt x="84" y="120"/>
                  </a:lnTo>
                  <a:lnTo>
                    <a:pt x="85" y="120"/>
                  </a:lnTo>
                  <a:lnTo>
                    <a:pt x="86" y="118"/>
                  </a:lnTo>
                  <a:lnTo>
                    <a:pt x="86" y="116"/>
                  </a:lnTo>
                  <a:lnTo>
                    <a:pt x="86" y="114"/>
                  </a:lnTo>
                  <a:lnTo>
                    <a:pt x="86" y="112"/>
                  </a:lnTo>
                  <a:lnTo>
                    <a:pt x="87" y="111"/>
                  </a:lnTo>
                  <a:lnTo>
                    <a:pt x="88" y="111"/>
                  </a:lnTo>
                  <a:lnTo>
                    <a:pt x="89" y="111"/>
                  </a:lnTo>
                  <a:lnTo>
                    <a:pt x="90" y="111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0" y="109"/>
                  </a:lnTo>
                  <a:lnTo>
                    <a:pt x="90" y="108"/>
                  </a:lnTo>
                  <a:lnTo>
                    <a:pt x="90" y="106"/>
                  </a:lnTo>
                  <a:lnTo>
                    <a:pt x="91" y="105"/>
                  </a:lnTo>
                  <a:lnTo>
                    <a:pt x="92" y="103"/>
                  </a:lnTo>
                  <a:lnTo>
                    <a:pt x="91" y="101"/>
                  </a:lnTo>
                  <a:lnTo>
                    <a:pt x="91" y="99"/>
                  </a:lnTo>
                  <a:lnTo>
                    <a:pt x="91" y="97"/>
                  </a:lnTo>
                  <a:lnTo>
                    <a:pt x="90" y="96"/>
                  </a:lnTo>
                  <a:lnTo>
                    <a:pt x="90" y="96"/>
                  </a:lnTo>
                  <a:lnTo>
                    <a:pt x="90" y="96"/>
                  </a:lnTo>
                  <a:lnTo>
                    <a:pt x="88" y="95"/>
                  </a:lnTo>
                  <a:lnTo>
                    <a:pt x="87" y="94"/>
                  </a:lnTo>
                  <a:lnTo>
                    <a:pt x="86" y="94"/>
                  </a:lnTo>
                  <a:lnTo>
                    <a:pt x="85" y="93"/>
                  </a:lnTo>
                  <a:lnTo>
                    <a:pt x="84" y="91"/>
                  </a:lnTo>
                  <a:lnTo>
                    <a:pt x="85" y="90"/>
                  </a:lnTo>
                  <a:lnTo>
                    <a:pt x="87" y="89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90" y="90"/>
                  </a:lnTo>
                  <a:lnTo>
                    <a:pt x="90" y="89"/>
                  </a:lnTo>
                  <a:lnTo>
                    <a:pt x="91" y="88"/>
                  </a:lnTo>
                  <a:lnTo>
                    <a:pt x="92" y="87"/>
                  </a:lnTo>
                  <a:lnTo>
                    <a:pt x="94" y="87"/>
                  </a:lnTo>
                  <a:lnTo>
                    <a:pt x="95" y="88"/>
                  </a:lnTo>
                  <a:lnTo>
                    <a:pt x="96" y="89"/>
                  </a:lnTo>
                  <a:lnTo>
                    <a:pt x="97" y="90"/>
                  </a:lnTo>
                  <a:lnTo>
                    <a:pt x="98" y="90"/>
                  </a:lnTo>
                  <a:lnTo>
                    <a:pt x="98" y="91"/>
                  </a:lnTo>
                  <a:lnTo>
                    <a:pt x="99" y="91"/>
                  </a:lnTo>
                  <a:lnTo>
                    <a:pt x="100" y="90"/>
                  </a:lnTo>
                  <a:lnTo>
                    <a:pt x="101" y="89"/>
                  </a:lnTo>
                  <a:lnTo>
                    <a:pt x="101" y="89"/>
                  </a:lnTo>
                  <a:lnTo>
                    <a:pt x="103" y="88"/>
                  </a:lnTo>
                  <a:lnTo>
                    <a:pt x="103" y="87"/>
                  </a:lnTo>
                  <a:lnTo>
                    <a:pt x="103" y="86"/>
                  </a:lnTo>
                  <a:lnTo>
                    <a:pt x="102" y="85"/>
                  </a:lnTo>
                  <a:lnTo>
                    <a:pt x="103" y="83"/>
                  </a:lnTo>
                  <a:lnTo>
                    <a:pt x="104" y="83"/>
                  </a:lnTo>
                  <a:lnTo>
                    <a:pt x="105" y="81"/>
                  </a:lnTo>
                  <a:lnTo>
                    <a:pt x="105" y="79"/>
                  </a:lnTo>
                  <a:lnTo>
                    <a:pt x="105" y="76"/>
                  </a:lnTo>
                  <a:lnTo>
                    <a:pt x="105" y="74"/>
                  </a:lnTo>
                  <a:lnTo>
                    <a:pt x="105" y="73"/>
                  </a:lnTo>
                  <a:lnTo>
                    <a:pt x="107" y="72"/>
                  </a:lnTo>
                  <a:lnTo>
                    <a:pt x="109" y="71"/>
                  </a:lnTo>
                  <a:lnTo>
                    <a:pt x="110" y="70"/>
                  </a:lnTo>
                  <a:lnTo>
                    <a:pt x="110" y="69"/>
                  </a:lnTo>
                  <a:lnTo>
                    <a:pt x="110" y="68"/>
                  </a:lnTo>
                  <a:lnTo>
                    <a:pt x="111" y="67"/>
                  </a:lnTo>
                  <a:lnTo>
                    <a:pt x="112" y="66"/>
                  </a:lnTo>
                  <a:lnTo>
                    <a:pt x="113" y="65"/>
                  </a:lnTo>
                  <a:lnTo>
                    <a:pt x="113" y="64"/>
                  </a:lnTo>
                  <a:lnTo>
                    <a:pt x="113" y="63"/>
                  </a:lnTo>
                  <a:lnTo>
                    <a:pt x="114" y="61"/>
                  </a:lnTo>
                  <a:lnTo>
                    <a:pt x="114" y="60"/>
                  </a:lnTo>
                  <a:lnTo>
                    <a:pt x="115" y="59"/>
                  </a:lnTo>
                  <a:lnTo>
                    <a:pt x="117" y="58"/>
                  </a:lnTo>
                  <a:lnTo>
                    <a:pt x="119" y="59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1" y="61"/>
                  </a:lnTo>
                  <a:lnTo>
                    <a:pt x="122" y="61"/>
                  </a:lnTo>
                  <a:lnTo>
                    <a:pt x="122" y="60"/>
                  </a:lnTo>
                  <a:lnTo>
                    <a:pt x="123" y="60"/>
                  </a:lnTo>
                  <a:lnTo>
                    <a:pt x="122" y="59"/>
                  </a:lnTo>
                  <a:lnTo>
                    <a:pt x="122" y="58"/>
                  </a:lnTo>
                  <a:lnTo>
                    <a:pt x="121" y="57"/>
                  </a:lnTo>
                  <a:lnTo>
                    <a:pt x="121" y="56"/>
                  </a:lnTo>
                  <a:lnTo>
                    <a:pt x="120" y="55"/>
                  </a:lnTo>
                  <a:lnTo>
                    <a:pt x="120" y="54"/>
                  </a:lnTo>
                  <a:lnTo>
                    <a:pt x="120" y="54"/>
                  </a:lnTo>
                  <a:lnTo>
                    <a:pt x="121" y="54"/>
                  </a:lnTo>
                  <a:lnTo>
                    <a:pt x="123" y="54"/>
                  </a:lnTo>
                  <a:lnTo>
                    <a:pt x="123" y="53"/>
                  </a:lnTo>
                  <a:lnTo>
                    <a:pt x="124" y="53"/>
                  </a:lnTo>
                  <a:lnTo>
                    <a:pt x="125" y="52"/>
                  </a:lnTo>
                  <a:lnTo>
                    <a:pt x="127" y="52"/>
                  </a:lnTo>
                  <a:lnTo>
                    <a:pt x="128" y="50"/>
                  </a:lnTo>
                  <a:lnTo>
                    <a:pt x="128" y="50"/>
                  </a:lnTo>
                  <a:lnTo>
                    <a:pt x="128" y="50"/>
                  </a:lnTo>
                  <a:lnTo>
                    <a:pt x="128" y="50"/>
                  </a:lnTo>
                  <a:lnTo>
                    <a:pt x="127" y="50"/>
                  </a:lnTo>
                  <a:lnTo>
                    <a:pt x="125" y="50"/>
                  </a:lnTo>
                  <a:lnTo>
                    <a:pt x="124" y="50"/>
                  </a:lnTo>
                  <a:lnTo>
                    <a:pt x="123" y="50"/>
                  </a:lnTo>
                  <a:lnTo>
                    <a:pt x="123" y="49"/>
                  </a:lnTo>
                  <a:lnTo>
                    <a:pt x="123" y="48"/>
                  </a:lnTo>
                  <a:lnTo>
                    <a:pt x="123" y="47"/>
                  </a:lnTo>
                  <a:lnTo>
                    <a:pt x="123" y="47"/>
                  </a:lnTo>
                  <a:lnTo>
                    <a:pt x="124" y="46"/>
                  </a:lnTo>
                  <a:lnTo>
                    <a:pt x="124" y="46"/>
                  </a:lnTo>
                  <a:lnTo>
                    <a:pt x="124" y="45"/>
                  </a:lnTo>
                  <a:lnTo>
                    <a:pt x="123" y="45"/>
                  </a:lnTo>
                  <a:lnTo>
                    <a:pt x="123" y="44"/>
                  </a:lnTo>
                  <a:lnTo>
                    <a:pt x="123" y="44"/>
                  </a:lnTo>
                  <a:lnTo>
                    <a:pt x="123" y="43"/>
                  </a:lnTo>
                  <a:lnTo>
                    <a:pt x="123" y="42"/>
                  </a:lnTo>
                  <a:lnTo>
                    <a:pt x="123" y="42"/>
                  </a:lnTo>
                  <a:lnTo>
                    <a:pt x="124" y="41"/>
                  </a:lnTo>
                  <a:lnTo>
                    <a:pt x="124" y="41"/>
                  </a:lnTo>
                  <a:lnTo>
                    <a:pt x="123" y="40"/>
                  </a:lnTo>
                  <a:lnTo>
                    <a:pt x="122" y="40"/>
                  </a:lnTo>
                  <a:lnTo>
                    <a:pt x="122" y="38"/>
                  </a:lnTo>
                  <a:lnTo>
                    <a:pt x="123" y="37"/>
                  </a:lnTo>
                  <a:lnTo>
                    <a:pt x="125" y="37"/>
                  </a:lnTo>
                  <a:lnTo>
                    <a:pt x="127" y="36"/>
                  </a:lnTo>
                  <a:lnTo>
                    <a:pt x="129" y="35"/>
                  </a:lnTo>
                  <a:lnTo>
                    <a:pt x="131" y="35"/>
                  </a:lnTo>
                  <a:lnTo>
                    <a:pt x="132" y="34"/>
                  </a:lnTo>
                  <a:lnTo>
                    <a:pt x="133" y="34"/>
                  </a:lnTo>
                  <a:lnTo>
                    <a:pt x="134" y="35"/>
                  </a:lnTo>
                  <a:lnTo>
                    <a:pt x="136" y="37"/>
                  </a:lnTo>
                  <a:lnTo>
                    <a:pt x="137" y="38"/>
                  </a:lnTo>
                  <a:lnTo>
                    <a:pt x="138" y="39"/>
                  </a:lnTo>
                  <a:lnTo>
                    <a:pt x="138" y="39"/>
                  </a:lnTo>
                  <a:lnTo>
                    <a:pt x="139" y="39"/>
                  </a:lnTo>
                  <a:lnTo>
                    <a:pt x="138" y="37"/>
                  </a:lnTo>
                  <a:lnTo>
                    <a:pt x="139" y="35"/>
                  </a:lnTo>
                  <a:lnTo>
                    <a:pt x="139" y="34"/>
                  </a:lnTo>
                  <a:lnTo>
                    <a:pt x="138" y="33"/>
                  </a:lnTo>
                  <a:lnTo>
                    <a:pt x="137" y="32"/>
                  </a:lnTo>
                  <a:lnTo>
                    <a:pt x="136" y="31"/>
                  </a:lnTo>
                  <a:lnTo>
                    <a:pt x="135" y="30"/>
                  </a:lnTo>
                  <a:lnTo>
                    <a:pt x="135" y="28"/>
                  </a:lnTo>
                  <a:lnTo>
                    <a:pt x="135" y="28"/>
                  </a:lnTo>
                  <a:lnTo>
                    <a:pt x="137" y="27"/>
                  </a:lnTo>
                  <a:lnTo>
                    <a:pt x="139" y="25"/>
                  </a:lnTo>
                  <a:lnTo>
                    <a:pt x="138" y="25"/>
                  </a:lnTo>
                  <a:lnTo>
                    <a:pt x="137" y="25"/>
                  </a:lnTo>
                  <a:lnTo>
                    <a:pt x="135" y="24"/>
                  </a:lnTo>
                  <a:lnTo>
                    <a:pt x="135" y="24"/>
                  </a:lnTo>
                  <a:lnTo>
                    <a:pt x="136" y="23"/>
                  </a:lnTo>
                  <a:lnTo>
                    <a:pt x="137" y="23"/>
                  </a:lnTo>
                  <a:lnTo>
                    <a:pt x="138" y="22"/>
                  </a:lnTo>
                  <a:lnTo>
                    <a:pt x="139" y="22"/>
                  </a:lnTo>
                  <a:lnTo>
                    <a:pt x="139" y="23"/>
                  </a:lnTo>
                  <a:lnTo>
                    <a:pt x="140" y="24"/>
                  </a:lnTo>
                  <a:lnTo>
                    <a:pt x="141" y="23"/>
                  </a:lnTo>
                  <a:lnTo>
                    <a:pt x="141" y="21"/>
                  </a:lnTo>
                  <a:lnTo>
                    <a:pt x="142" y="20"/>
                  </a:lnTo>
                  <a:lnTo>
                    <a:pt x="142" y="19"/>
                  </a:lnTo>
                  <a:lnTo>
                    <a:pt x="140" y="18"/>
                  </a:lnTo>
                  <a:lnTo>
                    <a:pt x="140" y="16"/>
                  </a:lnTo>
                  <a:lnTo>
                    <a:pt x="140" y="15"/>
                  </a:lnTo>
                  <a:lnTo>
                    <a:pt x="141" y="14"/>
                  </a:lnTo>
                  <a:lnTo>
                    <a:pt x="142" y="14"/>
                  </a:lnTo>
                  <a:lnTo>
                    <a:pt x="142" y="13"/>
                  </a:lnTo>
                  <a:lnTo>
                    <a:pt x="141" y="11"/>
                  </a:lnTo>
                  <a:lnTo>
                    <a:pt x="142" y="10"/>
                  </a:lnTo>
                  <a:lnTo>
                    <a:pt x="143" y="10"/>
                  </a:lnTo>
                  <a:lnTo>
                    <a:pt x="145" y="10"/>
                  </a:lnTo>
                  <a:lnTo>
                    <a:pt x="145" y="10"/>
                  </a:lnTo>
                  <a:lnTo>
                    <a:pt x="146" y="10"/>
                  </a:lnTo>
                  <a:lnTo>
                    <a:pt x="147" y="10"/>
                  </a:lnTo>
                  <a:lnTo>
                    <a:pt x="148" y="10"/>
                  </a:lnTo>
                  <a:lnTo>
                    <a:pt x="147" y="9"/>
                  </a:lnTo>
                  <a:lnTo>
                    <a:pt x="147" y="9"/>
                  </a:lnTo>
                  <a:lnTo>
                    <a:pt x="146" y="8"/>
                  </a:lnTo>
                  <a:lnTo>
                    <a:pt x="144" y="7"/>
                  </a:lnTo>
                  <a:lnTo>
                    <a:pt x="142" y="6"/>
                  </a:lnTo>
                  <a:lnTo>
                    <a:pt x="142" y="5"/>
                  </a:lnTo>
                  <a:lnTo>
                    <a:pt x="142" y="3"/>
                  </a:lnTo>
                  <a:lnTo>
                    <a:pt x="121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42" name="Freeform 66"/>
            <p:cNvSpPr>
              <a:spLocks/>
            </p:cNvSpPr>
            <p:nvPr/>
          </p:nvSpPr>
          <p:spPr bwMode="auto">
            <a:xfrm>
              <a:off x="10891" y="6838"/>
              <a:ext cx="81" cy="149"/>
            </a:xfrm>
            <a:custGeom>
              <a:avLst/>
              <a:gdLst/>
              <a:ahLst/>
              <a:cxnLst>
                <a:cxn ang="0">
                  <a:pos x="16" y="60"/>
                </a:cxn>
                <a:cxn ang="0">
                  <a:pos x="13" y="59"/>
                </a:cxn>
                <a:cxn ang="0">
                  <a:pos x="13" y="57"/>
                </a:cxn>
                <a:cxn ang="0">
                  <a:pos x="13" y="54"/>
                </a:cxn>
                <a:cxn ang="0">
                  <a:pos x="15" y="54"/>
                </a:cxn>
                <a:cxn ang="0">
                  <a:pos x="17" y="57"/>
                </a:cxn>
                <a:cxn ang="0">
                  <a:pos x="17" y="59"/>
                </a:cxn>
                <a:cxn ang="0">
                  <a:pos x="18" y="60"/>
                </a:cxn>
                <a:cxn ang="0">
                  <a:pos x="19" y="59"/>
                </a:cxn>
                <a:cxn ang="0">
                  <a:pos x="20" y="59"/>
                </a:cxn>
                <a:cxn ang="0">
                  <a:pos x="20" y="57"/>
                </a:cxn>
                <a:cxn ang="0">
                  <a:pos x="22" y="54"/>
                </a:cxn>
                <a:cxn ang="0">
                  <a:pos x="23" y="52"/>
                </a:cxn>
                <a:cxn ang="0">
                  <a:pos x="24" y="50"/>
                </a:cxn>
                <a:cxn ang="0">
                  <a:pos x="26" y="45"/>
                </a:cxn>
                <a:cxn ang="0">
                  <a:pos x="26" y="40"/>
                </a:cxn>
                <a:cxn ang="0">
                  <a:pos x="27" y="38"/>
                </a:cxn>
                <a:cxn ang="0">
                  <a:pos x="31" y="38"/>
                </a:cxn>
                <a:cxn ang="0">
                  <a:pos x="29" y="1"/>
                </a:cxn>
                <a:cxn ang="0">
                  <a:pos x="27" y="1"/>
                </a:cxn>
                <a:cxn ang="0">
                  <a:pos x="24" y="3"/>
                </a:cxn>
                <a:cxn ang="0">
                  <a:pos x="22" y="4"/>
                </a:cxn>
                <a:cxn ang="0">
                  <a:pos x="25" y="5"/>
                </a:cxn>
                <a:cxn ang="0">
                  <a:pos x="28" y="3"/>
                </a:cxn>
                <a:cxn ang="0">
                  <a:pos x="27" y="7"/>
                </a:cxn>
                <a:cxn ang="0">
                  <a:pos x="26" y="10"/>
                </a:cxn>
                <a:cxn ang="0">
                  <a:pos x="28" y="11"/>
                </a:cxn>
                <a:cxn ang="0">
                  <a:pos x="26" y="13"/>
                </a:cxn>
                <a:cxn ang="0">
                  <a:pos x="23" y="15"/>
                </a:cxn>
                <a:cxn ang="0">
                  <a:pos x="25" y="17"/>
                </a:cxn>
                <a:cxn ang="0">
                  <a:pos x="26" y="20"/>
                </a:cxn>
                <a:cxn ang="0">
                  <a:pos x="24" y="22"/>
                </a:cxn>
                <a:cxn ang="0">
                  <a:pos x="19" y="24"/>
                </a:cxn>
                <a:cxn ang="0">
                  <a:pos x="16" y="24"/>
                </a:cxn>
                <a:cxn ang="0">
                  <a:pos x="12" y="27"/>
                </a:cxn>
                <a:cxn ang="0">
                  <a:pos x="9" y="28"/>
                </a:cxn>
                <a:cxn ang="0">
                  <a:pos x="7" y="29"/>
                </a:cxn>
                <a:cxn ang="0">
                  <a:pos x="7" y="31"/>
                </a:cxn>
                <a:cxn ang="0">
                  <a:pos x="5" y="31"/>
                </a:cxn>
                <a:cxn ang="0">
                  <a:pos x="2" y="30"/>
                </a:cxn>
                <a:cxn ang="0">
                  <a:pos x="0" y="29"/>
                </a:cxn>
                <a:cxn ang="0">
                  <a:pos x="2" y="31"/>
                </a:cxn>
                <a:cxn ang="0">
                  <a:pos x="2" y="34"/>
                </a:cxn>
                <a:cxn ang="0">
                  <a:pos x="5" y="33"/>
                </a:cxn>
                <a:cxn ang="0">
                  <a:pos x="6" y="32"/>
                </a:cxn>
                <a:cxn ang="0">
                  <a:pos x="7" y="33"/>
                </a:cxn>
                <a:cxn ang="0">
                  <a:pos x="12" y="33"/>
                </a:cxn>
                <a:cxn ang="0">
                  <a:pos x="15" y="37"/>
                </a:cxn>
                <a:cxn ang="0">
                  <a:pos x="16" y="41"/>
                </a:cxn>
                <a:cxn ang="0">
                  <a:pos x="8" y="45"/>
                </a:cxn>
                <a:cxn ang="0">
                  <a:pos x="5" y="50"/>
                </a:cxn>
                <a:cxn ang="0">
                  <a:pos x="4" y="55"/>
                </a:cxn>
                <a:cxn ang="0">
                  <a:pos x="6" y="58"/>
                </a:cxn>
                <a:cxn ang="0">
                  <a:pos x="8" y="60"/>
                </a:cxn>
              </a:cxnLst>
              <a:rect l="0" t="0" r="r" b="b"/>
              <a:pathLst>
                <a:path w="32" h="62">
                  <a:moveTo>
                    <a:pt x="18" y="61"/>
                  </a:moveTo>
                  <a:lnTo>
                    <a:pt x="18" y="61"/>
                  </a:lnTo>
                  <a:lnTo>
                    <a:pt x="17" y="60"/>
                  </a:lnTo>
                  <a:lnTo>
                    <a:pt x="16" y="60"/>
                  </a:lnTo>
                  <a:lnTo>
                    <a:pt x="15" y="60"/>
                  </a:lnTo>
                  <a:lnTo>
                    <a:pt x="14" y="59"/>
                  </a:lnTo>
                  <a:lnTo>
                    <a:pt x="14" y="59"/>
                  </a:lnTo>
                  <a:lnTo>
                    <a:pt x="13" y="59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3" y="57"/>
                  </a:lnTo>
                  <a:lnTo>
                    <a:pt x="13" y="56"/>
                  </a:lnTo>
                  <a:lnTo>
                    <a:pt x="13" y="55"/>
                  </a:lnTo>
                  <a:lnTo>
                    <a:pt x="13" y="54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7" y="57"/>
                  </a:lnTo>
                  <a:lnTo>
                    <a:pt x="17" y="58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7" y="59"/>
                  </a:lnTo>
                  <a:lnTo>
                    <a:pt x="17" y="59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59"/>
                  </a:lnTo>
                  <a:lnTo>
                    <a:pt x="18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7"/>
                  </a:lnTo>
                  <a:lnTo>
                    <a:pt x="20" y="56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2" y="54"/>
                  </a:lnTo>
                  <a:lnTo>
                    <a:pt x="22" y="53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23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1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4" y="48"/>
                  </a:lnTo>
                  <a:lnTo>
                    <a:pt x="26" y="47"/>
                  </a:lnTo>
                  <a:lnTo>
                    <a:pt x="26" y="45"/>
                  </a:lnTo>
                  <a:lnTo>
                    <a:pt x="26" y="44"/>
                  </a:lnTo>
                  <a:lnTo>
                    <a:pt x="26" y="42"/>
                  </a:lnTo>
                  <a:lnTo>
                    <a:pt x="26" y="41"/>
                  </a:lnTo>
                  <a:lnTo>
                    <a:pt x="26" y="40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27" y="38"/>
                  </a:lnTo>
                  <a:lnTo>
                    <a:pt x="27" y="38"/>
                  </a:lnTo>
                  <a:lnTo>
                    <a:pt x="28" y="38"/>
                  </a:lnTo>
                  <a:lnTo>
                    <a:pt x="29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6" y="2"/>
                  </a:lnTo>
                  <a:lnTo>
                    <a:pt x="25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3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5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6" y="4"/>
                  </a:lnTo>
                  <a:lnTo>
                    <a:pt x="27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8" y="6"/>
                  </a:lnTo>
                  <a:lnTo>
                    <a:pt x="27" y="7"/>
                  </a:lnTo>
                  <a:lnTo>
                    <a:pt x="27" y="8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8" y="12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6" y="13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4" y="16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19"/>
                  </a:lnTo>
                  <a:lnTo>
                    <a:pt x="25" y="20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1"/>
                  </a:lnTo>
                  <a:lnTo>
                    <a:pt x="25" y="22"/>
                  </a:lnTo>
                  <a:lnTo>
                    <a:pt x="24" y="22"/>
                  </a:lnTo>
                  <a:lnTo>
                    <a:pt x="22" y="22"/>
                  </a:lnTo>
                  <a:lnTo>
                    <a:pt x="21" y="23"/>
                  </a:lnTo>
                  <a:lnTo>
                    <a:pt x="20" y="23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18" y="25"/>
                  </a:lnTo>
                  <a:lnTo>
                    <a:pt x="17" y="24"/>
                  </a:lnTo>
                  <a:lnTo>
                    <a:pt x="16" y="24"/>
                  </a:lnTo>
                  <a:lnTo>
                    <a:pt x="15" y="24"/>
                  </a:lnTo>
                  <a:lnTo>
                    <a:pt x="14" y="25"/>
                  </a:lnTo>
                  <a:lnTo>
                    <a:pt x="13" y="26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0" y="28"/>
                  </a:lnTo>
                  <a:lnTo>
                    <a:pt x="9" y="28"/>
                  </a:lnTo>
                  <a:lnTo>
                    <a:pt x="8" y="28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7" y="30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1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30"/>
                  </a:lnTo>
                  <a:lnTo>
                    <a:pt x="2" y="30"/>
                  </a:lnTo>
                  <a:lnTo>
                    <a:pt x="2" y="31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3"/>
                  </a:lnTo>
                  <a:lnTo>
                    <a:pt x="2" y="34"/>
                  </a:lnTo>
                  <a:lnTo>
                    <a:pt x="3" y="34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3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9" y="32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2" y="33"/>
                  </a:lnTo>
                  <a:lnTo>
                    <a:pt x="13" y="33"/>
                  </a:lnTo>
                  <a:lnTo>
                    <a:pt x="14" y="35"/>
                  </a:lnTo>
                  <a:lnTo>
                    <a:pt x="14" y="37"/>
                  </a:lnTo>
                  <a:lnTo>
                    <a:pt x="15" y="37"/>
                  </a:lnTo>
                  <a:lnTo>
                    <a:pt x="16" y="38"/>
                  </a:lnTo>
                  <a:lnTo>
                    <a:pt x="16" y="39"/>
                  </a:lnTo>
                  <a:lnTo>
                    <a:pt x="16" y="40"/>
                  </a:lnTo>
                  <a:lnTo>
                    <a:pt x="16" y="41"/>
                  </a:lnTo>
                  <a:lnTo>
                    <a:pt x="14" y="42"/>
                  </a:lnTo>
                  <a:lnTo>
                    <a:pt x="11" y="44"/>
                  </a:lnTo>
                  <a:lnTo>
                    <a:pt x="10" y="44"/>
                  </a:lnTo>
                  <a:lnTo>
                    <a:pt x="8" y="45"/>
                  </a:lnTo>
                  <a:lnTo>
                    <a:pt x="7" y="46"/>
                  </a:lnTo>
                  <a:lnTo>
                    <a:pt x="5" y="48"/>
                  </a:lnTo>
                  <a:lnTo>
                    <a:pt x="5" y="49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5" y="51"/>
                  </a:lnTo>
                  <a:lnTo>
                    <a:pt x="4" y="53"/>
                  </a:lnTo>
                  <a:lnTo>
                    <a:pt x="4" y="55"/>
                  </a:lnTo>
                  <a:lnTo>
                    <a:pt x="4" y="57"/>
                  </a:lnTo>
                  <a:lnTo>
                    <a:pt x="4" y="57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9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18" y="61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243" name="Freeform 67"/>
          <p:cNvSpPr>
            <a:spLocks/>
          </p:cNvSpPr>
          <p:nvPr/>
        </p:nvSpPr>
        <p:spPr bwMode="auto">
          <a:xfrm>
            <a:off x="4483100" y="2905125"/>
            <a:ext cx="3175" cy="4763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2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1" y="0"/>
              </a:cxn>
              <a:cxn ang="0">
                <a:pos x="1" y="1"/>
              </a:cxn>
              <a:cxn ang="0">
                <a:pos x="2" y="1"/>
              </a:cxn>
            </a:cxnLst>
            <a:rect l="0" t="0" r="r" b="b"/>
            <a:pathLst>
              <a:path w="3" h="2">
                <a:moveTo>
                  <a:pt x="2" y="0"/>
                </a:moveTo>
                <a:lnTo>
                  <a:pt x="2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2" y="1"/>
                </a:lnTo>
              </a:path>
            </a:pathLst>
          </a:custGeom>
          <a:noFill/>
          <a:ln w="12700" cap="rnd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44" name="Freeform 68"/>
          <p:cNvSpPr>
            <a:spLocks/>
          </p:cNvSpPr>
          <p:nvPr/>
        </p:nvSpPr>
        <p:spPr bwMode="auto">
          <a:xfrm>
            <a:off x="4772025" y="2859088"/>
            <a:ext cx="336550" cy="174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" y="11"/>
              </a:cxn>
              <a:cxn ang="0">
                <a:pos x="57" y="11"/>
              </a:cxn>
              <a:cxn ang="0">
                <a:pos x="192" y="9"/>
              </a:cxn>
            </a:cxnLst>
            <a:rect l="0" t="0" r="r" b="b"/>
            <a:pathLst>
              <a:path w="193" h="12">
                <a:moveTo>
                  <a:pt x="0" y="0"/>
                </a:moveTo>
                <a:lnTo>
                  <a:pt x="5" y="11"/>
                </a:lnTo>
                <a:lnTo>
                  <a:pt x="57" y="11"/>
                </a:lnTo>
                <a:lnTo>
                  <a:pt x="192" y="9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45" name="Freeform 69"/>
          <p:cNvSpPr>
            <a:spLocks/>
          </p:cNvSpPr>
          <p:nvPr/>
        </p:nvSpPr>
        <p:spPr bwMode="auto">
          <a:xfrm>
            <a:off x="3983038" y="2379663"/>
            <a:ext cx="1143000" cy="92075"/>
          </a:xfrm>
          <a:custGeom>
            <a:avLst/>
            <a:gdLst/>
            <a:ahLst/>
            <a:cxnLst>
              <a:cxn ang="0">
                <a:pos x="650" y="0"/>
              </a:cxn>
              <a:cxn ang="0">
                <a:pos x="523" y="4"/>
              </a:cxn>
              <a:cxn ang="0">
                <a:pos x="472" y="9"/>
              </a:cxn>
              <a:cxn ang="0">
                <a:pos x="426" y="11"/>
              </a:cxn>
              <a:cxn ang="0">
                <a:pos x="372" y="13"/>
              </a:cxn>
              <a:cxn ang="0">
                <a:pos x="340" y="20"/>
              </a:cxn>
              <a:cxn ang="0">
                <a:pos x="328" y="21"/>
              </a:cxn>
              <a:cxn ang="0">
                <a:pos x="304" y="30"/>
              </a:cxn>
              <a:cxn ang="0">
                <a:pos x="270" y="35"/>
              </a:cxn>
              <a:cxn ang="0">
                <a:pos x="233" y="28"/>
              </a:cxn>
              <a:cxn ang="0">
                <a:pos x="198" y="30"/>
              </a:cxn>
              <a:cxn ang="0">
                <a:pos x="174" y="35"/>
              </a:cxn>
              <a:cxn ang="0">
                <a:pos x="150" y="35"/>
              </a:cxn>
              <a:cxn ang="0">
                <a:pos x="127" y="42"/>
              </a:cxn>
              <a:cxn ang="0">
                <a:pos x="98" y="44"/>
              </a:cxn>
              <a:cxn ang="0">
                <a:pos x="76" y="48"/>
              </a:cxn>
              <a:cxn ang="0">
                <a:pos x="37" y="53"/>
              </a:cxn>
              <a:cxn ang="0">
                <a:pos x="14" y="58"/>
              </a:cxn>
              <a:cxn ang="0">
                <a:pos x="0" y="58"/>
              </a:cxn>
            </a:cxnLst>
            <a:rect l="0" t="0" r="r" b="b"/>
            <a:pathLst>
              <a:path w="651" h="59">
                <a:moveTo>
                  <a:pt x="650" y="0"/>
                </a:moveTo>
                <a:lnTo>
                  <a:pt x="523" y="4"/>
                </a:lnTo>
                <a:lnTo>
                  <a:pt x="472" y="9"/>
                </a:lnTo>
                <a:lnTo>
                  <a:pt x="426" y="11"/>
                </a:lnTo>
                <a:lnTo>
                  <a:pt x="372" y="13"/>
                </a:lnTo>
                <a:lnTo>
                  <a:pt x="340" y="20"/>
                </a:lnTo>
                <a:lnTo>
                  <a:pt x="328" y="21"/>
                </a:lnTo>
                <a:lnTo>
                  <a:pt x="304" y="30"/>
                </a:lnTo>
                <a:lnTo>
                  <a:pt x="270" y="35"/>
                </a:lnTo>
                <a:lnTo>
                  <a:pt x="233" y="28"/>
                </a:lnTo>
                <a:lnTo>
                  <a:pt x="198" y="30"/>
                </a:lnTo>
                <a:lnTo>
                  <a:pt x="174" y="35"/>
                </a:lnTo>
                <a:lnTo>
                  <a:pt x="150" y="35"/>
                </a:lnTo>
                <a:lnTo>
                  <a:pt x="127" y="42"/>
                </a:lnTo>
                <a:lnTo>
                  <a:pt x="98" y="44"/>
                </a:lnTo>
                <a:lnTo>
                  <a:pt x="76" y="48"/>
                </a:lnTo>
                <a:lnTo>
                  <a:pt x="37" y="53"/>
                </a:lnTo>
                <a:lnTo>
                  <a:pt x="14" y="58"/>
                </a:lnTo>
                <a:lnTo>
                  <a:pt x="0" y="58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46" name="Freeform 70"/>
          <p:cNvSpPr>
            <a:spLocks/>
          </p:cNvSpPr>
          <p:nvPr/>
        </p:nvSpPr>
        <p:spPr bwMode="auto">
          <a:xfrm>
            <a:off x="4589463" y="2133600"/>
            <a:ext cx="392112" cy="79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" y="13"/>
              </a:cxn>
              <a:cxn ang="0">
                <a:pos x="39" y="16"/>
              </a:cxn>
              <a:cxn ang="0">
                <a:pos x="59" y="39"/>
              </a:cxn>
              <a:cxn ang="0">
                <a:pos x="90" y="43"/>
              </a:cxn>
              <a:cxn ang="0">
                <a:pos x="105" y="50"/>
              </a:cxn>
              <a:cxn ang="0">
                <a:pos x="132" y="48"/>
              </a:cxn>
              <a:cxn ang="0">
                <a:pos x="183" y="48"/>
              </a:cxn>
              <a:cxn ang="0">
                <a:pos x="213" y="50"/>
              </a:cxn>
              <a:cxn ang="0">
                <a:pos x="222" y="45"/>
              </a:cxn>
            </a:cxnLst>
            <a:rect l="0" t="0" r="r" b="b"/>
            <a:pathLst>
              <a:path w="223" h="51">
                <a:moveTo>
                  <a:pt x="0" y="0"/>
                </a:moveTo>
                <a:lnTo>
                  <a:pt x="27" y="13"/>
                </a:lnTo>
                <a:lnTo>
                  <a:pt x="39" y="16"/>
                </a:lnTo>
                <a:lnTo>
                  <a:pt x="59" y="39"/>
                </a:lnTo>
                <a:lnTo>
                  <a:pt x="90" y="43"/>
                </a:lnTo>
                <a:lnTo>
                  <a:pt x="105" y="50"/>
                </a:lnTo>
                <a:lnTo>
                  <a:pt x="132" y="48"/>
                </a:lnTo>
                <a:lnTo>
                  <a:pt x="183" y="48"/>
                </a:lnTo>
                <a:lnTo>
                  <a:pt x="213" y="50"/>
                </a:lnTo>
                <a:lnTo>
                  <a:pt x="222" y="45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47" name="Freeform 71"/>
          <p:cNvSpPr>
            <a:spLocks/>
          </p:cNvSpPr>
          <p:nvPr/>
        </p:nvSpPr>
        <p:spPr bwMode="auto">
          <a:xfrm>
            <a:off x="4264025" y="1855788"/>
            <a:ext cx="385763" cy="280987"/>
          </a:xfrm>
          <a:custGeom>
            <a:avLst/>
            <a:gdLst/>
            <a:ahLst/>
            <a:cxnLst>
              <a:cxn ang="0">
                <a:pos x="70" y="177"/>
              </a:cxn>
              <a:cxn ang="0">
                <a:pos x="63" y="106"/>
              </a:cxn>
              <a:cxn ang="0">
                <a:pos x="38" y="104"/>
              </a:cxn>
              <a:cxn ang="0">
                <a:pos x="36" y="55"/>
              </a:cxn>
              <a:cxn ang="0">
                <a:pos x="0" y="9"/>
              </a:cxn>
              <a:cxn ang="0">
                <a:pos x="8" y="0"/>
              </a:cxn>
              <a:cxn ang="0">
                <a:pos x="29" y="19"/>
              </a:cxn>
              <a:cxn ang="0">
                <a:pos x="66" y="19"/>
              </a:cxn>
              <a:cxn ang="0">
                <a:pos x="75" y="14"/>
              </a:cxn>
              <a:cxn ang="0">
                <a:pos x="100" y="3"/>
              </a:cxn>
              <a:cxn ang="0">
                <a:pos x="114" y="3"/>
              </a:cxn>
              <a:cxn ang="0">
                <a:pos x="136" y="18"/>
              </a:cxn>
              <a:cxn ang="0">
                <a:pos x="218" y="94"/>
              </a:cxn>
              <a:cxn ang="0">
                <a:pos x="200" y="106"/>
              </a:cxn>
              <a:cxn ang="0">
                <a:pos x="173" y="81"/>
              </a:cxn>
              <a:cxn ang="0">
                <a:pos x="173" y="104"/>
              </a:cxn>
              <a:cxn ang="0">
                <a:pos x="154" y="119"/>
              </a:cxn>
              <a:cxn ang="0">
                <a:pos x="136" y="140"/>
              </a:cxn>
              <a:cxn ang="0">
                <a:pos x="136" y="175"/>
              </a:cxn>
              <a:cxn ang="0">
                <a:pos x="70" y="177"/>
              </a:cxn>
            </a:cxnLst>
            <a:rect l="0" t="0" r="r" b="b"/>
            <a:pathLst>
              <a:path w="219" h="178">
                <a:moveTo>
                  <a:pt x="70" y="177"/>
                </a:moveTo>
                <a:lnTo>
                  <a:pt x="63" y="106"/>
                </a:lnTo>
                <a:lnTo>
                  <a:pt x="38" y="104"/>
                </a:lnTo>
                <a:lnTo>
                  <a:pt x="36" y="55"/>
                </a:lnTo>
                <a:lnTo>
                  <a:pt x="0" y="9"/>
                </a:lnTo>
                <a:lnTo>
                  <a:pt x="8" y="0"/>
                </a:lnTo>
                <a:lnTo>
                  <a:pt x="29" y="19"/>
                </a:lnTo>
                <a:lnTo>
                  <a:pt x="66" y="19"/>
                </a:lnTo>
                <a:lnTo>
                  <a:pt x="75" y="14"/>
                </a:lnTo>
                <a:lnTo>
                  <a:pt x="100" y="3"/>
                </a:lnTo>
                <a:lnTo>
                  <a:pt x="114" y="3"/>
                </a:lnTo>
                <a:lnTo>
                  <a:pt x="136" y="18"/>
                </a:lnTo>
                <a:lnTo>
                  <a:pt x="218" y="94"/>
                </a:lnTo>
                <a:lnTo>
                  <a:pt x="200" y="106"/>
                </a:lnTo>
                <a:lnTo>
                  <a:pt x="173" y="81"/>
                </a:lnTo>
                <a:lnTo>
                  <a:pt x="173" y="104"/>
                </a:lnTo>
                <a:lnTo>
                  <a:pt x="154" y="119"/>
                </a:lnTo>
                <a:lnTo>
                  <a:pt x="136" y="140"/>
                </a:lnTo>
                <a:lnTo>
                  <a:pt x="136" y="175"/>
                </a:lnTo>
                <a:lnTo>
                  <a:pt x="70" y="177"/>
                </a:lnTo>
              </a:path>
            </a:pathLst>
          </a:custGeom>
          <a:solidFill>
            <a:srgbClr val="CECECE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4" name="Group 72"/>
          <p:cNvGrpSpPr>
            <a:grpSpLocks/>
          </p:cNvGrpSpPr>
          <p:nvPr/>
        </p:nvGrpSpPr>
        <p:grpSpPr bwMode="auto">
          <a:xfrm>
            <a:off x="4581525" y="1779588"/>
            <a:ext cx="71438" cy="71437"/>
            <a:chOff x="3387" y="911"/>
            <a:chExt cx="41" cy="47"/>
          </a:xfrm>
        </p:grpSpPr>
        <p:sp>
          <p:nvSpPr>
            <p:cNvPr id="50249" name="Freeform 73"/>
            <p:cNvSpPr>
              <a:spLocks/>
            </p:cNvSpPr>
            <p:nvPr/>
          </p:nvSpPr>
          <p:spPr bwMode="auto">
            <a:xfrm>
              <a:off x="3387" y="922"/>
              <a:ext cx="41" cy="36"/>
            </a:xfrm>
            <a:custGeom>
              <a:avLst/>
              <a:gdLst/>
              <a:ahLst/>
              <a:cxnLst>
                <a:cxn ang="0">
                  <a:pos x="38" y="8"/>
                </a:cxn>
                <a:cxn ang="0">
                  <a:pos x="40" y="11"/>
                </a:cxn>
                <a:cxn ang="0">
                  <a:pos x="39" y="16"/>
                </a:cxn>
                <a:cxn ang="0">
                  <a:pos x="39" y="19"/>
                </a:cxn>
                <a:cxn ang="0">
                  <a:pos x="38" y="20"/>
                </a:cxn>
                <a:cxn ang="0">
                  <a:pos x="36" y="22"/>
                </a:cxn>
                <a:cxn ang="0">
                  <a:pos x="36" y="26"/>
                </a:cxn>
                <a:cxn ang="0">
                  <a:pos x="35" y="27"/>
                </a:cxn>
                <a:cxn ang="0">
                  <a:pos x="33" y="24"/>
                </a:cxn>
                <a:cxn ang="0">
                  <a:pos x="31" y="21"/>
                </a:cxn>
                <a:cxn ang="0">
                  <a:pos x="31" y="23"/>
                </a:cxn>
                <a:cxn ang="0">
                  <a:pos x="31" y="25"/>
                </a:cxn>
                <a:cxn ang="0">
                  <a:pos x="32" y="29"/>
                </a:cxn>
                <a:cxn ang="0">
                  <a:pos x="30" y="29"/>
                </a:cxn>
                <a:cxn ang="0">
                  <a:pos x="29" y="30"/>
                </a:cxn>
                <a:cxn ang="0">
                  <a:pos x="28" y="32"/>
                </a:cxn>
                <a:cxn ang="0">
                  <a:pos x="27" y="29"/>
                </a:cxn>
                <a:cxn ang="0">
                  <a:pos x="25" y="25"/>
                </a:cxn>
                <a:cxn ang="0">
                  <a:pos x="24" y="27"/>
                </a:cxn>
                <a:cxn ang="0">
                  <a:pos x="24" y="29"/>
                </a:cxn>
                <a:cxn ang="0">
                  <a:pos x="23" y="31"/>
                </a:cxn>
                <a:cxn ang="0">
                  <a:pos x="21" y="34"/>
                </a:cxn>
                <a:cxn ang="0">
                  <a:pos x="19" y="35"/>
                </a:cxn>
                <a:cxn ang="0">
                  <a:pos x="19" y="33"/>
                </a:cxn>
                <a:cxn ang="0">
                  <a:pos x="19" y="29"/>
                </a:cxn>
                <a:cxn ang="0">
                  <a:pos x="18" y="29"/>
                </a:cxn>
                <a:cxn ang="0">
                  <a:pos x="19" y="27"/>
                </a:cxn>
                <a:cxn ang="0">
                  <a:pos x="18" y="25"/>
                </a:cxn>
                <a:cxn ang="0">
                  <a:pos x="16" y="28"/>
                </a:cxn>
                <a:cxn ang="0">
                  <a:pos x="14" y="27"/>
                </a:cxn>
                <a:cxn ang="0">
                  <a:pos x="13" y="23"/>
                </a:cxn>
                <a:cxn ang="0">
                  <a:pos x="11" y="25"/>
                </a:cxn>
                <a:cxn ang="0">
                  <a:pos x="10" y="22"/>
                </a:cxn>
                <a:cxn ang="0">
                  <a:pos x="12" y="18"/>
                </a:cxn>
                <a:cxn ang="0">
                  <a:pos x="12" y="17"/>
                </a:cxn>
                <a:cxn ang="0">
                  <a:pos x="10" y="16"/>
                </a:cxn>
                <a:cxn ang="0">
                  <a:pos x="7" y="16"/>
                </a:cxn>
                <a:cxn ang="0">
                  <a:pos x="7" y="18"/>
                </a:cxn>
                <a:cxn ang="0">
                  <a:pos x="5" y="16"/>
                </a:cxn>
                <a:cxn ang="0">
                  <a:pos x="5" y="18"/>
                </a:cxn>
                <a:cxn ang="0">
                  <a:pos x="4" y="18"/>
                </a:cxn>
                <a:cxn ang="0">
                  <a:pos x="4" y="20"/>
                </a:cxn>
                <a:cxn ang="0">
                  <a:pos x="3" y="22"/>
                </a:cxn>
                <a:cxn ang="0">
                  <a:pos x="2" y="25"/>
                </a:cxn>
                <a:cxn ang="0">
                  <a:pos x="1" y="27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1" y="13"/>
                </a:cxn>
                <a:cxn ang="0">
                  <a:pos x="3" y="13"/>
                </a:cxn>
                <a:cxn ang="0">
                  <a:pos x="5" y="11"/>
                </a:cxn>
                <a:cxn ang="0">
                  <a:pos x="6" y="9"/>
                </a:cxn>
                <a:cxn ang="0">
                  <a:pos x="6" y="8"/>
                </a:cxn>
                <a:cxn ang="0">
                  <a:pos x="7" y="5"/>
                </a:cxn>
                <a:cxn ang="0">
                  <a:pos x="7" y="5"/>
                </a:cxn>
              </a:cxnLst>
              <a:rect l="0" t="0" r="r" b="b"/>
              <a:pathLst>
                <a:path w="41" h="36">
                  <a:moveTo>
                    <a:pt x="38" y="4"/>
                  </a:moveTo>
                  <a:lnTo>
                    <a:pt x="38" y="5"/>
                  </a:lnTo>
                  <a:lnTo>
                    <a:pt x="38" y="6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9" y="10"/>
                  </a:lnTo>
                  <a:lnTo>
                    <a:pt x="39" y="11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39" y="13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40" y="17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1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6" y="23"/>
                  </a:lnTo>
                  <a:lnTo>
                    <a:pt x="36" y="24"/>
                  </a:lnTo>
                  <a:lnTo>
                    <a:pt x="36" y="25"/>
                  </a:lnTo>
                  <a:lnTo>
                    <a:pt x="36" y="25"/>
                  </a:lnTo>
                  <a:lnTo>
                    <a:pt x="36" y="26"/>
                  </a:lnTo>
                  <a:lnTo>
                    <a:pt x="36" y="27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5" y="27"/>
                  </a:lnTo>
                  <a:lnTo>
                    <a:pt x="34" y="27"/>
                  </a:lnTo>
                  <a:lnTo>
                    <a:pt x="34" y="26"/>
                  </a:lnTo>
                  <a:lnTo>
                    <a:pt x="33" y="25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2" y="22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0" y="22"/>
                  </a:lnTo>
                  <a:lnTo>
                    <a:pt x="31" y="23"/>
                  </a:lnTo>
                  <a:lnTo>
                    <a:pt x="31" y="23"/>
                  </a:lnTo>
                  <a:lnTo>
                    <a:pt x="31" y="24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6"/>
                  </a:lnTo>
                  <a:lnTo>
                    <a:pt x="32" y="27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0" y="30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9" y="31"/>
                  </a:lnTo>
                  <a:lnTo>
                    <a:pt x="29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7" y="32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7" y="29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6" y="26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4" y="25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8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2" y="32"/>
                  </a:lnTo>
                  <a:lnTo>
                    <a:pt x="21" y="32"/>
                  </a:lnTo>
                  <a:lnTo>
                    <a:pt x="21" y="33"/>
                  </a:lnTo>
                  <a:lnTo>
                    <a:pt x="21" y="33"/>
                  </a:lnTo>
                  <a:lnTo>
                    <a:pt x="21" y="34"/>
                  </a:lnTo>
                  <a:lnTo>
                    <a:pt x="20" y="34"/>
                  </a:lnTo>
                  <a:lnTo>
                    <a:pt x="20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9" y="35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19" y="32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7" y="30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9" y="28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7"/>
                  </a:lnTo>
                  <a:lnTo>
                    <a:pt x="16" y="27"/>
                  </a:lnTo>
                  <a:lnTo>
                    <a:pt x="16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4" y="28"/>
                  </a:lnTo>
                  <a:lnTo>
                    <a:pt x="14" y="27"/>
                  </a:lnTo>
                  <a:lnTo>
                    <a:pt x="14" y="26"/>
                  </a:lnTo>
                  <a:lnTo>
                    <a:pt x="14" y="25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3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2" y="24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1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6" y="18"/>
                  </a:lnTo>
                  <a:lnTo>
                    <a:pt x="6" y="17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5" y="19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5" y="19"/>
                  </a:lnTo>
                  <a:lnTo>
                    <a:pt x="4" y="19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3" y="23"/>
                  </a:lnTo>
                  <a:lnTo>
                    <a:pt x="2" y="23"/>
                  </a:lnTo>
                  <a:lnTo>
                    <a:pt x="2" y="24"/>
                  </a:lnTo>
                  <a:lnTo>
                    <a:pt x="2" y="25"/>
                  </a:lnTo>
                  <a:lnTo>
                    <a:pt x="2" y="26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5" y="10"/>
                  </a:lnTo>
                  <a:lnTo>
                    <a:pt x="6" y="9"/>
                  </a:lnTo>
                  <a:lnTo>
                    <a:pt x="6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8" y="5"/>
                  </a:lnTo>
                  <a:lnTo>
                    <a:pt x="7" y="5"/>
                  </a:lnTo>
                  <a:lnTo>
                    <a:pt x="10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50" name="Freeform 74"/>
            <p:cNvSpPr>
              <a:spLocks/>
            </p:cNvSpPr>
            <p:nvPr/>
          </p:nvSpPr>
          <p:spPr bwMode="auto">
            <a:xfrm>
              <a:off x="3398" y="920"/>
              <a:ext cx="2" cy="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51" name="Line 75"/>
            <p:cNvSpPr>
              <a:spLocks noChangeShapeType="1"/>
            </p:cNvSpPr>
            <p:nvPr/>
          </p:nvSpPr>
          <p:spPr bwMode="auto">
            <a:xfrm flipV="1">
              <a:off x="3399" y="911"/>
              <a:ext cx="6" cy="13"/>
            </a:xfrm>
            <a:prstGeom prst="line">
              <a:avLst/>
            </a:prstGeom>
            <a:noFill/>
            <a:ln w="12700" cap="rnd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52" name="Freeform 76"/>
            <p:cNvSpPr>
              <a:spLocks/>
            </p:cNvSpPr>
            <p:nvPr/>
          </p:nvSpPr>
          <p:spPr bwMode="auto">
            <a:xfrm>
              <a:off x="3405" y="914"/>
              <a:ext cx="2" cy="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53" name="Line 77"/>
            <p:cNvSpPr>
              <a:spLocks noChangeShapeType="1"/>
            </p:cNvSpPr>
            <p:nvPr/>
          </p:nvSpPr>
          <p:spPr bwMode="auto">
            <a:xfrm>
              <a:off x="3406" y="915"/>
              <a:ext cx="6" cy="1"/>
            </a:xfrm>
            <a:prstGeom prst="line">
              <a:avLst/>
            </a:prstGeom>
            <a:noFill/>
            <a:ln w="12700" cap="rnd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54" name="Freeform 78"/>
            <p:cNvSpPr>
              <a:spLocks/>
            </p:cNvSpPr>
            <p:nvPr/>
          </p:nvSpPr>
          <p:spPr bwMode="auto">
            <a:xfrm>
              <a:off x="3412" y="916"/>
              <a:ext cx="2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55" name="Line 79"/>
            <p:cNvSpPr>
              <a:spLocks noChangeShapeType="1"/>
            </p:cNvSpPr>
            <p:nvPr/>
          </p:nvSpPr>
          <p:spPr bwMode="auto">
            <a:xfrm flipV="1">
              <a:off x="3413" y="912"/>
              <a:ext cx="7" cy="9"/>
            </a:xfrm>
            <a:prstGeom prst="line">
              <a:avLst/>
            </a:prstGeom>
            <a:noFill/>
            <a:ln w="12700" cap="rnd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56" name="Freeform 80"/>
            <p:cNvSpPr>
              <a:spLocks/>
            </p:cNvSpPr>
            <p:nvPr/>
          </p:nvSpPr>
          <p:spPr bwMode="auto">
            <a:xfrm>
              <a:off x="3420" y="916"/>
              <a:ext cx="2" cy="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57" name="Freeform 81"/>
            <p:cNvSpPr>
              <a:spLocks/>
            </p:cNvSpPr>
            <p:nvPr/>
          </p:nvSpPr>
          <p:spPr bwMode="auto">
            <a:xfrm>
              <a:off x="3421" y="917"/>
              <a:ext cx="5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0"/>
                </a:cxn>
                <a:cxn ang="0">
                  <a:pos x="4" y="10"/>
                </a:cxn>
              </a:cxnLst>
              <a:rect l="0" t="0" r="r" b="b"/>
              <a:pathLst>
                <a:path w="5" h="11">
                  <a:moveTo>
                    <a:pt x="0" y="0"/>
                  </a:moveTo>
                  <a:lnTo>
                    <a:pt x="4" y="10"/>
                  </a:lnTo>
                  <a:lnTo>
                    <a:pt x="4" y="1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258" name="Freeform 82"/>
          <p:cNvSpPr>
            <a:spLocks/>
          </p:cNvSpPr>
          <p:nvPr/>
        </p:nvSpPr>
        <p:spPr bwMode="auto">
          <a:xfrm>
            <a:off x="3940175" y="1849438"/>
            <a:ext cx="84138" cy="304800"/>
          </a:xfrm>
          <a:custGeom>
            <a:avLst/>
            <a:gdLst/>
            <a:ahLst/>
            <a:cxnLst>
              <a:cxn ang="0">
                <a:pos x="45" y="0"/>
              </a:cxn>
              <a:cxn ang="0">
                <a:pos x="43" y="32"/>
              </a:cxn>
              <a:cxn ang="0">
                <a:pos x="24" y="81"/>
              </a:cxn>
              <a:cxn ang="0">
                <a:pos x="20" y="109"/>
              </a:cxn>
              <a:cxn ang="0">
                <a:pos x="7" y="132"/>
              </a:cxn>
              <a:cxn ang="0">
                <a:pos x="2" y="161"/>
              </a:cxn>
              <a:cxn ang="0">
                <a:pos x="0" y="196"/>
              </a:cxn>
            </a:cxnLst>
            <a:rect l="0" t="0" r="r" b="b"/>
            <a:pathLst>
              <a:path w="46" h="197">
                <a:moveTo>
                  <a:pt x="45" y="0"/>
                </a:moveTo>
                <a:lnTo>
                  <a:pt x="43" y="32"/>
                </a:lnTo>
                <a:lnTo>
                  <a:pt x="24" y="81"/>
                </a:lnTo>
                <a:lnTo>
                  <a:pt x="20" y="109"/>
                </a:lnTo>
                <a:lnTo>
                  <a:pt x="7" y="132"/>
                </a:lnTo>
                <a:lnTo>
                  <a:pt x="2" y="161"/>
                </a:lnTo>
                <a:lnTo>
                  <a:pt x="0" y="196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59" name="Freeform 83"/>
          <p:cNvSpPr>
            <a:spLocks/>
          </p:cNvSpPr>
          <p:nvPr/>
        </p:nvSpPr>
        <p:spPr bwMode="auto">
          <a:xfrm>
            <a:off x="4441825" y="1700213"/>
            <a:ext cx="14288" cy="436562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98"/>
              </a:cxn>
              <a:cxn ang="0">
                <a:pos x="6" y="177"/>
              </a:cxn>
              <a:cxn ang="0">
                <a:pos x="4" y="278"/>
              </a:cxn>
            </a:cxnLst>
            <a:rect l="0" t="0" r="r" b="b"/>
            <a:pathLst>
              <a:path w="7" h="279">
                <a:moveTo>
                  <a:pt x="2" y="0"/>
                </a:moveTo>
                <a:lnTo>
                  <a:pt x="0" y="98"/>
                </a:lnTo>
                <a:lnTo>
                  <a:pt x="6" y="177"/>
                </a:lnTo>
                <a:lnTo>
                  <a:pt x="4" y="278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60" name="Freeform 84"/>
          <p:cNvSpPr>
            <a:spLocks/>
          </p:cNvSpPr>
          <p:nvPr/>
        </p:nvSpPr>
        <p:spPr bwMode="auto">
          <a:xfrm>
            <a:off x="4219575" y="1689100"/>
            <a:ext cx="182563" cy="107950"/>
          </a:xfrm>
          <a:custGeom>
            <a:avLst/>
            <a:gdLst/>
            <a:ahLst/>
            <a:cxnLst>
              <a:cxn ang="0">
                <a:pos x="80" y="5"/>
              </a:cxn>
              <a:cxn ang="0">
                <a:pos x="87" y="8"/>
              </a:cxn>
              <a:cxn ang="0">
                <a:pos x="95" y="15"/>
              </a:cxn>
              <a:cxn ang="0">
                <a:pos x="103" y="42"/>
              </a:cxn>
              <a:cxn ang="0">
                <a:pos x="99" y="50"/>
              </a:cxn>
              <a:cxn ang="0">
                <a:pos x="97" y="53"/>
              </a:cxn>
              <a:cxn ang="0">
                <a:pos x="97" y="59"/>
              </a:cxn>
              <a:cxn ang="0">
                <a:pos x="95" y="64"/>
              </a:cxn>
              <a:cxn ang="0">
                <a:pos x="94" y="65"/>
              </a:cxn>
              <a:cxn ang="0">
                <a:pos x="91" y="70"/>
              </a:cxn>
              <a:cxn ang="0">
                <a:pos x="91" y="65"/>
              </a:cxn>
              <a:cxn ang="0">
                <a:pos x="92" y="60"/>
              </a:cxn>
              <a:cxn ang="0">
                <a:pos x="91" y="52"/>
              </a:cxn>
              <a:cxn ang="0">
                <a:pos x="86" y="49"/>
              </a:cxn>
              <a:cxn ang="0">
                <a:pos x="84" y="51"/>
              </a:cxn>
              <a:cxn ang="0">
                <a:pos x="82" y="46"/>
              </a:cxn>
              <a:cxn ang="0">
                <a:pos x="80" y="44"/>
              </a:cxn>
              <a:cxn ang="0">
                <a:pos x="73" y="46"/>
              </a:cxn>
              <a:cxn ang="0">
                <a:pos x="72" y="53"/>
              </a:cxn>
              <a:cxn ang="0">
                <a:pos x="70" y="51"/>
              </a:cxn>
              <a:cxn ang="0">
                <a:pos x="67" y="50"/>
              </a:cxn>
              <a:cxn ang="0">
                <a:pos x="67" y="55"/>
              </a:cxn>
              <a:cxn ang="0">
                <a:pos x="65" y="51"/>
              </a:cxn>
              <a:cxn ang="0">
                <a:pos x="61" y="55"/>
              </a:cxn>
              <a:cxn ang="0">
                <a:pos x="58" y="58"/>
              </a:cxn>
              <a:cxn ang="0">
                <a:pos x="60" y="54"/>
              </a:cxn>
              <a:cxn ang="0">
                <a:pos x="61" y="49"/>
              </a:cxn>
              <a:cxn ang="0">
                <a:pos x="67" y="44"/>
              </a:cxn>
              <a:cxn ang="0">
                <a:pos x="73" y="40"/>
              </a:cxn>
              <a:cxn ang="0">
                <a:pos x="69" y="35"/>
              </a:cxn>
              <a:cxn ang="0">
                <a:pos x="59" y="29"/>
              </a:cxn>
              <a:cxn ang="0">
                <a:pos x="55" y="26"/>
              </a:cxn>
              <a:cxn ang="0">
                <a:pos x="46" y="26"/>
              </a:cxn>
              <a:cxn ang="0">
                <a:pos x="48" y="31"/>
              </a:cxn>
              <a:cxn ang="0">
                <a:pos x="45" y="29"/>
              </a:cxn>
              <a:cxn ang="0">
                <a:pos x="41" y="33"/>
              </a:cxn>
              <a:cxn ang="0">
                <a:pos x="40" y="35"/>
              </a:cxn>
              <a:cxn ang="0">
                <a:pos x="36" y="38"/>
              </a:cxn>
              <a:cxn ang="0">
                <a:pos x="34" y="39"/>
              </a:cxn>
              <a:cxn ang="0">
                <a:pos x="30" y="41"/>
              </a:cxn>
              <a:cxn ang="0">
                <a:pos x="26" y="44"/>
              </a:cxn>
              <a:cxn ang="0">
                <a:pos x="22" y="45"/>
              </a:cxn>
              <a:cxn ang="0">
                <a:pos x="22" y="46"/>
              </a:cxn>
              <a:cxn ang="0">
                <a:pos x="28" y="38"/>
              </a:cxn>
              <a:cxn ang="0">
                <a:pos x="30" y="31"/>
              </a:cxn>
              <a:cxn ang="0">
                <a:pos x="35" y="30"/>
              </a:cxn>
              <a:cxn ang="0">
                <a:pos x="36" y="28"/>
              </a:cxn>
              <a:cxn ang="0">
                <a:pos x="38" y="25"/>
              </a:cxn>
              <a:cxn ang="0">
                <a:pos x="35" y="23"/>
              </a:cxn>
              <a:cxn ang="0">
                <a:pos x="33" y="17"/>
              </a:cxn>
              <a:cxn ang="0">
                <a:pos x="34" y="9"/>
              </a:cxn>
              <a:cxn ang="0">
                <a:pos x="28" y="11"/>
              </a:cxn>
              <a:cxn ang="0">
                <a:pos x="29" y="6"/>
              </a:cxn>
              <a:cxn ang="0">
                <a:pos x="21" y="8"/>
              </a:cxn>
              <a:cxn ang="0">
                <a:pos x="15" y="12"/>
              </a:cxn>
              <a:cxn ang="0">
                <a:pos x="13" y="15"/>
              </a:cxn>
              <a:cxn ang="0">
                <a:pos x="11" y="13"/>
              </a:cxn>
              <a:cxn ang="0">
                <a:pos x="8" y="13"/>
              </a:cxn>
              <a:cxn ang="0">
                <a:pos x="5" y="20"/>
              </a:cxn>
              <a:cxn ang="0">
                <a:pos x="3" y="16"/>
              </a:cxn>
              <a:cxn ang="0">
                <a:pos x="7" y="8"/>
              </a:cxn>
              <a:cxn ang="0">
                <a:pos x="6" y="5"/>
              </a:cxn>
            </a:cxnLst>
            <a:rect l="0" t="0" r="r" b="b"/>
            <a:pathLst>
              <a:path w="104" h="71">
                <a:moveTo>
                  <a:pt x="80" y="0"/>
                </a:moveTo>
                <a:lnTo>
                  <a:pt x="80" y="0"/>
                </a:lnTo>
                <a:lnTo>
                  <a:pt x="80" y="1"/>
                </a:lnTo>
                <a:lnTo>
                  <a:pt x="80" y="1"/>
                </a:lnTo>
                <a:lnTo>
                  <a:pt x="80" y="2"/>
                </a:lnTo>
                <a:lnTo>
                  <a:pt x="80" y="2"/>
                </a:lnTo>
                <a:lnTo>
                  <a:pt x="80" y="3"/>
                </a:lnTo>
                <a:lnTo>
                  <a:pt x="80" y="3"/>
                </a:lnTo>
                <a:lnTo>
                  <a:pt x="80" y="3"/>
                </a:lnTo>
                <a:lnTo>
                  <a:pt x="80" y="4"/>
                </a:lnTo>
                <a:lnTo>
                  <a:pt x="80" y="4"/>
                </a:lnTo>
                <a:lnTo>
                  <a:pt x="80" y="5"/>
                </a:lnTo>
                <a:lnTo>
                  <a:pt x="80" y="5"/>
                </a:lnTo>
                <a:lnTo>
                  <a:pt x="80" y="6"/>
                </a:lnTo>
                <a:lnTo>
                  <a:pt x="80" y="6"/>
                </a:lnTo>
                <a:lnTo>
                  <a:pt x="81" y="6"/>
                </a:lnTo>
                <a:lnTo>
                  <a:pt x="81" y="7"/>
                </a:lnTo>
                <a:lnTo>
                  <a:pt x="82" y="7"/>
                </a:lnTo>
                <a:lnTo>
                  <a:pt x="83" y="7"/>
                </a:lnTo>
                <a:lnTo>
                  <a:pt x="83" y="7"/>
                </a:lnTo>
                <a:lnTo>
                  <a:pt x="84" y="7"/>
                </a:lnTo>
                <a:lnTo>
                  <a:pt x="85" y="7"/>
                </a:lnTo>
                <a:lnTo>
                  <a:pt x="85" y="8"/>
                </a:lnTo>
                <a:lnTo>
                  <a:pt x="86" y="8"/>
                </a:lnTo>
                <a:lnTo>
                  <a:pt x="87" y="8"/>
                </a:lnTo>
                <a:lnTo>
                  <a:pt x="87" y="8"/>
                </a:lnTo>
                <a:lnTo>
                  <a:pt x="88" y="9"/>
                </a:lnTo>
                <a:lnTo>
                  <a:pt x="89" y="10"/>
                </a:lnTo>
                <a:lnTo>
                  <a:pt x="90" y="11"/>
                </a:lnTo>
                <a:lnTo>
                  <a:pt x="90" y="11"/>
                </a:lnTo>
                <a:lnTo>
                  <a:pt x="91" y="12"/>
                </a:lnTo>
                <a:lnTo>
                  <a:pt x="91" y="13"/>
                </a:lnTo>
                <a:lnTo>
                  <a:pt x="92" y="13"/>
                </a:lnTo>
                <a:lnTo>
                  <a:pt x="92" y="13"/>
                </a:lnTo>
                <a:lnTo>
                  <a:pt x="93" y="13"/>
                </a:lnTo>
                <a:lnTo>
                  <a:pt x="93" y="14"/>
                </a:lnTo>
                <a:lnTo>
                  <a:pt x="94" y="14"/>
                </a:lnTo>
                <a:lnTo>
                  <a:pt x="94" y="15"/>
                </a:lnTo>
                <a:lnTo>
                  <a:pt x="95" y="15"/>
                </a:lnTo>
                <a:lnTo>
                  <a:pt x="95" y="15"/>
                </a:lnTo>
                <a:lnTo>
                  <a:pt x="96" y="15"/>
                </a:lnTo>
                <a:lnTo>
                  <a:pt x="96" y="15"/>
                </a:lnTo>
                <a:lnTo>
                  <a:pt x="96" y="16"/>
                </a:lnTo>
                <a:lnTo>
                  <a:pt x="96" y="17"/>
                </a:lnTo>
                <a:lnTo>
                  <a:pt x="97" y="17"/>
                </a:lnTo>
                <a:lnTo>
                  <a:pt x="97" y="17"/>
                </a:lnTo>
                <a:lnTo>
                  <a:pt x="98" y="17"/>
                </a:lnTo>
                <a:lnTo>
                  <a:pt x="98" y="17"/>
                </a:lnTo>
                <a:lnTo>
                  <a:pt x="98" y="17"/>
                </a:lnTo>
                <a:lnTo>
                  <a:pt x="99" y="17"/>
                </a:lnTo>
                <a:lnTo>
                  <a:pt x="99" y="17"/>
                </a:lnTo>
                <a:lnTo>
                  <a:pt x="103" y="42"/>
                </a:lnTo>
                <a:lnTo>
                  <a:pt x="103" y="42"/>
                </a:lnTo>
                <a:lnTo>
                  <a:pt x="102" y="42"/>
                </a:lnTo>
                <a:lnTo>
                  <a:pt x="102" y="43"/>
                </a:lnTo>
                <a:lnTo>
                  <a:pt x="101" y="43"/>
                </a:lnTo>
                <a:lnTo>
                  <a:pt x="101" y="44"/>
                </a:lnTo>
                <a:lnTo>
                  <a:pt x="100" y="44"/>
                </a:lnTo>
                <a:lnTo>
                  <a:pt x="100" y="45"/>
                </a:lnTo>
                <a:lnTo>
                  <a:pt x="99" y="46"/>
                </a:lnTo>
                <a:lnTo>
                  <a:pt x="99" y="47"/>
                </a:lnTo>
                <a:lnTo>
                  <a:pt x="99" y="48"/>
                </a:lnTo>
                <a:lnTo>
                  <a:pt x="99" y="49"/>
                </a:lnTo>
                <a:lnTo>
                  <a:pt x="99" y="49"/>
                </a:lnTo>
                <a:lnTo>
                  <a:pt x="99" y="50"/>
                </a:lnTo>
                <a:lnTo>
                  <a:pt x="100" y="51"/>
                </a:lnTo>
                <a:lnTo>
                  <a:pt x="100" y="51"/>
                </a:lnTo>
                <a:lnTo>
                  <a:pt x="100" y="51"/>
                </a:lnTo>
                <a:lnTo>
                  <a:pt x="100" y="52"/>
                </a:lnTo>
                <a:lnTo>
                  <a:pt x="100" y="52"/>
                </a:lnTo>
                <a:lnTo>
                  <a:pt x="99" y="52"/>
                </a:lnTo>
                <a:lnTo>
                  <a:pt x="98" y="51"/>
                </a:lnTo>
                <a:lnTo>
                  <a:pt x="98" y="51"/>
                </a:lnTo>
                <a:lnTo>
                  <a:pt x="97" y="52"/>
                </a:lnTo>
                <a:lnTo>
                  <a:pt x="97" y="52"/>
                </a:lnTo>
                <a:lnTo>
                  <a:pt x="96" y="52"/>
                </a:lnTo>
                <a:lnTo>
                  <a:pt x="96" y="53"/>
                </a:lnTo>
                <a:lnTo>
                  <a:pt x="97" y="53"/>
                </a:lnTo>
                <a:lnTo>
                  <a:pt x="97" y="54"/>
                </a:lnTo>
                <a:lnTo>
                  <a:pt x="97" y="55"/>
                </a:lnTo>
                <a:lnTo>
                  <a:pt x="97" y="55"/>
                </a:lnTo>
                <a:lnTo>
                  <a:pt x="97" y="56"/>
                </a:lnTo>
                <a:lnTo>
                  <a:pt x="97" y="57"/>
                </a:lnTo>
                <a:lnTo>
                  <a:pt x="97" y="58"/>
                </a:lnTo>
                <a:lnTo>
                  <a:pt x="97" y="58"/>
                </a:lnTo>
                <a:lnTo>
                  <a:pt x="97" y="59"/>
                </a:lnTo>
                <a:lnTo>
                  <a:pt x="97" y="59"/>
                </a:lnTo>
                <a:lnTo>
                  <a:pt x="98" y="59"/>
                </a:lnTo>
                <a:lnTo>
                  <a:pt x="98" y="59"/>
                </a:lnTo>
                <a:lnTo>
                  <a:pt x="98" y="59"/>
                </a:lnTo>
                <a:lnTo>
                  <a:pt x="97" y="59"/>
                </a:lnTo>
                <a:lnTo>
                  <a:pt x="96" y="59"/>
                </a:lnTo>
                <a:lnTo>
                  <a:pt x="96" y="59"/>
                </a:lnTo>
                <a:lnTo>
                  <a:pt x="95" y="59"/>
                </a:lnTo>
                <a:lnTo>
                  <a:pt x="95" y="60"/>
                </a:lnTo>
                <a:lnTo>
                  <a:pt x="95" y="60"/>
                </a:lnTo>
                <a:lnTo>
                  <a:pt x="95" y="61"/>
                </a:lnTo>
                <a:lnTo>
                  <a:pt x="96" y="61"/>
                </a:lnTo>
                <a:lnTo>
                  <a:pt x="96" y="62"/>
                </a:lnTo>
                <a:lnTo>
                  <a:pt x="95" y="62"/>
                </a:lnTo>
                <a:lnTo>
                  <a:pt x="95" y="63"/>
                </a:lnTo>
                <a:lnTo>
                  <a:pt x="95" y="63"/>
                </a:lnTo>
                <a:lnTo>
                  <a:pt x="95" y="64"/>
                </a:lnTo>
                <a:lnTo>
                  <a:pt x="95" y="64"/>
                </a:lnTo>
                <a:lnTo>
                  <a:pt x="95" y="65"/>
                </a:lnTo>
                <a:lnTo>
                  <a:pt x="96" y="65"/>
                </a:lnTo>
                <a:lnTo>
                  <a:pt x="96" y="65"/>
                </a:lnTo>
                <a:lnTo>
                  <a:pt x="96" y="66"/>
                </a:lnTo>
                <a:lnTo>
                  <a:pt x="96" y="66"/>
                </a:lnTo>
                <a:lnTo>
                  <a:pt x="96" y="66"/>
                </a:lnTo>
                <a:lnTo>
                  <a:pt x="96" y="66"/>
                </a:lnTo>
                <a:lnTo>
                  <a:pt x="95" y="66"/>
                </a:lnTo>
                <a:lnTo>
                  <a:pt x="95" y="66"/>
                </a:lnTo>
                <a:lnTo>
                  <a:pt x="95" y="65"/>
                </a:lnTo>
                <a:lnTo>
                  <a:pt x="94" y="65"/>
                </a:lnTo>
                <a:lnTo>
                  <a:pt x="94" y="65"/>
                </a:lnTo>
                <a:lnTo>
                  <a:pt x="94" y="65"/>
                </a:lnTo>
                <a:lnTo>
                  <a:pt x="93" y="65"/>
                </a:lnTo>
                <a:lnTo>
                  <a:pt x="93" y="65"/>
                </a:lnTo>
                <a:lnTo>
                  <a:pt x="93" y="66"/>
                </a:lnTo>
                <a:lnTo>
                  <a:pt x="93" y="67"/>
                </a:lnTo>
                <a:lnTo>
                  <a:pt x="92" y="67"/>
                </a:lnTo>
                <a:lnTo>
                  <a:pt x="92" y="68"/>
                </a:lnTo>
                <a:lnTo>
                  <a:pt x="92" y="68"/>
                </a:lnTo>
                <a:lnTo>
                  <a:pt x="92" y="68"/>
                </a:lnTo>
                <a:lnTo>
                  <a:pt x="92" y="69"/>
                </a:lnTo>
                <a:lnTo>
                  <a:pt x="92" y="69"/>
                </a:lnTo>
                <a:lnTo>
                  <a:pt x="92" y="70"/>
                </a:lnTo>
                <a:lnTo>
                  <a:pt x="92" y="70"/>
                </a:lnTo>
                <a:lnTo>
                  <a:pt x="91" y="70"/>
                </a:lnTo>
                <a:lnTo>
                  <a:pt x="91" y="70"/>
                </a:lnTo>
                <a:lnTo>
                  <a:pt x="91" y="69"/>
                </a:lnTo>
                <a:lnTo>
                  <a:pt x="91" y="69"/>
                </a:lnTo>
                <a:lnTo>
                  <a:pt x="91" y="68"/>
                </a:lnTo>
                <a:lnTo>
                  <a:pt x="91" y="68"/>
                </a:lnTo>
                <a:lnTo>
                  <a:pt x="91" y="67"/>
                </a:lnTo>
                <a:lnTo>
                  <a:pt x="91" y="67"/>
                </a:lnTo>
                <a:lnTo>
                  <a:pt x="90" y="67"/>
                </a:lnTo>
                <a:lnTo>
                  <a:pt x="90" y="67"/>
                </a:lnTo>
                <a:lnTo>
                  <a:pt x="90" y="66"/>
                </a:lnTo>
                <a:lnTo>
                  <a:pt x="91" y="66"/>
                </a:lnTo>
                <a:lnTo>
                  <a:pt x="91" y="66"/>
                </a:lnTo>
                <a:lnTo>
                  <a:pt x="91" y="65"/>
                </a:lnTo>
                <a:lnTo>
                  <a:pt x="92" y="65"/>
                </a:lnTo>
                <a:lnTo>
                  <a:pt x="92" y="64"/>
                </a:lnTo>
                <a:lnTo>
                  <a:pt x="92" y="64"/>
                </a:lnTo>
                <a:lnTo>
                  <a:pt x="92" y="63"/>
                </a:lnTo>
                <a:lnTo>
                  <a:pt x="93" y="63"/>
                </a:lnTo>
                <a:lnTo>
                  <a:pt x="93" y="62"/>
                </a:lnTo>
                <a:lnTo>
                  <a:pt x="93" y="62"/>
                </a:lnTo>
                <a:lnTo>
                  <a:pt x="92" y="62"/>
                </a:lnTo>
                <a:lnTo>
                  <a:pt x="92" y="62"/>
                </a:lnTo>
                <a:lnTo>
                  <a:pt x="92" y="61"/>
                </a:lnTo>
                <a:lnTo>
                  <a:pt x="92" y="60"/>
                </a:lnTo>
                <a:lnTo>
                  <a:pt x="92" y="60"/>
                </a:lnTo>
                <a:lnTo>
                  <a:pt x="92" y="60"/>
                </a:lnTo>
                <a:lnTo>
                  <a:pt x="92" y="59"/>
                </a:lnTo>
                <a:lnTo>
                  <a:pt x="93" y="59"/>
                </a:lnTo>
                <a:lnTo>
                  <a:pt x="93" y="58"/>
                </a:lnTo>
                <a:lnTo>
                  <a:pt x="93" y="57"/>
                </a:lnTo>
                <a:lnTo>
                  <a:pt x="93" y="57"/>
                </a:lnTo>
                <a:lnTo>
                  <a:pt x="93" y="57"/>
                </a:lnTo>
                <a:lnTo>
                  <a:pt x="93" y="56"/>
                </a:lnTo>
                <a:lnTo>
                  <a:pt x="93" y="55"/>
                </a:lnTo>
                <a:lnTo>
                  <a:pt x="93" y="54"/>
                </a:lnTo>
                <a:lnTo>
                  <a:pt x="93" y="54"/>
                </a:lnTo>
                <a:lnTo>
                  <a:pt x="93" y="53"/>
                </a:lnTo>
                <a:lnTo>
                  <a:pt x="92" y="53"/>
                </a:lnTo>
                <a:lnTo>
                  <a:pt x="91" y="52"/>
                </a:lnTo>
                <a:lnTo>
                  <a:pt x="92" y="52"/>
                </a:lnTo>
                <a:lnTo>
                  <a:pt x="91" y="51"/>
                </a:lnTo>
                <a:lnTo>
                  <a:pt x="91" y="50"/>
                </a:lnTo>
                <a:lnTo>
                  <a:pt x="91" y="49"/>
                </a:lnTo>
                <a:lnTo>
                  <a:pt x="90" y="48"/>
                </a:lnTo>
                <a:lnTo>
                  <a:pt x="90" y="48"/>
                </a:lnTo>
                <a:lnTo>
                  <a:pt x="90" y="47"/>
                </a:lnTo>
                <a:lnTo>
                  <a:pt x="89" y="47"/>
                </a:lnTo>
                <a:lnTo>
                  <a:pt x="88" y="47"/>
                </a:lnTo>
                <a:lnTo>
                  <a:pt x="88" y="47"/>
                </a:lnTo>
                <a:lnTo>
                  <a:pt x="87" y="48"/>
                </a:lnTo>
                <a:lnTo>
                  <a:pt x="87" y="48"/>
                </a:lnTo>
                <a:lnTo>
                  <a:pt x="86" y="49"/>
                </a:lnTo>
                <a:lnTo>
                  <a:pt x="86" y="50"/>
                </a:lnTo>
                <a:lnTo>
                  <a:pt x="85" y="51"/>
                </a:lnTo>
                <a:lnTo>
                  <a:pt x="84" y="52"/>
                </a:lnTo>
                <a:lnTo>
                  <a:pt x="84" y="52"/>
                </a:lnTo>
                <a:lnTo>
                  <a:pt x="84" y="53"/>
                </a:lnTo>
                <a:lnTo>
                  <a:pt x="84" y="53"/>
                </a:lnTo>
                <a:lnTo>
                  <a:pt x="84" y="54"/>
                </a:lnTo>
                <a:lnTo>
                  <a:pt x="83" y="53"/>
                </a:lnTo>
                <a:lnTo>
                  <a:pt x="83" y="53"/>
                </a:lnTo>
                <a:lnTo>
                  <a:pt x="83" y="52"/>
                </a:lnTo>
                <a:lnTo>
                  <a:pt x="84" y="52"/>
                </a:lnTo>
                <a:lnTo>
                  <a:pt x="84" y="51"/>
                </a:lnTo>
                <a:lnTo>
                  <a:pt x="84" y="51"/>
                </a:lnTo>
                <a:lnTo>
                  <a:pt x="84" y="51"/>
                </a:lnTo>
                <a:lnTo>
                  <a:pt x="84" y="50"/>
                </a:lnTo>
                <a:lnTo>
                  <a:pt x="84" y="49"/>
                </a:lnTo>
                <a:lnTo>
                  <a:pt x="84" y="49"/>
                </a:lnTo>
                <a:lnTo>
                  <a:pt x="84" y="48"/>
                </a:lnTo>
                <a:lnTo>
                  <a:pt x="84" y="48"/>
                </a:lnTo>
                <a:lnTo>
                  <a:pt x="84" y="47"/>
                </a:lnTo>
                <a:lnTo>
                  <a:pt x="84" y="47"/>
                </a:lnTo>
                <a:lnTo>
                  <a:pt x="84" y="46"/>
                </a:lnTo>
                <a:lnTo>
                  <a:pt x="83" y="46"/>
                </a:lnTo>
                <a:lnTo>
                  <a:pt x="83" y="46"/>
                </a:lnTo>
                <a:lnTo>
                  <a:pt x="82" y="47"/>
                </a:lnTo>
                <a:lnTo>
                  <a:pt x="82" y="46"/>
                </a:lnTo>
                <a:lnTo>
                  <a:pt x="81" y="46"/>
                </a:lnTo>
                <a:lnTo>
                  <a:pt x="81" y="46"/>
                </a:lnTo>
                <a:lnTo>
                  <a:pt x="81" y="46"/>
                </a:lnTo>
                <a:lnTo>
                  <a:pt x="81" y="46"/>
                </a:lnTo>
                <a:lnTo>
                  <a:pt x="81" y="45"/>
                </a:lnTo>
                <a:lnTo>
                  <a:pt x="81" y="44"/>
                </a:lnTo>
                <a:lnTo>
                  <a:pt x="81" y="44"/>
                </a:lnTo>
                <a:lnTo>
                  <a:pt x="81" y="44"/>
                </a:lnTo>
                <a:lnTo>
                  <a:pt x="81" y="44"/>
                </a:lnTo>
                <a:lnTo>
                  <a:pt x="80" y="43"/>
                </a:lnTo>
                <a:lnTo>
                  <a:pt x="80" y="43"/>
                </a:lnTo>
                <a:lnTo>
                  <a:pt x="80" y="43"/>
                </a:lnTo>
                <a:lnTo>
                  <a:pt x="80" y="44"/>
                </a:lnTo>
                <a:lnTo>
                  <a:pt x="80" y="44"/>
                </a:lnTo>
                <a:lnTo>
                  <a:pt x="79" y="44"/>
                </a:lnTo>
                <a:lnTo>
                  <a:pt x="78" y="44"/>
                </a:lnTo>
                <a:lnTo>
                  <a:pt x="77" y="44"/>
                </a:lnTo>
                <a:lnTo>
                  <a:pt x="77" y="45"/>
                </a:lnTo>
                <a:lnTo>
                  <a:pt x="76" y="46"/>
                </a:lnTo>
                <a:lnTo>
                  <a:pt x="76" y="46"/>
                </a:lnTo>
                <a:lnTo>
                  <a:pt x="76" y="46"/>
                </a:lnTo>
                <a:lnTo>
                  <a:pt x="75" y="46"/>
                </a:lnTo>
                <a:lnTo>
                  <a:pt x="74" y="46"/>
                </a:lnTo>
                <a:lnTo>
                  <a:pt x="74" y="46"/>
                </a:lnTo>
                <a:lnTo>
                  <a:pt x="73" y="46"/>
                </a:lnTo>
                <a:lnTo>
                  <a:pt x="73" y="46"/>
                </a:lnTo>
                <a:lnTo>
                  <a:pt x="72" y="46"/>
                </a:lnTo>
                <a:lnTo>
                  <a:pt x="72" y="47"/>
                </a:lnTo>
                <a:lnTo>
                  <a:pt x="72" y="47"/>
                </a:lnTo>
                <a:lnTo>
                  <a:pt x="73" y="48"/>
                </a:lnTo>
                <a:lnTo>
                  <a:pt x="73" y="48"/>
                </a:lnTo>
                <a:lnTo>
                  <a:pt x="72" y="49"/>
                </a:lnTo>
                <a:lnTo>
                  <a:pt x="71" y="49"/>
                </a:lnTo>
                <a:lnTo>
                  <a:pt x="71" y="50"/>
                </a:lnTo>
                <a:lnTo>
                  <a:pt x="71" y="51"/>
                </a:lnTo>
                <a:lnTo>
                  <a:pt x="71" y="52"/>
                </a:lnTo>
                <a:lnTo>
                  <a:pt x="71" y="52"/>
                </a:lnTo>
                <a:lnTo>
                  <a:pt x="72" y="53"/>
                </a:lnTo>
                <a:lnTo>
                  <a:pt x="72" y="53"/>
                </a:lnTo>
                <a:lnTo>
                  <a:pt x="72" y="54"/>
                </a:lnTo>
                <a:lnTo>
                  <a:pt x="71" y="54"/>
                </a:lnTo>
                <a:lnTo>
                  <a:pt x="71" y="54"/>
                </a:lnTo>
                <a:lnTo>
                  <a:pt x="71" y="55"/>
                </a:lnTo>
                <a:lnTo>
                  <a:pt x="71" y="54"/>
                </a:lnTo>
                <a:lnTo>
                  <a:pt x="71" y="54"/>
                </a:lnTo>
                <a:lnTo>
                  <a:pt x="71" y="53"/>
                </a:lnTo>
                <a:lnTo>
                  <a:pt x="71" y="53"/>
                </a:lnTo>
                <a:lnTo>
                  <a:pt x="71" y="53"/>
                </a:lnTo>
                <a:lnTo>
                  <a:pt x="71" y="52"/>
                </a:lnTo>
                <a:lnTo>
                  <a:pt x="71" y="52"/>
                </a:lnTo>
                <a:lnTo>
                  <a:pt x="71" y="51"/>
                </a:lnTo>
                <a:lnTo>
                  <a:pt x="70" y="51"/>
                </a:lnTo>
                <a:lnTo>
                  <a:pt x="70" y="50"/>
                </a:lnTo>
                <a:lnTo>
                  <a:pt x="70" y="49"/>
                </a:lnTo>
                <a:lnTo>
                  <a:pt x="70" y="49"/>
                </a:lnTo>
                <a:lnTo>
                  <a:pt x="70" y="49"/>
                </a:lnTo>
                <a:lnTo>
                  <a:pt x="70" y="50"/>
                </a:lnTo>
                <a:lnTo>
                  <a:pt x="69" y="50"/>
                </a:lnTo>
                <a:lnTo>
                  <a:pt x="69" y="51"/>
                </a:lnTo>
                <a:lnTo>
                  <a:pt x="69" y="51"/>
                </a:lnTo>
                <a:lnTo>
                  <a:pt x="69" y="51"/>
                </a:lnTo>
                <a:lnTo>
                  <a:pt x="68" y="50"/>
                </a:lnTo>
                <a:lnTo>
                  <a:pt x="68" y="49"/>
                </a:lnTo>
                <a:lnTo>
                  <a:pt x="68" y="49"/>
                </a:lnTo>
                <a:lnTo>
                  <a:pt x="67" y="50"/>
                </a:lnTo>
                <a:lnTo>
                  <a:pt x="67" y="50"/>
                </a:lnTo>
                <a:lnTo>
                  <a:pt x="67" y="51"/>
                </a:lnTo>
                <a:lnTo>
                  <a:pt x="67" y="51"/>
                </a:lnTo>
                <a:lnTo>
                  <a:pt x="67" y="52"/>
                </a:lnTo>
                <a:lnTo>
                  <a:pt x="67" y="52"/>
                </a:lnTo>
                <a:lnTo>
                  <a:pt x="66" y="53"/>
                </a:lnTo>
                <a:lnTo>
                  <a:pt x="66" y="53"/>
                </a:lnTo>
                <a:lnTo>
                  <a:pt x="66" y="54"/>
                </a:lnTo>
                <a:lnTo>
                  <a:pt x="66" y="54"/>
                </a:lnTo>
                <a:lnTo>
                  <a:pt x="66" y="55"/>
                </a:lnTo>
                <a:lnTo>
                  <a:pt x="66" y="55"/>
                </a:lnTo>
                <a:lnTo>
                  <a:pt x="66" y="55"/>
                </a:lnTo>
                <a:lnTo>
                  <a:pt x="67" y="55"/>
                </a:lnTo>
                <a:lnTo>
                  <a:pt x="67" y="55"/>
                </a:lnTo>
                <a:lnTo>
                  <a:pt x="67" y="55"/>
                </a:lnTo>
                <a:lnTo>
                  <a:pt x="67" y="56"/>
                </a:lnTo>
                <a:lnTo>
                  <a:pt x="67" y="55"/>
                </a:lnTo>
                <a:lnTo>
                  <a:pt x="66" y="55"/>
                </a:lnTo>
                <a:lnTo>
                  <a:pt x="66" y="55"/>
                </a:lnTo>
                <a:lnTo>
                  <a:pt x="65" y="55"/>
                </a:lnTo>
                <a:lnTo>
                  <a:pt x="65" y="55"/>
                </a:lnTo>
                <a:lnTo>
                  <a:pt x="64" y="54"/>
                </a:lnTo>
                <a:lnTo>
                  <a:pt x="64" y="53"/>
                </a:lnTo>
                <a:lnTo>
                  <a:pt x="64" y="53"/>
                </a:lnTo>
                <a:lnTo>
                  <a:pt x="64" y="52"/>
                </a:lnTo>
                <a:lnTo>
                  <a:pt x="65" y="51"/>
                </a:lnTo>
                <a:lnTo>
                  <a:pt x="65" y="51"/>
                </a:lnTo>
                <a:lnTo>
                  <a:pt x="64" y="50"/>
                </a:lnTo>
                <a:lnTo>
                  <a:pt x="64" y="50"/>
                </a:lnTo>
                <a:lnTo>
                  <a:pt x="64" y="50"/>
                </a:lnTo>
                <a:lnTo>
                  <a:pt x="63" y="51"/>
                </a:lnTo>
                <a:lnTo>
                  <a:pt x="63" y="51"/>
                </a:lnTo>
                <a:lnTo>
                  <a:pt x="63" y="51"/>
                </a:lnTo>
                <a:lnTo>
                  <a:pt x="63" y="52"/>
                </a:lnTo>
                <a:lnTo>
                  <a:pt x="62" y="53"/>
                </a:lnTo>
                <a:lnTo>
                  <a:pt x="62" y="54"/>
                </a:lnTo>
                <a:lnTo>
                  <a:pt x="61" y="54"/>
                </a:lnTo>
                <a:lnTo>
                  <a:pt x="61" y="55"/>
                </a:lnTo>
                <a:lnTo>
                  <a:pt x="61" y="55"/>
                </a:lnTo>
                <a:lnTo>
                  <a:pt x="61" y="55"/>
                </a:lnTo>
                <a:lnTo>
                  <a:pt x="61" y="56"/>
                </a:lnTo>
                <a:lnTo>
                  <a:pt x="61" y="56"/>
                </a:lnTo>
                <a:lnTo>
                  <a:pt x="61" y="57"/>
                </a:lnTo>
                <a:lnTo>
                  <a:pt x="61" y="57"/>
                </a:lnTo>
                <a:lnTo>
                  <a:pt x="61" y="58"/>
                </a:lnTo>
                <a:lnTo>
                  <a:pt x="60" y="58"/>
                </a:lnTo>
                <a:lnTo>
                  <a:pt x="60" y="58"/>
                </a:lnTo>
                <a:lnTo>
                  <a:pt x="59" y="58"/>
                </a:lnTo>
                <a:lnTo>
                  <a:pt x="59" y="58"/>
                </a:lnTo>
                <a:lnTo>
                  <a:pt x="58" y="59"/>
                </a:lnTo>
                <a:lnTo>
                  <a:pt x="58" y="59"/>
                </a:lnTo>
                <a:lnTo>
                  <a:pt x="58" y="58"/>
                </a:lnTo>
                <a:lnTo>
                  <a:pt x="59" y="57"/>
                </a:lnTo>
                <a:lnTo>
                  <a:pt x="59" y="57"/>
                </a:lnTo>
                <a:lnTo>
                  <a:pt x="60" y="57"/>
                </a:lnTo>
                <a:lnTo>
                  <a:pt x="60" y="57"/>
                </a:lnTo>
                <a:lnTo>
                  <a:pt x="60" y="57"/>
                </a:lnTo>
                <a:lnTo>
                  <a:pt x="60" y="56"/>
                </a:lnTo>
                <a:lnTo>
                  <a:pt x="60" y="56"/>
                </a:lnTo>
                <a:lnTo>
                  <a:pt x="60" y="56"/>
                </a:lnTo>
                <a:lnTo>
                  <a:pt x="60" y="55"/>
                </a:lnTo>
                <a:lnTo>
                  <a:pt x="60" y="55"/>
                </a:lnTo>
                <a:lnTo>
                  <a:pt x="60" y="55"/>
                </a:lnTo>
                <a:lnTo>
                  <a:pt x="60" y="55"/>
                </a:lnTo>
                <a:lnTo>
                  <a:pt x="60" y="54"/>
                </a:lnTo>
                <a:lnTo>
                  <a:pt x="60" y="54"/>
                </a:lnTo>
                <a:lnTo>
                  <a:pt x="60" y="54"/>
                </a:lnTo>
                <a:lnTo>
                  <a:pt x="61" y="53"/>
                </a:lnTo>
                <a:lnTo>
                  <a:pt x="61" y="52"/>
                </a:lnTo>
                <a:lnTo>
                  <a:pt x="61" y="51"/>
                </a:lnTo>
                <a:lnTo>
                  <a:pt x="61" y="51"/>
                </a:lnTo>
                <a:lnTo>
                  <a:pt x="60" y="50"/>
                </a:lnTo>
                <a:lnTo>
                  <a:pt x="60" y="50"/>
                </a:lnTo>
                <a:lnTo>
                  <a:pt x="60" y="50"/>
                </a:lnTo>
                <a:lnTo>
                  <a:pt x="59" y="50"/>
                </a:lnTo>
                <a:lnTo>
                  <a:pt x="60" y="49"/>
                </a:lnTo>
                <a:lnTo>
                  <a:pt x="60" y="50"/>
                </a:lnTo>
                <a:lnTo>
                  <a:pt x="61" y="49"/>
                </a:lnTo>
                <a:lnTo>
                  <a:pt x="62" y="49"/>
                </a:lnTo>
                <a:lnTo>
                  <a:pt x="62" y="48"/>
                </a:lnTo>
                <a:lnTo>
                  <a:pt x="63" y="48"/>
                </a:lnTo>
                <a:lnTo>
                  <a:pt x="64" y="48"/>
                </a:lnTo>
                <a:lnTo>
                  <a:pt x="64" y="47"/>
                </a:lnTo>
                <a:lnTo>
                  <a:pt x="64" y="47"/>
                </a:lnTo>
                <a:lnTo>
                  <a:pt x="66" y="47"/>
                </a:lnTo>
                <a:lnTo>
                  <a:pt x="66" y="47"/>
                </a:lnTo>
                <a:lnTo>
                  <a:pt x="66" y="46"/>
                </a:lnTo>
                <a:lnTo>
                  <a:pt x="66" y="46"/>
                </a:lnTo>
                <a:lnTo>
                  <a:pt x="66" y="45"/>
                </a:lnTo>
                <a:lnTo>
                  <a:pt x="66" y="44"/>
                </a:lnTo>
                <a:lnTo>
                  <a:pt x="67" y="44"/>
                </a:lnTo>
                <a:lnTo>
                  <a:pt x="68" y="44"/>
                </a:lnTo>
                <a:lnTo>
                  <a:pt x="68" y="44"/>
                </a:lnTo>
                <a:lnTo>
                  <a:pt x="69" y="43"/>
                </a:lnTo>
                <a:lnTo>
                  <a:pt x="69" y="43"/>
                </a:lnTo>
                <a:lnTo>
                  <a:pt x="69" y="42"/>
                </a:lnTo>
                <a:lnTo>
                  <a:pt x="70" y="42"/>
                </a:lnTo>
                <a:lnTo>
                  <a:pt x="70" y="42"/>
                </a:lnTo>
                <a:lnTo>
                  <a:pt x="71" y="41"/>
                </a:lnTo>
                <a:lnTo>
                  <a:pt x="71" y="41"/>
                </a:lnTo>
                <a:lnTo>
                  <a:pt x="71" y="40"/>
                </a:lnTo>
                <a:lnTo>
                  <a:pt x="72" y="40"/>
                </a:lnTo>
                <a:lnTo>
                  <a:pt x="73" y="39"/>
                </a:lnTo>
                <a:lnTo>
                  <a:pt x="73" y="40"/>
                </a:lnTo>
                <a:lnTo>
                  <a:pt x="73" y="40"/>
                </a:lnTo>
                <a:lnTo>
                  <a:pt x="74" y="40"/>
                </a:lnTo>
                <a:lnTo>
                  <a:pt x="74" y="40"/>
                </a:lnTo>
                <a:lnTo>
                  <a:pt x="75" y="40"/>
                </a:lnTo>
                <a:lnTo>
                  <a:pt x="75" y="39"/>
                </a:lnTo>
                <a:lnTo>
                  <a:pt x="75" y="39"/>
                </a:lnTo>
                <a:lnTo>
                  <a:pt x="74" y="38"/>
                </a:lnTo>
                <a:lnTo>
                  <a:pt x="73" y="37"/>
                </a:lnTo>
                <a:lnTo>
                  <a:pt x="73" y="37"/>
                </a:lnTo>
                <a:lnTo>
                  <a:pt x="72" y="36"/>
                </a:lnTo>
                <a:lnTo>
                  <a:pt x="71" y="36"/>
                </a:lnTo>
                <a:lnTo>
                  <a:pt x="71" y="36"/>
                </a:lnTo>
                <a:lnTo>
                  <a:pt x="69" y="35"/>
                </a:lnTo>
                <a:lnTo>
                  <a:pt x="68" y="35"/>
                </a:lnTo>
                <a:lnTo>
                  <a:pt x="68" y="35"/>
                </a:lnTo>
                <a:lnTo>
                  <a:pt x="67" y="34"/>
                </a:lnTo>
                <a:lnTo>
                  <a:pt x="66" y="34"/>
                </a:lnTo>
                <a:lnTo>
                  <a:pt x="66" y="34"/>
                </a:lnTo>
                <a:lnTo>
                  <a:pt x="65" y="33"/>
                </a:lnTo>
                <a:lnTo>
                  <a:pt x="64" y="33"/>
                </a:lnTo>
                <a:lnTo>
                  <a:pt x="63" y="32"/>
                </a:lnTo>
                <a:lnTo>
                  <a:pt x="62" y="31"/>
                </a:lnTo>
                <a:lnTo>
                  <a:pt x="62" y="31"/>
                </a:lnTo>
                <a:lnTo>
                  <a:pt x="61" y="30"/>
                </a:lnTo>
                <a:lnTo>
                  <a:pt x="60" y="29"/>
                </a:lnTo>
                <a:lnTo>
                  <a:pt x="59" y="29"/>
                </a:lnTo>
                <a:lnTo>
                  <a:pt x="59" y="29"/>
                </a:lnTo>
                <a:lnTo>
                  <a:pt x="59" y="29"/>
                </a:lnTo>
                <a:lnTo>
                  <a:pt x="58" y="29"/>
                </a:lnTo>
                <a:lnTo>
                  <a:pt x="58" y="29"/>
                </a:lnTo>
                <a:lnTo>
                  <a:pt x="57" y="29"/>
                </a:lnTo>
                <a:lnTo>
                  <a:pt x="58" y="29"/>
                </a:lnTo>
                <a:lnTo>
                  <a:pt x="58" y="28"/>
                </a:lnTo>
                <a:lnTo>
                  <a:pt x="59" y="28"/>
                </a:lnTo>
                <a:lnTo>
                  <a:pt x="59" y="28"/>
                </a:lnTo>
                <a:lnTo>
                  <a:pt x="58" y="27"/>
                </a:lnTo>
                <a:lnTo>
                  <a:pt x="57" y="27"/>
                </a:lnTo>
                <a:lnTo>
                  <a:pt x="56" y="26"/>
                </a:lnTo>
                <a:lnTo>
                  <a:pt x="55" y="26"/>
                </a:lnTo>
                <a:lnTo>
                  <a:pt x="54" y="26"/>
                </a:lnTo>
                <a:lnTo>
                  <a:pt x="54" y="25"/>
                </a:lnTo>
                <a:lnTo>
                  <a:pt x="53" y="25"/>
                </a:lnTo>
                <a:lnTo>
                  <a:pt x="52" y="25"/>
                </a:lnTo>
                <a:lnTo>
                  <a:pt x="52" y="25"/>
                </a:lnTo>
                <a:lnTo>
                  <a:pt x="51" y="24"/>
                </a:lnTo>
                <a:lnTo>
                  <a:pt x="49" y="24"/>
                </a:lnTo>
                <a:lnTo>
                  <a:pt x="49" y="24"/>
                </a:lnTo>
                <a:lnTo>
                  <a:pt x="48" y="25"/>
                </a:lnTo>
                <a:lnTo>
                  <a:pt x="47" y="25"/>
                </a:lnTo>
                <a:lnTo>
                  <a:pt x="47" y="26"/>
                </a:lnTo>
                <a:lnTo>
                  <a:pt x="47" y="26"/>
                </a:lnTo>
                <a:lnTo>
                  <a:pt x="46" y="26"/>
                </a:lnTo>
                <a:lnTo>
                  <a:pt x="46" y="26"/>
                </a:lnTo>
                <a:lnTo>
                  <a:pt x="46" y="26"/>
                </a:lnTo>
                <a:lnTo>
                  <a:pt x="46" y="27"/>
                </a:lnTo>
                <a:lnTo>
                  <a:pt x="46" y="27"/>
                </a:lnTo>
                <a:lnTo>
                  <a:pt x="46" y="28"/>
                </a:lnTo>
                <a:lnTo>
                  <a:pt x="46" y="28"/>
                </a:lnTo>
                <a:lnTo>
                  <a:pt x="47" y="28"/>
                </a:lnTo>
                <a:lnTo>
                  <a:pt x="46" y="28"/>
                </a:lnTo>
                <a:lnTo>
                  <a:pt x="47" y="29"/>
                </a:lnTo>
                <a:lnTo>
                  <a:pt x="47" y="29"/>
                </a:lnTo>
                <a:lnTo>
                  <a:pt x="47" y="30"/>
                </a:lnTo>
                <a:lnTo>
                  <a:pt x="48" y="30"/>
                </a:lnTo>
                <a:lnTo>
                  <a:pt x="48" y="31"/>
                </a:lnTo>
                <a:lnTo>
                  <a:pt x="48" y="31"/>
                </a:lnTo>
                <a:lnTo>
                  <a:pt x="48" y="31"/>
                </a:lnTo>
                <a:lnTo>
                  <a:pt x="48" y="32"/>
                </a:lnTo>
                <a:lnTo>
                  <a:pt x="49" y="32"/>
                </a:lnTo>
                <a:lnTo>
                  <a:pt x="48" y="32"/>
                </a:lnTo>
                <a:lnTo>
                  <a:pt x="48" y="32"/>
                </a:lnTo>
                <a:lnTo>
                  <a:pt x="47" y="31"/>
                </a:lnTo>
                <a:lnTo>
                  <a:pt x="46" y="31"/>
                </a:lnTo>
                <a:lnTo>
                  <a:pt x="46" y="30"/>
                </a:lnTo>
                <a:lnTo>
                  <a:pt x="46" y="30"/>
                </a:lnTo>
                <a:lnTo>
                  <a:pt x="46" y="30"/>
                </a:lnTo>
                <a:lnTo>
                  <a:pt x="46" y="30"/>
                </a:lnTo>
                <a:lnTo>
                  <a:pt x="45" y="29"/>
                </a:lnTo>
                <a:lnTo>
                  <a:pt x="45" y="29"/>
                </a:lnTo>
                <a:lnTo>
                  <a:pt x="44" y="28"/>
                </a:lnTo>
                <a:lnTo>
                  <a:pt x="44" y="28"/>
                </a:lnTo>
                <a:lnTo>
                  <a:pt x="43" y="28"/>
                </a:lnTo>
                <a:lnTo>
                  <a:pt x="43" y="28"/>
                </a:lnTo>
                <a:lnTo>
                  <a:pt x="43" y="29"/>
                </a:lnTo>
                <a:lnTo>
                  <a:pt x="43" y="30"/>
                </a:lnTo>
                <a:lnTo>
                  <a:pt x="42" y="31"/>
                </a:lnTo>
                <a:lnTo>
                  <a:pt x="42" y="31"/>
                </a:lnTo>
                <a:lnTo>
                  <a:pt x="42" y="32"/>
                </a:lnTo>
                <a:lnTo>
                  <a:pt x="41" y="32"/>
                </a:lnTo>
                <a:lnTo>
                  <a:pt x="41" y="33"/>
                </a:lnTo>
                <a:lnTo>
                  <a:pt x="41" y="33"/>
                </a:lnTo>
                <a:lnTo>
                  <a:pt x="41" y="33"/>
                </a:lnTo>
                <a:lnTo>
                  <a:pt x="42" y="33"/>
                </a:lnTo>
                <a:lnTo>
                  <a:pt x="42" y="34"/>
                </a:lnTo>
                <a:lnTo>
                  <a:pt x="42" y="34"/>
                </a:lnTo>
                <a:lnTo>
                  <a:pt x="42" y="34"/>
                </a:lnTo>
                <a:lnTo>
                  <a:pt x="41" y="34"/>
                </a:lnTo>
                <a:lnTo>
                  <a:pt x="41" y="34"/>
                </a:lnTo>
                <a:lnTo>
                  <a:pt x="40" y="33"/>
                </a:lnTo>
                <a:lnTo>
                  <a:pt x="40" y="33"/>
                </a:lnTo>
                <a:lnTo>
                  <a:pt x="39" y="34"/>
                </a:lnTo>
                <a:lnTo>
                  <a:pt x="39" y="34"/>
                </a:lnTo>
                <a:lnTo>
                  <a:pt x="40" y="35"/>
                </a:lnTo>
                <a:lnTo>
                  <a:pt x="40" y="35"/>
                </a:lnTo>
                <a:lnTo>
                  <a:pt x="40" y="36"/>
                </a:lnTo>
                <a:lnTo>
                  <a:pt x="40" y="36"/>
                </a:lnTo>
                <a:lnTo>
                  <a:pt x="40" y="36"/>
                </a:lnTo>
                <a:lnTo>
                  <a:pt x="39" y="36"/>
                </a:lnTo>
                <a:lnTo>
                  <a:pt x="39" y="35"/>
                </a:lnTo>
                <a:lnTo>
                  <a:pt x="39" y="35"/>
                </a:lnTo>
                <a:lnTo>
                  <a:pt x="38" y="35"/>
                </a:lnTo>
                <a:lnTo>
                  <a:pt x="37" y="35"/>
                </a:lnTo>
                <a:lnTo>
                  <a:pt x="37" y="35"/>
                </a:lnTo>
                <a:lnTo>
                  <a:pt x="37" y="36"/>
                </a:lnTo>
                <a:lnTo>
                  <a:pt x="36" y="37"/>
                </a:lnTo>
                <a:lnTo>
                  <a:pt x="36" y="37"/>
                </a:lnTo>
                <a:lnTo>
                  <a:pt x="36" y="38"/>
                </a:lnTo>
                <a:lnTo>
                  <a:pt x="36" y="38"/>
                </a:lnTo>
                <a:lnTo>
                  <a:pt x="36" y="38"/>
                </a:lnTo>
                <a:lnTo>
                  <a:pt x="35" y="37"/>
                </a:lnTo>
                <a:lnTo>
                  <a:pt x="35" y="36"/>
                </a:lnTo>
                <a:lnTo>
                  <a:pt x="35" y="36"/>
                </a:lnTo>
                <a:lnTo>
                  <a:pt x="35" y="36"/>
                </a:lnTo>
                <a:lnTo>
                  <a:pt x="35" y="37"/>
                </a:lnTo>
                <a:lnTo>
                  <a:pt x="34" y="37"/>
                </a:lnTo>
                <a:lnTo>
                  <a:pt x="33" y="38"/>
                </a:lnTo>
                <a:lnTo>
                  <a:pt x="33" y="38"/>
                </a:lnTo>
                <a:lnTo>
                  <a:pt x="33" y="38"/>
                </a:lnTo>
                <a:lnTo>
                  <a:pt x="33" y="39"/>
                </a:lnTo>
                <a:lnTo>
                  <a:pt x="34" y="39"/>
                </a:lnTo>
                <a:lnTo>
                  <a:pt x="35" y="39"/>
                </a:lnTo>
                <a:lnTo>
                  <a:pt x="35" y="39"/>
                </a:lnTo>
                <a:lnTo>
                  <a:pt x="35" y="40"/>
                </a:lnTo>
                <a:lnTo>
                  <a:pt x="35" y="40"/>
                </a:lnTo>
                <a:lnTo>
                  <a:pt x="35" y="41"/>
                </a:lnTo>
                <a:lnTo>
                  <a:pt x="35" y="40"/>
                </a:lnTo>
                <a:lnTo>
                  <a:pt x="34" y="40"/>
                </a:lnTo>
                <a:lnTo>
                  <a:pt x="33" y="40"/>
                </a:lnTo>
                <a:lnTo>
                  <a:pt x="33" y="40"/>
                </a:lnTo>
                <a:lnTo>
                  <a:pt x="32" y="40"/>
                </a:lnTo>
                <a:lnTo>
                  <a:pt x="32" y="40"/>
                </a:lnTo>
                <a:lnTo>
                  <a:pt x="31" y="40"/>
                </a:lnTo>
                <a:lnTo>
                  <a:pt x="30" y="41"/>
                </a:lnTo>
                <a:lnTo>
                  <a:pt x="30" y="41"/>
                </a:lnTo>
                <a:lnTo>
                  <a:pt x="29" y="41"/>
                </a:lnTo>
                <a:lnTo>
                  <a:pt x="29" y="42"/>
                </a:lnTo>
                <a:lnTo>
                  <a:pt x="28" y="42"/>
                </a:lnTo>
                <a:lnTo>
                  <a:pt x="28" y="43"/>
                </a:lnTo>
                <a:lnTo>
                  <a:pt x="26" y="43"/>
                </a:lnTo>
                <a:lnTo>
                  <a:pt x="26" y="43"/>
                </a:lnTo>
                <a:lnTo>
                  <a:pt x="26" y="43"/>
                </a:lnTo>
                <a:lnTo>
                  <a:pt x="26" y="44"/>
                </a:lnTo>
                <a:lnTo>
                  <a:pt x="26" y="44"/>
                </a:lnTo>
                <a:lnTo>
                  <a:pt x="26" y="45"/>
                </a:lnTo>
                <a:lnTo>
                  <a:pt x="26" y="45"/>
                </a:lnTo>
                <a:lnTo>
                  <a:pt x="26" y="44"/>
                </a:lnTo>
                <a:lnTo>
                  <a:pt x="25" y="44"/>
                </a:lnTo>
                <a:lnTo>
                  <a:pt x="25" y="44"/>
                </a:lnTo>
                <a:lnTo>
                  <a:pt x="24" y="44"/>
                </a:lnTo>
                <a:lnTo>
                  <a:pt x="24" y="44"/>
                </a:lnTo>
                <a:lnTo>
                  <a:pt x="23" y="44"/>
                </a:lnTo>
                <a:lnTo>
                  <a:pt x="23" y="44"/>
                </a:lnTo>
                <a:lnTo>
                  <a:pt x="23" y="43"/>
                </a:lnTo>
                <a:lnTo>
                  <a:pt x="23" y="43"/>
                </a:lnTo>
                <a:lnTo>
                  <a:pt x="23" y="44"/>
                </a:lnTo>
                <a:lnTo>
                  <a:pt x="23" y="44"/>
                </a:lnTo>
                <a:lnTo>
                  <a:pt x="23" y="44"/>
                </a:lnTo>
                <a:lnTo>
                  <a:pt x="22" y="45"/>
                </a:lnTo>
                <a:lnTo>
                  <a:pt x="22" y="45"/>
                </a:lnTo>
                <a:lnTo>
                  <a:pt x="22" y="46"/>
                </a:lnTo>
                <a:lnTo>
                  <a:pt x="23" y="46"/>
                </a:lnTo>
                <a:lnTo>
                  <a:pt x="23" y="47"/>
                </a:lnTo>
                <a:lnTo>
                  <a:pt x="22" y="47"/>
                </a:lnTo>
                <a:lnTo>
                  <a:pt x="22" y="47"/>
                </a:lnTo>
                <a:lnTo>
                  <a:pt x="22" y="47"/>
                </a:lnTo>
                <a:lnTo>
                  <a:pt x="22" y="47"/>
                </a:lnTo>
                <a:lnTo>
                  <a:pt x="21" y="47"/>
                </a:lnTo>
                <a:lnTo>
                  <a:pt x="22" y="47"/>
                </a:lnTo>
                <a:lnTo>
                  <a:pt x="22" y="47"/>
                </a:lnTo>
                <a:lnTo>
                  <a:pt x="22" y="46"/>
                </a:lnTo>
                <a:lnTo>
                  <a:pt x="22" y="46"/>
                </a:lnTo>
                <a:lnTo>
                  <a:pt x="22" y="46"/>
                </a:lnTo>
                <a:lnTo>
                  <a:pt x="21" y="46"/>
                </a:lnTo>
                <a:lnTo>
                  <a:pt x="21" y="45"/>
                </a:lnTo>
                <a:lnTo>
                  <a:pt x="21" y="44"/>
                </a:lnTo>
                <a:lnTo>
                  <a:pt x="22" y="43"/>
                </a:lnTo>
                <a:lnTo>
                  <a:pt x="22" y="43"/>
                </a:lnTo>
                <a:lnTo>
                  <a:pt x="23" y="42"/>
                </a:lnTo>
                <a:lnTo>
                  <a:pt x="23" y="42"/>
                </a:lnTo>
                <a:lnTo>
                  <a:pt x="24" y="41"/>
                </a:lnTo>
                <a:lnTo>
                  <a:pt x="25" y="40"/>
                </a:lnTo>
                <a:lnTo>
                  <a:pt x="26" y="40"/>
                </a:lnTo>
                <a:lnTo>
                  <a:pt x="26" y="39"/>
                </a:lnTo>
                <a:lnTo>
                  <a:pt x="28" y="38"/>
                </a:lnTo>
                <a:lnTo>
                  <a:pt x="28" y="38"/>
                </a:lnTo>
                <a:lnTo>
                  <a:pt x="29" y="37"/>
                </a:lnTo>
                <a:lnTo>
                  <a:pt x="30" y="36"/>
                </a:lnTo>
                <a:lnTo>
                  <a:pt x="30" y="35"/>
                </a:lnTo>
                <a:lnTo>
                  <a:pt x="30" y="35"/>
                </a:lnTo>
                <a:lnTo>
                  <a:pt x="31" y="35"/>
                </a:lnTo>
                <a:lnTo>
                  <a:pt x="31" y="35"/>
                </a:lnTo>
                <a:lnTo>
                  <a:pt x="31" y="34"/>
                </a:lnTo>
                <a:lnTo>
                  <a:pt x="30" y="34"/>
                </a:lnTo>
                <a:lnTo>
                  <a:pt x="30" y="33"/>
                </a:lnTo>
                <a:lnTo>
                  <a:pt x="30" y="32"/>
                </a:lnTo>
                <a:lnTo>
                  <a:pt x="30" y="32"/>
                </a:lnTo>
                <a:lnTo>
                  <a:pt x="30" y="31"/>
                </a:lnTo>
                <a:lnTo>
                  <a:pt x="30" y="31"/>
                </a:lnTo>
                <a:lnTo>
                  <a:pt x="31" y="31"/>
                </a:lnTo>
                <a:lnTo>
                  <a:pt x="32" y="31"/>
                </a:lnTo>
                <a:lnTo>
                  <a:pt x="32" y="32"/>
                </a:lnTo>
                <a:lnTo>
                  <a:pt x="32" y="32"/>
                </a:lnTo>
                <a:lnTo>
                  <a:pt x="33" y="32"/>
                </a:lnTo>
                <a:lnTo>
                  <a:pt x="33" y="32"/>
                </a:lnTo>
                <a:lnTo>
                  <a:pt x="34" y="31"/>
                </a:lnTo>
                <a:lnTo>
                  <a:pt x="34" y="31"/>
                </a:lnTo>
                <a:lnTo>
                  <a:pt x="35" y="31"/>
                </a:lnTo>
                <a:lnTo>
                  <a:pt x="35" y="31"/>
                </a:lnTo>
                <a:lnTo>
                  <a:pt x="35" y="31"/>
                </a:lnTo>
                <a:lnTo>
                  <a:pt x="34" y="30"/>
                </a:lnTo>
                <a:lnTo>
                  <a:pt x="35" y="30"/>
                </a:lnTo>
                <a:lnTo>
                  <a:pt x="36" y="30"/>
                </a:lnTo>
                <a:lnTo>
                  <a:pt x="36" y="30"/>
                </a:lnTo>
                <a:lnTo>
                  <a:pt x="35" y="30"/>
                </a:lnTo>
                <a:lnTo>
                  <a:pt x="35" y="29"/>
                </a:lnTo>
                <a:lnTo>
                  <a:pt x="35" y="29"/>
                </a:lnTo>
                <a:lnTo>
                  <a:pt x="34" y="29"/>
                </a:lnTo>
                <a:lnTo>
                  <a:pt x="34" y="28"/>
                </a:lnTo>
                <a:lnTo>
                  <a:pt x="35" y="28"/>
                </a:lnTo>
                <a:lnTo>
                  <a:pt x="35" y="28"/>
                </a:lnTo>
                <a:lnTo>
                  <a:pt x="36" y="28"/>
                </a:lnTo>
                <a:lnTo>
                  <a:pt x="36" y="28"/>
                </a:lnTo>
                <a:lnTo>
                  <a:pt x="36" y="28"/>
                </a:lnTo>
                <a:lnTo>
                  <a:pt x="36" y="28"/>
                </a:lnTo>
                <a:lnTo>
                  <a:pt x="36" y="28"/>
                </a:lnTo>
                <a:lnTo>
                  <a:pt x="36" y="28"/>
                </a:lnTo>
                <a:lnTo>
                  <a:pt x="37" y="29"/>
                </a:lnTo>
                <a:lnTo>
                  <a:pt x="37" y="29"/>
                </a:lnTo>
                <a:lnTo>
                  <a:pt x="37" y="29"/>
                </a:lnTo>
                <a:lnTo>
                  <a:pt x="37" y="28"/>
                </a:lnTo>
                <a:lnTo>
                  <a:pt x="37" y="28"/>
                </a:lnTo>
                <a:lnTo>
                  <a:pt x="37" y="27"/>
                </a:lnTo>
                <a:lnTo>
                  <a:pt x="37" y="27"/>
                </a:lnTo>
                <a:lnTo>
                  <a:pt x="38" y="27"/>
                </a:lnTo>
                <a:lnTo>
                  <a:pt x="38" y="27"/>
                </a:lnTo>
                <a:lnTo>
                  <a:pt x="38" y="26"/>
                </a:lnTo>
                <a:lnTo>
                  <a:pt x="38" y="25"/>
                </a:lnTo>
                <a:lnTo>
                  <a:pt x="38" y="24"/>
                </a:lnTo>
                <a:lnTo>
                  <a:pt x="37" y="24"/>
                </a:lnTo>
                <a:lnTo>
                  <a:pt x="36" y="24"/>
                </a:lnTo>
                <a:lnTo>
                  <a:pt x="36" y="25"/>
                </a:lnTo>
                <a:lnTo>
                  <a:pt x="35" y="26"/>
                </a:lnTo>
                <a:lnTo>
                  <a:pt x="35" y="26"/>
                </a:lnTo>
                <a:lnTo>
                  <a:pt x="35" y="25"/>
                </a:lnTo>
                <a:lnTo>
                  <a:pt x="35" y="24"/>
                </a:lnTo>
                <a:lnTo>
                  <a:pt x="35" y="24"/>
                </a:lnTo>
                <a:lnTo>
                  <a:pt x="35" y="24"/>
                </a:lnTo>
                <a:lnTo>
                  <a:pt x="35" y="24"/>
                </a:lnTo>
                <a:lnTo>
                  <a:pt x="35" y="23"/>
                </a:lnTo>
                <a:lnTo>
                  <a:pt x="35" y="23"/>
                </a:lnTo>
                <a:lnTo>
                  <a:pt x="35" y="22"/>
                </a:lnTo>
                <a:lnTo>
                  <a:pt x="35" y="22"/>
                </a:lnTo>
                <a:lnTo>
                  <a:pt x="34" y="22"/>
                </a:lnTo>
                <a:lnTo>
                  <a:pt x="34" y="21"/>
                </a:lnTo>
                <a:lnTo>
                  <a:pt x="34" y="20"/>
                </a:lnTo>
                <a:lnTo>
                  <a:pt x="34" y="20"/>
                </a:lnTo>
                <a:lnTo>
                  <a:pt x="33" y="20"/>
                </a:lnTo>
                <a:lnTo>
                  <a:pt x="33" y="19"/>
                </a:lnTo>
                <a:lnTo>
                  <a:pt x="33" y="19"/>
                </a:lnTo>
                <a:lnTo>
                  <a:pt x="33" y="18"/>
                </a:lnTo>
                <a:lnTo>
                  <a:pt x="33" y="18"/>
                </a:lnTo>
                <a:lnTo>
                  <a:pt x="33" y="17"/>
                </a:lnTo>
                <a:lnTo>
                  <a:pt x="33" y="17"/>
                </a:lnTo>
                <a:lnTo>
                  <a:pt x="34" y="16"/>
                </a:lnTo>
                <a:lnTo>
                  <a:pt x="34" y="15"/>
                </a:lnTo>
                <a:lnTo>
                  <a:pt x="34" y="15"/>
                </a:lnTo>
                <a:lnTo>
                  <a:pt x="35" y="14"/>
                </a:lnTo>
                <a:lnTo>
                  <a:pt x="35" y="14"/>
                </a:lnTo>
                <a:lnTo>
                  <a:pt x="35" y="14"/>
                </a:lnTo>
                <a:lnTo>
                  <a:pt x="35" y="13"/>
                </a:lnTo>
                <a:lnTo>
                  <a:pt x="35" y="12"/>
                </a:lnTo>
                <a:lnTo>
                  <a:pt x="35" y="11"/>
                </a:lnTo>
                <a:lnTo>
                  <a:pt x="35" y="11"/>
                </a:lnTo>
                <a:lnTo>
                  <a:pt x="35" y="11"/>
                </a:lnTo>
                <a:lnTo>
                  <a:pt x="34" y="10"/>
                </a:lnTo>
                <a:lnTo>
                  <a:pt x="34" y="9"/>
                </a:lnTo>
                <a:lnTo>
                  <a:pt x="33" y="9"/>
                </a:lnTo>
                <a:lnTo>
                  <a:pt x="33" y="9"/>
                </a:lnTo>
                <a:lnTo>
                  <a:pt x="32" y="9"/>
                </a:lnTo>
                <a:lnTo>
                  <a:pt x="32" y="9"/>
                </a:lnTo>
                <a:lnTo>
                  <a:pt x="32" y="10"/>
                </a:lnTo>
                <a:lnTo>
                  <a:pt x="31" y="10"/>
                </a:lnTo>
                <a:lnTo>
                  <a:pt x="30" y="10"/>
                </a:lnTo>
                <a:lnTo>
                  <a:pt x="30" y="11"/>
                </a:lnTo>
                <a:lnTo>
                  <a:pt x="30" y="11"/>
                </a:lnTo>
                <a:lnTo>
                  <a:pt x="29" y="12"/>
                </a:lnTo>
                <a:lnTo>
                  <a:pt x="29" y="12"/>
                </a:lnTo>
                <a:lnTo>
                  <a:pt x="28" y="12"/>
                </a:lnTo>
                <a:lnTo>
                  <a:pt x="28" y="11"/>
                </a:lnTo>
                <a:lnTo>
                  <a:pt x="27" y="11"/>
                </a:lnTo>
                <a:lnTo>
                  <a:pt x="27" y="11"/>
                </a:lnTo>
                <a:lnTo>
                  <a:pt x="27" y="10"/>
                </a:lnTo>
                <a:lnTo>
                  <a:pt x="27" y="10"/>
                </a:lnTo>
                <a:lnTo>
                  <a:pt x="28" y="10"/>
                </a:lnTo>
                <a:lnTo>
                  <a:pt x="28" y="10"/>
                </a:lnTo>
                <a:lnTo>
                  <a:pt x="28" y="9"/>
                </a:lnTo>
                <a:lnTo>
                  <a:pt x="29" y="9"/>
                </a:lnTo>
                <a:lnTo>
                  <a:pt x="29" y="9"/>
                </a:lnTo>
                <a:lnTo>
                  <a:pt x="29" y="8"/>
                </a:lnTo>
                <a:lnTo>
                  <a:pt x="30" y="8"/>
                </a:lnTo>
                <a:lnTo>
                  <a:pt x="30" y="7"/>
                </a:lnTo>
                <a:lnTo>
                  <a:pt x="29" y="6"/>
                </a:lnTo>
                <a:lnTo>
                  <a:pt x="29" y="6"/>
                </a:lnTo>
                <a:lnTo>
                  <a:pt x="28" y="6"/>
                </a:lnTo>
                <a:lnTo>
                  <a:pt x="27" y="5"/>
                </a:lnTo>
                <a:lnTo>
                  <a:pt x="26" y="4"/>
                </a:lnTo>
                <a:lnTo>
                  <a:pt x="25" y="4"/>
                </a:lnTo>
                <a:lnTo>
                  <a:pt x="25" y="4"/>
                </a:lnTo>
                <a:lnTo>
                  <a:pt x="24" y="4"/>
                </a:lnTo>
                <a:lnTo>
                  <a:pt x="23" y="5"/>
                </a:lnTo>
                <a:lnTo>
                  <a:pt x="23" y="6"/>
                </a:lnTo>
                <a:lnTo>
                  <a:pt x="23" y="7"/>
                </a:lnTo>
                <a:lnTo>
                  <a:pt x="22" y="7"/>
                </a:lnTo>
                <a:lnTo>
                  <a:pt x="22" y="8"/>
                </a:lnTo>
                <a:lnTo>
                  <a:pt x="21" y="8"/>
                </a:lnTo>
                <a:lnTo>
                  <a:pt x="21" y="9"/>
                </a:lnTo>
                <a:lnTo>
                  <a:pt x="20" y="9"/>
                </a:lnTo>
                <a:lnTo>
                  <a:pt x="19" y="9"/>
                </a:lnTo>
                <a:lnTo>
                  <a:pt x="18" y="9"/>
                </a:lnTo>
                <a:lnTo>
                  <a:pt x="17" y="9"/>
                </a:lnTo>
                <a:lnTo>
                  <a:pt x="16" y="9"/>
                </a:lnTo>
                <a:lnTo>
                  <a:pt x="15" y="10"/>
                </a:lnTo>
                <a:lnTo>
                  <a:pt x="14" y="10"/>
                </a:lnTo>
                <a:lnTo>
                  <a:pt x="14" y="10"/>
                </a:lnTo>
                <a:lnTo>
                  <a:pt x="14" y="11"/>
                </a:lnTo>
                <a:lnTo>
                  <a:pt x="15" y="11"/>
                </a:lnTo>
                <a:lnTo>
                  <a:pt x="15" y="11"/>
                </a:lnTo>
                <a:lnTo>
                  <a:pt x="15" y="12"/>
                </a:lnTo>
                <a:lnTo>
                  <a:pt x="15" y="13"/>
                </a:lnTo>
                <a:lnTo>
                  <a:pt x="15" y="13"/>
                </a:lnTo>
                <a:lnTo>
                  <a:pt x="16" y="14"/>
                </a:lnTo>
                <a:lnTo>
                  <a:pt x="16" y="14"/>
                </a:lnTo>
                <a:lnTo>
                  <a:pt x="17" y="15"/>
                </a:lnTo>
                <a:lnTo>
                  <a:pt x="17" y="15"/>
                </a:lnTo>
                <a:lnTo>
                  <a:pt x="16" y="15"/>
                </a:lnTo>
                <a:lnTo>
                  <a:pt x="15" y="15"/>
                </a:lnTo>
                <a:lnTo>
                  <a:pt x="15" y="15"/>
                </a:lnTo>
                <a:lnTo>
                  <a:pt x="14" y="14"/>
                </a:lnTo>
                <a:lnTo>
                  <a:pt x="13" y="14"/>
                </a:lnTo>
                <a:lnTo>
                  <a:pt x="13" y="15"/>
                </a:lnTo>
                <a:lnTo>
                  <a:pt x="13" y="15"/>
                </a:lnTo>
                <a:lnTo>
                  <a:pt x="13" y="15"/>
                </a:lnTo>
                <a:lnTo>
                  <a:pt x="13" y="15"/>
                </a:lnTo>
                <a:lnTo>
                  <a:pt x="12" y="15"/>
                </a:lnTo>
                <a:lnTo>
                  <a:pt x="12" y="15"/>
                </a:lnTo>
                <a:lnTo>
                  <a:pt x="13" y="14"/>
                </a:lnTo>
                <a:lnTo>
                  <a:pt x="13" y="13"/>
                </a:lnTo>
                <a:lnTo>
                  <a:pt x="13" y="13"/>
                </a:lnTo>
                <a:lnTo>
                  <a:pt x="13" y="13"/>
                </a:lnTo>
                <a:lnTo>
                  <a:pt x="12" y="12"/>
                </a:lnTo>
                <a:lnTo>
                  <a:pt x="12" y="13"/>
                </a:lnTo>
                <a:lnTo>
                  <a:pt x="12" y="13"/>
                </a:lnTo>
                <a:lnTo>
                  <a:pt x="12" y="13"/>
                </a:lnTo>
                <a:lnTo>
                  <a:pt x="11" y="13"/>
                </a:lnTo>
                <a:lnTo>
                  <a:pt x="11" y="13"/>
                </a:lnTo>
                <a:lnTo>
                  <a:pt x="12" y="12"/>
                </a:lnTo>
                <a:lnTo>
                  <a:pt x="12" y="11"/>
                </a:lnTo>
                <a:lnTo>
                  <a:pt x="12" y="11"/>
                </a:lnTo>
                <a:lnTo>
                  <a:pt x="12" y="11"/>
                </a:lnTo>
                <a:lnTo>
                  <a:pt x="11" y="11"/>
                </a:lnTo>
                <a:lnTo>
                  <a:pt x="10" y="11"/>
                </a:lnTo>
                <a:lnTo>
                  <a:pt x="9" y="11"/>
                </a:lnTo>
                <a:lnTo>
                  <a:pt x="8" y="11"/>
                </a:lnTo>
                <a:lnTo>
                  <a:pt x="8" y="12"/>
                </a:lnTo>
                <a:lnTo>
                  <a:pt x="8" y="12"/>
                </a:lnTo>
                <a:lnTo>
                  <a:pt x="8" y="13"/>
                </a:lnTo>
                <a:lnTo>
                  <a:pt x="8" y="13"/>
                </a:lnTo>
                <a:lnTo>
                  <a:pt x="7" y="14"/>
                </a:lnTo>
                <a:lnTo>
                  <a:pt x="6" y="15"/>
                </a:lnTo>
                <a:lnTo>
                  <a:pt x="6" y="16"/>
                </a:lnTo>
                <a:lnTo>
                  <a:pt x="6" y="16"/>
                </a:lnTo>
                <a:lnTo>
                  <a:pt x="6" y="17"/>
                </a:lnTo>
                <a:lnTo>
                  <a:pt x="6" y="17"/>
                </a:lnTo>
                <a:lnTo>
                  <a:pt x="5" y="17"/>
                </a:lnTo>
                <a:lnTo>
                  <a:pt x="5" y="18"/>
                </a:lnTo>
                <a:lnTo>
                  <a:pt x="5" y="18"/>
                </a:lnTo>
                <a:lnTo>
                  <a:pt x="5" y="19"/>
                </a:lnTo>
                <a:lnTo>
                  <a:pt x="5" y="20"/>
                </a:lnTo>
                <a:lnTo>
                  <a:pt x="5" y="20"/>
                </a:lnTo>
                <a:lnTo>
                  <a:pt x="5" y="20"/>
                </a:lnTo>
                <a:lnTo>
                  <a:pt x="4" y="19"/>
                </a:lnTo>
                <a:lnTo>
                  <a:pt x="4" y="19"/>
                </a:lnTo>
                <a:lnTo>
                  <a:pt x="4" y="19"/>
                </a:lnTo>
                <a:lnTo>
                  <a:pt x="4" y="19"/>
                </a:lnTo>
                <a:lnTo>
                  <a:pt x="4" y="20"/>
                </a:lnTo>
                <a:lnTo>
                  <a:pt x="4" y="20"/>
                </a:lnTo>
                <a:lnTo>
                  <a:pt x="3" y="20"/>
                </a:lnTo>
                <a:lnTo>
                  <a:pt x="3" y="20"/>
                </a:lnTo>
                <a:lnTo>
                  <a:pt x="3" y="19"/>
                </a:lnTo>
                <a:lnTo>
                  <a:pt x="3" y="18"/>
                </a:lnTo>
                <a:lnTo>
                  <a:pt x="3" y="18"/>
                </a:lnTo>
                <a:lnTo>
                  <a:pt x="3" y="17"/>
                </a:lnTo>
                <a:lnTo>
                  <a:pt x="3" y="16"/>
                </a:lnTo>
                <a:lnTo>
                  <a:pt x="4" y="15"/>
                </a:lnTo>
                <a:lnTo>
                  <a:pt x="4" y="14"/>
                </a:lnTo>
                <a:lnTo>
                  <a:pt x="4" y="14"/>
                </a:lnTo>
                <a:lnTo>
                  <a:pt x="4" y="13"/>
                </a:lnTo>
                <a:lnTo>
                  <a:pt x="4" y="12"/>
                </a:lnTo>
                <a:lnTo>
                  <a:pt x="4" y="11"/>
                </a:lnTo>
                <a:lnTo>
                  <a:pt x="4" y="10"/>
                </a:lnTo>
                <a:lnTo>
                  <a:pt x="4" y="9"/>
                </a:lnTo>
                <a:lnTo>
                  <a:pt x="5" y="9"/>
                </a:lnTo>
                <a:lnTo>
                  <a:pt x="5" y="8"/>
                </a:lnTo>
                <a:lnTo>
                  <a:pt x="6" y="7"/>
                </a:lnTo>
                <a:lnTo>
                  <a:pt x="6" y="7"/>
                </a:lnTo>
                <a:lnTo>
                  <a:pt x="7" y="8"/>
                </a:lnTo>
                <a:lnTo>
                  <a:pt x="8" y="8"/>
                </a:lnTo>
                <a:lnTo>
                  <a:pt x="8" y="8"/>
                </a:lnTo>
                <a:lnTo>
                  <a:pt x="8" y="7"/>
                </a:lnTo>
                <a:lnTo>
                  <a:pt x="9" y="7"/>
                </a:lnTo>
                <a:lnTo>
                  <a:pt x="10" y="7"/>
                </a:lnTo>
                <a:lnTo>
                  <a:pt x="10" y="7"/>
                </a:lnTo>
                <a:lnTo>
                  <a:pt x="10" y="6"/>
                </a:lnTo>
                <a:lnTo>
                  <a:pt x="10" y="6"/>
                </a:lnTo>
                <a:lnTo>
                  <a:pt x="9" y="5"/>
                </a:lnTo>
                <a:lnTo>
                  <a:pt x="9" y="5"/>
                </a:lnTo>
                <a:lnTo>
                  <a:pt x="8" y="5"/>
                </a:lnTo>
                <a:lnTo>
                  <a:pt x="7" y="5"/>
                </a:lnTo>
                <a:lnTo>
                  <a:pt x="6" y="5"/>
                </a:lnTo>
                <a:lnTo>
                  <a:pt x="5" y="5"/>
                </a:lnTo>
                <a:lnTo>
                  <a:pt x="5" y="4"/>
                </a:lnTo>
                <a:lnTo>
                  <a:pt x="4" y="4"/>
                </a:lnTo>
                <a:lnTo>
                  <a:pt x="3" y="4"/>
                </a:lnTo>
                <a:lnTo>
                  <a:pt x="3" y="4"/>
                </a:lnTo>
                <a:lnTo>
                  <a:pt x="3" y="3"/>
                </a:lnTo>
                <a:lnTo>
                  <a:pt x="2" y="3"/>
                </a:lnTo>
                <a:lnTo>
                  <a:pt x="0" y="1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80" y="0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61" name="Freeform 85"/>
          <p:cNvSpPr>
            <a:spLocks/>
          </p:cNvSpPr>
          <p:nvPr/>
        </p:nvSpPr>
        <p:spPr bwMode="auto">
          <a:xfrm>
            <a:off x="4837113" y="1905000"/>
            <a:ext cx="80962" cy="225425"/>
          </a:xfrm>
          <a:custGeom>
            <a:avLst/>
            <a:gdLst/>
            <a:ahLst/>
            <a:cxnLst>
              <a:cxn ang="0">
                <a:pos x="36" y="0"/>
              </a:cxn>
              <a:cxn ang="0">
                <a:pos x="78" y="108"/>
              </a:cxn>
              <a:cxn ang="0">
                <a:pos x="95" y="181"/>
              </a:cxn>
              <a:cxn ang="0">
                <a:pos x="112" y="237"/>
              </a:cxn>
              <a:cxn ang="0">
                <a:pos x="73" y="276"/>
              </a:cxn>
              <a:cxn ang="0">
                <a:pos x="19" y="318"/>
              </a:cxn>
              <a:cxn ang="0">
                <a:pos x="0" y="350"/>
              </a:cxn>
            </a:cxnLst>
            <a:rect l="0" t="0" r="r" b="b"/>
            <a:pathLst>
              <a:path w="112" h="350">
                <a:moveTo>
                  <a:pt x="36" y="0"/>
                </a:moveTo>
                <a:lnTo>
                  <a:pt x="78" y="108"/>
                </a:lnTo>
                <a:lnTo>
                  <a:pt x="95" y="181"/>
                </a:lnTo>
                <a:lnTo>
                  <a:pt x="112" y="237"/>
                </a:lnTo>
                <a:lnTo>
                  <a:pt x="73" y="276"/>
                </a:lnTo>
                <a:lnTo>
                  <a:pt x="19" y="318"/>
                </a:lnTo>
                <a:lnTo>
                  <a:pt x="0" y="350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62" name="Freeform 86"/>
          <p:cNvSpPr>
            <a:spLocks/>
          </p:cNvSpPr>
          <p:nvPr/>
        </p:nvSpPr>
        <p:spPr bwMode="auto">
          <a:xfrm>
            <a:off x="4659313" y="2254250"/>
            <a:ext cx="33337" cy="30163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0" y="6"/>
              </a:cxn>
              <a:cxn ang="0">
                <a:pos x="2" y="1"/>
              </a:cxn>
              <a:cxn ang="0">
                <a:pos x="4" y="1"/>
              </a:cxn>
              <a:cxn ang="0">
                <a:pos x="7" y="0"/>
              </a:cxn>
              <a:cxn ang="0">
                <a:pos x="9" y="0"/>
              </a:cxn>
              <a:cxn ang="0">
                <a:pos x="10" y="3"/>
              </a:cxn>
              <a:cxn ang="0">
                <a:pos x="9" y="6"/>
              </a:cxn>
              <a:cxn ang="0">
                <a:pos x="11" y="6"/>
              </a:cxn>
              <a:cxn ang="0">
                <a:pos x="11" y="4"/>
              </a:cxn>
              <a:cxn ang="0">
                <a:pos x="13" y="4"/>
              </a:cxn>
              <a:cxn ang="0">
                <a:pos x="13" y="6"/>
              </a:cxn>
              <a:cxn ang="0">
                <a:pos x="11" y="6"/>
              </a:cxn>
              <a:cxn ang="0">
                <a:pos x="13" y="7"/>
              </a:cxn>
              <a:cxn ang="0">
                <a:pos x="13" y="9"/>
              </a:cxn>
              <a:cxn ang="0">
                <a:pos x="16" y="9"/>
              </a:cxn>
              <a:cxn ang="0">
                <a:pos x="16" y="10"/>
              </a:cxn>
              <a:cxn ang="0">
                <a:pos x="15" y="10"/>
              </a:cxn>
              <a:cxn ang="0">
                <a:pos x="14" y="10"/>
              </a:cxn>
              <a:cxn ang="0">
                <a:pos x="13" y="12"/>
              </a:cxn>
              <a:cxn ang="0">
                <a:pos x="12" y="12"/>
              </a:cxn>
              <a:cxn ang="0">
                <a:pos x="11" y="14"/>
              </a:cxn>
              <a:cxn ang="0">
                <a:pos x="16" y="15"/>
              </a:cxn>
              <a:cxn ang="0">
                <a:pos x="16" y="17"/>
              </a:cxn>
              <a:cxn ang="0">
                <a:pos x="15" y="18"/>
              </a:cxn>
              <a:cxn ang="0">
                <a:pos x="14" y="18"/>
              </a:cxn>
              <a:cxn ang="0">
                <a:pos x="12" y="18"/>
              </a:cxn>
              <a:cxn ang="0">
                <a:pos x="10" y="19"/>
              </a:cxn>
              <a:cxn ang="0">
                <a:pos x="9" y="18"/>
              </a:cxn>
              <a:cxn ang="0">
                <a:pos x="10" y="15"/>
              </a:cxn>
              <a:cxn ang="0">
                <a:pos x="10" y="13"/>
              </a:cxn>
              <a:cxn ang="0">
                <a:pos x="7" y="11"/>
              </a:cxn>
              <a:cxn ang="0">
                <a:pos x="5" y="13"/>
              </a:cxn>
              <a:cxn ang="0">
                <a:pos x="7" y="13"/>
              </a:cxn>
              <a:cxn ang="0">
                <a:pos x="7" y="17"/>
              </a:cxn>
              <a:cxn ang="0">
                <a:pos x="6" y="15"/>
              </a:cxn>
              <a:cxn ang="0">
                <a:pos x="5" y="14"/>
              </a:cxn>
              <a:cxn ang="0">
                <a:pos x="4" y="12"/>
              </a:cxn>
              <a:cxn ang="0">
                <a:pos x="2" y="11"/>
              </a:cxn>
              <a:cxn ang="0">
                <a:pos x="3" y="10"/>
              </a:cxn>
              <a:cxn ang="0">
                <a:pos x="5" y="11"/>
              </a:cxn>
              <a:cxn ang="0">
                <a:pos x="8" y="9"/>
              </a:cxn>
              <a:cxn ang="0">
                <a:pos x="10" y="9"/>
              </a:cxn>
              <a:cxn ang="0">
                <a:pos x="8" y="8"/>
              </a:cxn>
              <a:cxn ang="0">
                <a:pos x="4" y="8"/>
              </a:cxn>
              <a:cxn ang="0">
                <a:pos x="2" y="8"/>
              </a:cxn>
              <a:cxn ang="0">
                <a:pos x="2" y="3"/>
              </a:cxn>
              <a:cxn ang="0">
                <a:pos x="4" y="1"/>
              </a:cxn>
              <a:cxn ang="0">
                <a:pos x="3" y="1"/>
              </a:cxn>
              <a:cxn ang="0">
                <a:pos x="1" y="4"/>
              </a:cxn>
            </a:cxnLst>
            <a:rect l="0" t="0" r="r" b="b"/>
            <a:pathLst>
              <a:path w="18" h="20">
                <a:moveTo>
                  <a:pt x="1" y="4"/>
                </a:moveTo>
                <a:lnTo>
                  <a:pt x="1" y="5"/>
                </a:lnTo>
                <a:lnTo>
                  <a:pt x="1" y="6"/>
                </a:lnTo>
                <a:lnTo>
                  <a:pt x="0" y="7"/>
                </a:lnTo>
                <a:lnTo>
                  <a:pt x="0" y="7"/>
                </a:lnTo>
                <a:lnTo>
                  <a:pt x="0" y="7"/>
                </a:lnTo>
                <a:lnTo>
                  <a:pt x="0" y="7"/>
                </a:lnTo>
                <a:lnTo>
                  <a:pt x="0" y="6"/>
                </a:lnTo>
                <a:lnTo>
                  <a:pt x="1" y="4"/>
                </a:lnTo>
                <a:lnTo>
                  <a:pt x="1" y="3"/>
                </a:lnTo>
                <a:lnTo>
                  <a:pt x="2" y="2"/>
                </a:lnTo>
                <a:lnTo>
                  <a:pt x="2" y="1"/>
                </a:lnTo>
                <a:lnTo>
                  <a:pt x="2" y="1"/>
                </a:lnTo>
                <a:lnTo>
                  <a:pt x="3" y="1"/>
                </a:lnTo>
                <a:lnTo>
                  <a:pt x="3" y="1"/>
                </a:lnTo>
                <a:lnTo>
                  <a:pt x="4" y="1"/>
                </a:lnTo>
                <a:lnTo>
                  <a:pt x="5" y="0"/>
                </a:lnTo>
                <a:lnTo>
                  <a:pt x="5" y="0"/>
                </a:lnTo>
                <a:lnTo>
                  <a:pt x="7" y="0"/>
                </a:lnTo>
                <a:lnTo>
                  <a:pt x="7" y="0"/>
                </a:lnTo>
                <a:lnTo>
                  <a:pt x="8" y="0"/>
                </a:lnTo>
                <a:lnTo>
                  <a:pt x="8" y="1"/>
                </a:lnTo>
                <a:lnTo>
                  <a:pt x="9" y="1"/>
                </a:lnTo>
                <a:lnTo>
                  <a:pt x="9" y="0"/>
                </a:lnTo>
                <a:lnTo>
                  <a:pt x="9" y="1"/>
                </a:lnTo>
                <a:lnTo>
                  <a:pt x="9" y="2"/>
                </a:lnTo>
                <a:lnTo>
                  <a:pt x="9" y="2"/>
                </a:lnTo>
                <a:lnTo>
                  <a:pt x="10" y="3"/>
                </a:lnTo>
                <a:lnTo>
                  <a:pt x="11" y="3"/>
                </a:lnTo>
                <a:lnTo>
                  <a:pt x="10" y="4"/>
                </a:lnTo>
                <a:lnTo>
                  <a:pt x="10" y="5"/>
                </a:lnTo>
                <a:lnTo>
                  <a:pt x="9" y="6"/>
                </a:lnTo>
                <a:lnTo>
                  <a:pt x="10" y="6"/>
                </a:lnTo>
                <a:lnTo>
                  <a:pt x="10" y="6"/>
                </a:lnTo>
                <a:lnTo>
                  <a:pt x="11" y="6"/>
                </a:lnTo>
                <a:lnTo>
                  <a:pt x="11" y="6"/>
                </a:lnTo>
                <a:lnTo>
                  <a:pt x="10" y="6"/>
                </a:lnTo>
                <a:lnTo>
                  <a:pt x="10" y="5"/>
                </a:lnTo>
                <a:lnTo>
                  <a:pt x="10" y="4"/>
                </a:lnTo>
                <a:lnTo>
                  <a:pt x="11" y="4"/>
                </a:lnTo>
                <a:lnTo>
                  <a:pt x="12" y="3"/>
                </a:lnTo>
                <a:lnTo>
                  <a:pt x="12" y="3"/>
                </a:lnTo>
                <a:lnTo>
                  <a:pt x="13" y="3"/>
                </a:lnTo>
                <a:lnTo>
                  <a:pt x="13" y="4"/>
                </a:lnTo>
                <a:lnTo>
                  <a:pt x="13" y="5"/>
                </a:lnTo>
                <a:lnTo>
                  <a:pt x="13" y="6"/>
                </a:lnTo>
                <a:lnTo>
                  <a:pt x="13" y="6"/>
                </a:lnTo>
                <a:lnTo>
                  <a:pt x="13" y="6"/>
                </a:lnTo>
                <a:lnTo>
                  <a:pt x="12" y="6"/>
                </a:lnTo>
                <a:lnTo>
                  <a:pt x="12" y="6"/>
                </a:lnTo>
                <a:lnTo>
                  <a:pt x="11" y="6"/>
                </a:lnTo>
                <a:lnTo>
                  <a:pt x="11" y="6"/>
                </a:lnTo>
                <a:lnTo>
                  <a:pt x="11" y="7"/>
                </a:lnTo>
                <a:lnTo>
                  <a:pt x="12" y="7"/>
                </a:lnTo>
                <a:lnTo>
                  <a:pt x="13" y="7"/>
                </a:lnTo>
                <a:lnTo>
                  <a:pt x="13" y="7"/>
                </a:lnTo>
                <a:lnTo>
                  <a:pt x="13" y="7"/>
                </a:lnTo>
                <a:lnTo>
                  <a:pt x="13" y="8"/>
                </a:lnTo>
                <a:lnTo>
                  <a:pt x="13" y="8"/>
                </a:lnTo>
                <a:lnTo>
                  <a:pt x="13" y="9"/>
                </a:lnTo>
                <a:lnTo>
                  <a:pt x="14" y="9"/>
                </a:lnTo>
                <a:lnTo>
                  <a:pt x="14" y="9"/>
                </a:lnTo>
                <a:lnTo>
                  <a:pt x="16" y="9"/>
                </a:lnTo>
                <a:lnTo>
                  <a:pt x="16" y="9"/>
                </a:lnTo>
                <a:lnTo>
                  <a:pt x="17" y="10"/>
                </a:lnTo>
                <a:lnTo>
                  <a:pt x="17" y="10"/>
                </a:lnTo>
                <a:lnTo>
                  <a:pt x="16" y="10"/>
                </a:lnTo>
                <a:lnTo>
                  <a:pt x="16" y="10"/>
                </a:lnTo>
                <a:lnTo>
                  <a:pt x="16" y="10"/>
                </a:lnTo>
                <a:lnTo>
                  <a:pt x="15" y="10"/>
                </a:lnTo>
                <a:lnTo>
                  <a:pt x="15" y="10"/>
                </a:lnTo>
                <a:lnTo>
                  <a:pt x="15" y="10"/>
                </a:lnTo>
                <a:lnTo>
                  <a:pt x="14" y="10"/>
                </a:lnTo>
                <a:lnTo>
                  <a:pt x="14" y="10"/>
                </a:lnTo>
                <a:lnTo>
                  <a:pt x="14" y="10"/>
                </a:lnTo>
                <a:lnTo>
                  <a:pt x="14" y="10"/>
                </a:lnTo>
                <a:lnTo>
                  <a:pt x="13" y="11"/>
                </a:lnTo>
                <a:lnTo>
                  <a:pt x="13" y="11"/>
                </a:lnTo>
                <a:lnTo>
                  <a:pt x="13" y="12"/>
                </a:lnTo>
                <a:lnTo>
                  <a:pt x="13" y="12"/>
                </a:lnTo>
                <a:lnTo>
                  <a:pt x="13" y="12"/>
                </a:lnTo>
                <a:lnTo>
                  <a:pt x="13" y="12"/>
                </a:lnTo>
                <a:lnTo>
                  <a:pt x="12" y="12"/>
                </a:lnTo>
                <a:lnTo>
                  <a:pt x="12" y="12"/>
                </a:lnTo>
                <a:lnTo>
                  <a:pt x="11" y="12"/>
                </a:lnTo>
                <a:lnTo>
                  <a:pt x="11" y="13"/>
                </a:lnTo>
                <a:lnTo>
                  <a:pt x="11" y="13"/>
                </a:lnTo>
                <a:lnTo>
                  <a:pt x="11" y="14"/>
                </a:lnTo>
                <a:lnTo>
                  <a:pt x="12" y="14"/>
                </a:lnTo>
                <a:lnTo>
                  <a:pt x="13" y="14"/>
                </a:lnTo>
                <a:lnTo>
                  <a:pt x="15" y="15"/>
                </a:lnTo>
                <a:lnTo>
                  <a:pt x="16" y="15"/>
                </a:lnTo>
                <a:lnTo>
                  <a:pt x="16" y="15"/>
                </a:lnTo>
                <a:lnTo>
                  <a:pt x="16" y="16"/>
                </a:lnTo>
                <a:lnTo>
                  <a:pt x="16" y="17"/>
                </a:lnTo>
                <a:lnTo>
                  <a:pt x="16" y="17"/>
                </a:lnTo>
                <a:lnTo>
                  <a:pt x="16" y="18"/>
                </a:lnTo>
                <a:lnTo>
                  <a:pt x="16" y="18"/>
                </a:lnTo>
                <a:lnTo>
                  <a:pt x="15" y="18"/>
                </a:lnTo>
                <a:lnTo>
                  <a:pt x="15" y="18"/>
                </a:lnTo>
                <a:lnTo>
                  <a:pt x="15" y="18"/>
                </a:lnTo>
                <a:lnTo>
                  <a:pt x="14" y="18"/>
                </a:lnTo>
                <a:lnTo>
                  <a:pt x="14" y="18"/>
                </a:lnTo>
                <a:lnTo>
                  <a:pt x="14" y="18"/>
                </a:lnTo>
                <a:lnTo>
                  <a:pt x="13" y="18"/>
                </a:lnTo>
                <a:lnTo>
                  <a:pt x="13" y="18"/>
                </a:lnTo>
                <a:lnTo>
                  <a:pt x="13" y="18"/>
                </a:lnTo>
                <a:lnTo>
                  <a:pt x="12" y="18"/>
                </a:lnTo>
                <a:lnTo>
                  <a:pt x="12" y="18"/>
                </a:lnTo>
                <a:lnTo>
                  <a:pt x="11" y="18"/>
                </a:lnTo>
                <a:lnTo>
                  <a:pt x="10" y="19"/>
                </a:lnTo>
                <a:lnTo>
                  <a:pt x="10" y="19"/>
                </a:lnTo>
                <a:lnTo>
                  <a:pt x="10" y="19"/>
                </a:lnTo>
                <a:lnTo>
                  <a:pt x="9" y="18"/>
                </a:lnTo>
                <a:lnTo>
                  <a:pt x="9" y="18"/>
                </a:lnTo>
                <a:lnTo>
                  <a:pt x="9" y="18"/>
                </a:lnTo>
                <a:lnTo>
                  <a:pt x="10" y="17"/>
                </a:lnTo>
                <a:lnTo>
                  <a:pt x="9" y="16"/>
                </a:lnTo>
                <a:lnTo>
                  <a:pt x="9" y="16"/>
                </a:lnTo>
                <a:lnTo>
                  <a:pt x="10" y="15"/>
                </a:lnTo>
                <a:lnTo>
                  <a:pt x="10" y="14"/>
                </a:lnTo>
                <a:lnTo>
                  <a:pt x="10" y="13"/>
                </a:lnTo>
                <a:lnTo>
                  <a:pt x="10" y="13"/>
                </a:lnTo>
                <a:lnTo>
                  <a:pt x="10" y="13"/>
                </a:lnTo>
                <a:lnTo>
                  <a:pt x="10" y="12"/>
                </a:lnTo>
                <a:lnTo>
                  <a:pt x="9" y="12"/>
                </a:lnTo>
                <a:lnTo>
                  <a:pt x="7" y="12"/>
                </a:lnTo>
                <a:lnTo>
                  <a:pt x="7" y="11"/>
                </a:lnTo>
                <a:lnTo>
                  <a:pt x="6" y="11"/>
                </a:lnTo>
                <a:lnTo>
                  <a:pt x="5" y="12"/>
                </a:lnTo>
                <a:lnTo>
                  <a:pt x="5" y="12"/>
                </a:lnTo>
                <a:lnTo>
                  <a:pt x="5" y="13"/>
                </a:lnTo>
                <a:lnTo>
                  <a:pt x="6" y="13"/>
                </a:lnTo>
                <a:lnTo>
                  <a:pt x="6" y="13"/>
                </a:lnTo>
                <a:lnTo>
                  <a:pt x="7" y="13"/>
                </a:lnTo>
                <a:lnTo>
                  <a:pt x="7" y="13"/>
                </a:lnTo>
                <a:lnTo>
                  <a:pt x="7" y="14"/>
                </a:lnTo>
                <a:lnTo>
                  <a:pt x="7" y="15"/>
                </a:lnTo>
                <a:lnTo>
                  <a:pt x="7" y="16"/>
                </a:lnTo>
                <a:lnTo>
                  <a:pt x="7" y="17"/>
                </a:lnTo>
                <a:lnTo>
                  <a:pt x="7" y="17"/>
                </a:lnTo>
                <a:lnTo>
                  <a:pt x="7" y="17"/>
                </a:lnTo>
                <a:lnTo>
                  <a:pt x="6" y="17"/>
                </a:lnTo>
                <a:lnTo>
                  <a:pt x="6" y="15"/>
                </a:lnTo>
                <a:lnTo>
                  <a:pt x="6" y="15"/>
                </a:lnTo>
                <a:lnTo>
                  <a:pt x="6" y="14"/>
                </a:lnTo>
                <a:lnTo>
                  <a:pt x="5" y="14"/>
                </a:lnTo>
                <a:lnTo>
                  <a:pt x="5" y="14"/>
                </a:lnTo>
                <a:lnTo>
                  <a:pt x="5" y="13"/>
                </a:lnTo>
                <a:lnTo>
                  <a:pt x="5" y="12"/>
                </a:lnTo>
                <a:lnTo>
                  <a:pt x="4" y="12"/>
                </a:lnTo>
                <a:lnTo>
                  <a:pt x="4" y="12"/>
                </a:lnTo>
                <a:lnTo>
                  <a:pt x="3" y="12"/>
                </a:lnTo>
                <a:lnTo>
                  <a:pt x="2" y="12"/>
                </a:lnTo>
                <a:lnTo>
                  <a:pt x="2" y="12"/>
                </a:lnTo>
                <a:lnTo>
                  <a:pt x="2" y="11"/>
                </a:lnTo>
                <a:lnTo>
                  <a:pt x="2" y="11"/>
                </a:lnTo>
                <a:lnTo>
                  <a:pt x="2" y="10"/>
                </a:lnTo>
                <a:lnTo>
                  <a:pt x="2" y="10"/>
                </a:lnTo>
                <a:lnTo>
                  <a:pt x="3" y="10"/>
                </a:lnTo>
                <a:lnTo>
                  <a:pt x="4" y="10"/>
                </a:lnTo>
                <a:lnTo>
                  <a:pt x="4" y="10"/>
                </a:lnTo>
                <a:lnTo>
                  <a:pt x="5" y="10"/>
                </a:lnTo>
                <a:lnTo>
                  <a:pt x="5" y="11"/>
                </a:lnTo>
                <a:lnTo>
                  <a:pt x="6" y="11"/>
                </a:lnTo>
                <a:lnTo>
                  <a:pt x="7" y="10"/>
                </a:lnTo>
                <a:lnTo>
                  <a:pt x="7" y="9"/>
                </a:lnTo>
                <a:lnTo>
                  <a:pt x="8" y="9"/>
                </a:lnTo>
                <a:lnTo>
                  <a:pt x="8" y="9"/>
                </a:lnTo>
                <a:lnTo>
                  <a:pt x="8" y="9"/>
                </a:lnTo>
                <a:lnTo>
                  <a:pt x="9" y="9"/>
                </a:lnTo>
                <a:lnTo>
                  <a:pt x="10" y="9"/>
                </a:lnTo>
                <a:lnTo>
                  <a:pt x="10" y="9"/>
                </a:lnTo>
                <a:lnTo>
                  <a:pt x="10" y="8"/>
                </a:lnTo>
                <a:lnTo>
                  <a:pt x="9" y="8"/>
                </a:lnTo>
                <a:lnTo>
                  <a:pt x="8" y="8"/>
                </a:lnTo>
                <a:lnTo>
                  <a:pt x="7" y="8"/>
                </a:lnTo>
                <a:lnTo>
                  <a:pt x="6" y="8"/>
                </a:lnTo>
                <a:lnTo>
                  <a:pt x="5" y="8"/>
                </a:lnTo>
                <a:lnTo>
                  <a:pt x="4" y="8"/>
                </a:lnTo>
                <a:lnTo>
                  <a:pt x="3" y="8"/>
                </a:lnTo>
                <a:lnTo>
                  <a:pt x="2" y="8"/>
                </a:lnTo>
                <a:lnTo>
                  <a:pt x="2" y="8"/>
                </a:lnTo>
                <a:lnTo>
                  <a:pt x="2" y="8"/>
                </a:lnTo>
                <a:lnTo>
                  <a:pt x="2" y="7"/>
                </a:lnTo>
                <a:lnTo>
                  <a:pt x="2" y="6"/>
                </a:lnTo>
                <a:lnTo>
                  <a:pt x="2" y="5"/>
                </a:lnTo>
                <a:lnTo>
                  <a:pt x="2" y="3"/>
                </a:lnTo>
                <a:lnTo>
                  <a:pt x="2" y="3"/>
                </a:lnTo>
                <a:lnTo>
                  <a:pt x="3" y="2"/>
                </a:lnTo>
                <a:lnTo>
                  <a:pt x="3" y="2"/>
                </a:lnTo>
                <a:lnTo>
                  <a:pt x="4" y="1"/>
                </a:lnTo>
                <a:lnTo>
                  <a:pt x="4" y="1"/>
                </a:lnTo>
                <a:lnTo>
                  <a:pt x="5" y="1"/>
                </a:lnTo>
                <a:lnTo>
                  <a:pt x="4" y="1"/>
                </a:lnTo>
                <a:lnTo>
                  <a:pt x="3" y="1"/>
                </a:lnTo>
                <a:lnTo>
                  <a:pt x="2" y="2"/>
                </a:lnTo>
                <a:lnTo>
                  <a:pt x="2" y="3"/>
                </a:lnTo>
                <a:lnTo>
                  <a:pt x="1" y="3"/>
                </a:lnTo>
                <a:lnTo>
                  <a:pt x="1" y="4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63" name="Freeform 87"/>
          <p:cNvSpPr>
            <a:spLocks/>
          </p:cNvSpPr>
          <p:nvPr/>
        </p:nvSpPr>
        <p:spPr bwMode="auto">
          <a:xfrm>
            <a:off x="4864100" y="2012950"/>
            <a:ext cx="95250" cy="176213"/>
          </a:xfrm>
          <a:custGeom>
            <a:avLst/>
            <a:gdLst/>
            <a:ahLst/>
            <a:cxnLst>
              <a:cxn ang="0">
                <a:pos x="53" y="112"/>
              </a:cxn>
              <a:cxn ang="0">
                <a:pos x="41" y="80"/>
              </a:cxn>
              <a:cxn ang="0">
                <a:pos x="39" y="61"/>
              </a:cxn>
              <a:cxn ang="0">
                <a:pos x="30" y="48"/>
              </a:cxn>
              <a:cxn ang="0">
                <a:pos x="19" y="36"/>
              </a:cxn>
              <a:cxn ang="0">
                <a:pos x="10" y="20"/>
              </a:cxn>
              <a:cxn ang="0">
                <a:pos x="0" y="0"/>
              </a:cxn>
            </a:cxnLst>
            <a:rect l="0" t="0" r="r" b="b"/>
            <a:pathLst>
              <a:path w="54" h="113">
                <a:moveTo>
                  <a:pt x="53" y="112"/>
                </a:moveTo>
                <a:lnTo>
                  <a:pt x="41" y="80"/>
                </a:lnTo>
                <a:lnTo>
                  <a:pt x="39" y="61"/>
                </a:lnTo>
                <a:lnTo>
                  <a:pt x="30" y="48"/>
                </a:lnTo>
                <a:lnTo>
                  <a:pt x="19" y="36"/>
                </a:lnTo>
                <a:lnTo>
                  <a:pt x="10" y="20"/>
                </a:lnTo>
                <a:lnTo>
                  <a:pt x="0" y="0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64" name="Freeform 88"/>
          <p:cNvSpPr>
            <a:spLocks/>
          </p:cNvSpPr>
          <p:nvPr/>
        </p:nvSpPr>
        <p:spPr bwMode="auto">
          <a:xfrm>
            <a:off x="4621213" y="2428875"/>
            <a:ext cx="150812" cy="146050"/>
          </a:xfrm>
          <a:custGeom>
            <a:avLst/>
            <a:gdLst/>
            <a:ahLst/>
            <a:cxnLst>
              <a:cxn ang="0">
                <a:pos x="80" y="25"/>
              </a:cxn>
              <a:cxn ang="0">
                <a:pos x="81" y="29"/>
              </a:cxn>
              <a:cxn ang="0">
                <a:pos x="68" y="34"/>
              </a:cxn>
              <a:cxn ang="0">
                <a:pos x="62" y="37"/>
              </a:cxn>
              <a:cxn ang="0">
                <a:pos x="56" y="36"/>
              </a:cxn>
              <a:cxn ang="0">
                <a:pos x="55" y="41"/>
              </a:cxn>
              <a:cxn ang="0">
                <a:pos x="70" y="33"/>
              </a:cxn>
              <a:cxn ang="0">
                <a:pos x="82" y="30"/>
              </a:cxn>
              <a:cxn ang="0">
                <a:pos x="82" y="31"/>
              </a:cxn>
              <a:cxn ang="0">
                <a:pos x="79" y="33"/>
              </a:cxn>
              <a:cxn ang="0">
                <a:pos x="77" y="32"/>
              </a:cxn>
              <a:cxn ang="0">
                <a:pos x="74" y="31"/>
              </a:cxn>
              <a:cxn ang="0">
                <a:pos x="64" y="37"/>
              </a:cxn>
              <a:cxn ang="0">
                <a:pos x="56" y="41"/>
              </a:cxn>
              <a:cxn ang="0">
                <a:pos x="53" y="45"/>
              </a:cxn>
              <a:cxn ang="0">
                <a:pos x="53" y="53"/>
              </a:cxn>
              <a:cxn ang="0">
                <a:pos x="49" y="63"/>
              </a:cxn>
              <a:cxn ang="0">
                <a:pos x="42" y="74"/>
              </a:cxn>
              <a:cxn ang="0">
                <a:pos x="38" y="81"/>
              </a:cxn>
              <a:cxn ang="0">
                <a:pos x="35" y="83"/>
              </a:cxn>
              <a:cxn ang="0">
                <a:pos x="29" y="88"/>
              </a:cxn>
              <a:cxn ang="0">
                <a:pos x="36" y="81"/>
              </a:cxn>
              <a:cxn ang="0">
                <a:pos x="35" y="80"/>
              </a:cxn>
              <a:cxn ang="0">
                <a:pos x="29" y="86"/>
              </a:cxn>
              <a:cxn ang="0">
                <a:pos x="26" y="82"/>
              </a:cxn>
              <a:cxn ang="0">
                <a:pos x="25" y="79"/>
              </a:cxn>
              <a:cxn ang="0">
                <a:pos x="23" y="82"/>
              </a:cxn>
              <a:cxn ang="0">
                <a:pos x="22" y="92"/>
              </a:cxn>
              <a:cxn ang="0">
                <a:pos x="22" y="81"/>
              </a:cxn>
              <a:cxn ang="0">
                <a:pos x="20" y="83"/>
              </a:cxn>
              <a:cxn ang="0">
                <a:pos x="17" y="84"/>
              </a:cxn>
              <a:cxn ang="0">
                <a:pos x="17" y="87"/>
              </a:cxn>
              <a:cxn ang="0">
                <a:pos x="13" y="87"/>
              </a:cxn>
              <a:cxn ang="0">
                <a:pos x="15" y="83"/>
              </a:cxn>
              <a:cxn ang="0">
                <a:pos x="16" y="81"/>
              </a:cxn>
              <a:cxn ang="0">
                <a:pos x="15" y="76"/>
              </a:cxn>
              <a:cxn ang="0">
                <a:pos x="16" y="73"/>
              </a:cxn>
              <a:cxn ang="0">
                <a:pos x="17" y="71"/>
              </a:cxn>
              <a:cxn ang="0">
                <a:pos x="14" y="65"/>
              </a:cxn>
              <a:cxn ang="0">
                <a:pos x="14" y="61"/>
              </a:cxn>
              <a:cxn ang="0">
                <a:pos x="15" y="54"/>
              </a:cxn>
              <a:cxn ang="0">
                <a:pos x="18" y="44"/>
              </a:cxn>
              <a:cxn ang="0">
                <a:pos x="20" y="37"/>
              </a:cxn>
              <a:cxn ang="0">
                <a:pos x="21" y="30"/>
              </a:cxn>
              <a:cxn ang="0">
                <a:pos x="12" y="20"/>
              </a:cxn>
              <a:cxn ang="0">
                <a:pos x="2" y="20"/>
              </a:cxn>
              <a:cxn ang="0">
                <a:pos x="1" y="18"/>
              </a:cxn>
              <a:cxn ang="0">
                <a:pos x="2" y="15"/>
              </a:cxn>
              <a:cxn ang="0">
                <a:pos x="5" y="9"/>
              </a:cxn>
              <a:cxn ang="0">
                <a:pos x="10" y="6"/>
              </a:cxn>
              <a:cxn ang="0">
                <a:pos x="14" y="5"/>
              </a:cxn>
              <a:cxn ang="0">
                <a:pos x="21" y="1"/>
              </a:cxn>
              <a:cxn ang="0">
                <a:pos x="15" y="6"/>
              </a:cxn>
              <a:cxn ang="0">
                <a:pos x="11" y="9"/>
              </a:cxn>
              <a:cxn ang="0">
                <a:pos x="17" y="22"/>
              </a:cxn>
              <a:cxn ang="0">
                <a:pos x="23" y="21"/>
              </a:cxn>
              <a:cxn ang="0">
                <a:pos x="25" y="32"/>
              </a:cxn>
              <a:cxn ang="0">
                <a:pos x="29" y="20"/>
              </a:cxn>
              <a:cxn ang="0">
                <a:pos x="30" y="9"/>
              </a:cxn>
              <a:cxn ang="0">
                <a:pos x="33" y="8"/>
              </a:cxn>
              <a:cxn ang="0">
                <a:pos x="38" y="13"/>
              </a:cxn>
              <a:cxn ang="0">
                <a:pos x="41" y="7"/>
              </a:cxn>
              <a:cxn ang="0">
                <a:pos x="42" y="3"/>
              </a:cxn>
            </a:cxnLst>
            <a:rect l="0" t="0" r="r" b="b"/>
            <a:pathLst>
              <a:path w="85" h="94">
                <a:moveTo>
                  <a:pt x="77" y="16"/>
                </a:moveTo>
                <a:lnTo>
                  <a:pt x="77" y="16"/>
                </a:lnTo>
                <a:lnTo>
                  <a:pt x="78" y="17"/>
                </a:lnTo>
                <a:lnTo>
                  <a:pt x="79" y="18"/>
                </a:lnTo>
                <a:lnTo>
                  <a:pt x="79" y="20"/>
                </a:lnTo>
                <a:lnTo>
                  <a:pt x="79" y="22"/>
                </a:lnTo>
                <a:lnTo>
                  <a:pt x="79" y="22"/>
                </a:lnTo>
                <a:lnTo>
                  <a:pt x="80" y="24"/>
                </a:lnTo>
                <a:lnTo>
                  <a:pt x="80" y="25"/>
                </a:lnTo>
                <a:lnTo>
                  <a:pt x="80" y="25"/>
                </a:lnTo>
                <a:lnTo>
                  <a:pt x="80" y="25"/>
                </a:lnTo>
                <a:lnTo>
                  <a:pt x="80" y="26"/>
                </a:lnTo>
                <a:lnTo>
                  <a:pt x="80" y="26"/>
                </a:lnTo>
                <a:lnTo>
                  <a:pt x="80" y="27"/>
                </a:lnTo>
                <a:lnTo>
                  <a:pt x="80" y="28"/>
                </a:lnTo>
                <a:lnTo>
                  <a:pt x="80" y="28"/>
                </a:lnTo>
                <a:lnTo>
                  <a:pt x="80" y="29"/>
                </a:lnTo>
                <a:lnTo>
                  <a:pt x="81" y="29"/>
                </a:lnTo>
                <a:lnTo>
                  <a:pt x="81" y="29"/>
                </a:lnTo>
                <a:lnTo>
                  <a:pt x="81" y="30"/>
                </a:lnTo>
                <a:lnTo>
                  <a:pt x="79" y="30"/>
                </a:lnTo>
                <a:lnTo>
                  <a:pt x="76" y="30"/>
                </a:lnTo>
                <a:lnTo>
                  <a:pt x="74" y="30"/>
                </a:lnTo>
                <a:lnTo>
                  <a:pt x="73" y="30"/>
                </a:lnTo>
                <a:lnTo>
                  <a:pt x="72" y="31"/>
                </a:lnTo>
                <a:lnTo>
                  <a:pt x="70" y="32"/>
                </a:lnTo>
                <a:lnTo>
                  <a:pt x="68" y="34"/>
                </a:lnTo>
                <a:lnTo>
                  <a:pt x="66" y="34"/>
                </a:lnTo>
                <a:lnTo>
                  <a:pt x="64" y="35"/>
                </a:lnTo>
                <a:lnTo>
                  <a:pt x="64" y="36"/>
                </a:lnTo>
                <a:lnTo>
                  <a:pt x="63" y="36"/>
                </a:lnTo>
                <a:lnTo>
                  <a:pt x="63" y="35"/>
                </a:lnTo>
                <a:lnTo>
                  <a:pt x="62" y="35"/>
                </a:lnTo>
                <a:lnTo>
                  <a:pt x="62" y="36"/>
                </a:lnTo>
                <a:lnTo>
                  <a:pt x="62" y="36"/>
                </a:lnTo>
                <a:lnTo>
                  <a:pt x="62" y="37"/>
                </a:lnTo>
                <a:lnTo>
                  <a:pt x="60" y="38"/>
                </a:lnTo>
                <a:lnTo>
                  <a:pt x="59" y="38"/>
                </a:lnTo>
                <a:lnTo>
                  <a:pt x="59" y="38"/>
                </a:lnTo>
                <a:lnTo>
                  <a:pt x="58" y="38"/>
                </a:lnTo>
                <a:lnTo>
                  <a:pt x="58" y="37"/>
                </a:lnTo>
                <a:lnTo>
                  <a:pt x="59" y="37"/>
                </a:lnTo>
                <a:lnTo>
                  <a:pt x="58" y="36"/>
                </a:lnTo>
                <a:lnTo>
                  <a:pt x="57" y="36"/>
                </a:lnTo>
                <a:lnTo>
                  <a:pt x="56" y="36"/>
                </a:lnTo>
                <a:lnTo>
                  <a:pt x="56" y="37"/>
                </a:lnTo>
                <a:lnTo>
                  <a:pt x="56" y="37"/>
                </a:lnTo>
                <a:lnTo>
                  <a:pt x="57" y="38"/>
                </a:lnTo>
                <a:lnTo>
                  <a:pt x="57" y="38"/>
                </a:lnTo>
                <a:lnTo>
                  <a:pt x="57" y="38"/>
                </a:lnTo>
                <a:lnTo>
                  <a:pt x="57" y="39"/>
                </a:lnTo>
                <a:lnTo>
                  <a:pt x="58" y="39"/>
                </a:lnTo>
                <a:lnTo>
                  <a:pt x="56" y="40"/>
                </a:lnTo>
                <a:lnTo>
                  <a:pt x="55" y="41"/>
                </a:lnTo>
                <a:lnTo>
                  <a:pt x="55" y="41"/>
                </a:lnTo>
                <a:lnTo>
                  <a:pt x="55" y="41"/>
                </a:lnTo>
                <a:lnTo>
                  <a:pt x="57" y="40"/>
                </a:lnTo>
                <a:lnTo>
                  <a:pt x="59" y="39"/>
                </a:lnTo>
                <a:lnTo>
                  <a:pt x="62" y="37"/>
                </a:lnTo>
                <a:lnTo>
                  <a:pt x="64" y="37"/>
                </a:lnTo>
                <a:lnTo>
                  <a:pt x="66" y="35"/>
                </a:lnTo>
                <a:lnTo>
                  <a:pt x="68" y="34"/>
                </a:lnTo>
                <a:lnTo>
                  <a:pt x="70" y="33"/>
                </a:lnTo>
                <a:lnTo>
                  <a:pt x="71" y="32"/>
                </a:lnTo>
                <a:lnTo>
                  <a:pt x="72" y="31"/>
                </a:lnTo>
                <a:lnTo>
                  <a:pt x="73" y="31"/>
                </a:lnTo>
                <a:lnTo>
                  <a:pt x="73" y="31"/>
                </a:lnTo>
                <a:lnTo>
                  <a:pt x="74" y="30"/>
                </a:lnTo>
                <a:lnTo>
                  <a:pt x="74" y="30"/>
                </a:lnTo>
                <a:lnTo>
                  <a:pt x="78" y="30"/>
                </a:lnTo>
                <a:lnTo>
                  <a:pt x="80" y="30"/>
                </a:lnTo>
                <a:lnTo>
                  <a:pt x="82" y="30"/>
                </a:lnTo>
                <a:lnTo>
                  <a:pt x="82" y="30"/>
                </a:lnTo>
                <a:lnTo>
                  <a:pt x="83" y="30"/>
                </a:lnTo>
                <a:lnTo>
                  <a:pt x="83" y="29"/>
                </a:lnTo>
                <a:lnTo>
                  <a:pt x="83" y="29"/>
                </a:lnTo>
                <a:lnTo>
                  <a:pt x="83" y="30"/>
                </a:lnTo>
                <a:lnTo>
                  <a:pt x="84" y="30"/>
                </a:lnTo>
                <a:lnTo>
                  <a:pt x="84" y="30"/>
                </a:lnTo>
                <a:lnTo>
                  <a:pt x="83" y="30"/>
                </a:lnTo>
                <a:lnTo>
                  <a:pt x="82" y="31"/>
                </a:lnTo>
                <a:lnTo>
                  <a:pt x="82" y="31"/>
                </a:lnTo>
                <a:lnTo>
                  <a:pt x="81" y="31"/>
                </a:lnTo>
                <a:lnTo>
                  <a:pt x="80" y="31"/>
                </a:lnTo>
                <a:lnTo>
                  <a:pt x="79" y="31"/>
                </a:lnTo>
                <a:lnTo>
                  <a:pt x="79" y="31"/>
                </a:lnTo>
                <a:lnTo>
                  <a:pt x="78" y="31"/>
                </a:lnTo>
                <a:lnTo>
                  <a:pt x="78" y="32"/>
                </a:lnTo>
                <a:lnTo>
                  <a:pt x="78" y="32"/>
                </a:lnTo>
                <a:lnTo>
                  <a:pt x="79" y="33"/>
                </a:lnTo>
                <a:lnTo>
                  <a:pt x="78" y="33"/>
                </a:lnTo>
                <a:lnTo>
                  <a:pt x="78" y="34"/>
                </a:lnTo>
                <a:lnTo>
                  <a:pt x="78" y="34"/>
                </a:lnTo>
                <a:lnTo>
                  <a:pt x="78" y="33"/>
                </a:lnTo>
                <a:lnTo>
                  <a:pt x="78" y="33"/>
                </a:lnTo>
                <a:lnTo>
                  <a:pt x="78" y="33"/>
                </a:lnTo>
                <a:lnTo>
                  <a:pt x="78" y="33"/>
                </a:lnTo>
                <a:lnTo>
                  <a:pt x="78" y="33"/>
                </a:lnTo>
                <a:lnTo>
                  <a:pt x="77" y="32"/>
                </a:lnTo>
                <a:lnTo>
                  <a:pt x="77" y="32"/>
                </a:lnTo>
                <a:lnTo>
                  <a:pt x="77" y="32"/>
                </a:lnTo>
                <a:lnTo>
                  <a:pt x="76" y="32"/>
                </a:lnTo>
                <a:lnTo>
                  <a:pt x="76" y="32"/>
                </a:lnTo>
                <a:lnTo>
                  <a:pt x="76" y="32"/>
                </a:lnTo>
                <a:lnTo>
                  <a:pt x="76" y="31"/>
                </a:lnTo>
                <a:lnTo>
                  <a:pt x="76" y="31"/>
                </a:lnTo>
                <a:lnTo>
                  <a:pt x="75" y="31"/>
                </a:lnTo>
                <a:lnTo>
                  <a:pt x="74" y="31"/>
                </a:lnTo>
                <a:lnTo>
                  <a:pt x="73" y="31"/>
                </a:lnTo>
                <a:lnTo>
                  <a:pt x="73" y="32"/>
                </a:lnTo>
                <a:lnTo>
                  <a:pt x="73" y="32"/>
                </a:lnTo>
                <a:lnTo>
                  <a:pt x="72" y="33"/>
                </a:lnTo>
                <a:lnTo>
                  <a:pt x="69" y="34"/>
                </a:lnTo>
                <a:lnTo>
                  <a:pt x="67" y="35"/>
                </a:lnTo>
                <a:lnTo>
                  <a:pt x="66" y="36"/>
                </a:lnTo>
                <a:lnTo>
                  <a:pt x="65" y="37"/>
                </a:lnTo>
                <a:lnTo>
                  <a:pt x="64" y="37"/>
                </a:lnTo>
                <a:lnTo>
                  <a:pt x="64" y="38"/>
                </a:lnTo>
                <a:lnTo>
                  <a:pt x="64" y="38"/>
                </a:lnTo>
                <a:lnTo>
                  <a:pt x="63" y="38"/>
                </a:lnTo>
                <a:lnTo>
                  <a:pt x="62" y="38"/>
                </a:lnTo>
                <a:lnTo>
                  <a:pt x="61" y="39"/>
                </a:lnTo>
                <a:lnTo>
                  <a:pt x="59" y="39"/>
                </a:lnTo>
                <a:lnTo>
                  <a:pt x="58" y="40"/>
                </a:lnTo>
                <a:lnTo>
                  <a:pt x="57" y="41"/>
                </a:lnTo>
                <a:lnTo>
                  <a:pt x="56" y="41"/>
                </a:lnTo>
                <a:lnTo>
                  <a:pt x="56" y="41"/>
                </a:lnTo>
                <a:lnTo>
                  <a:pt x="56" y="41"/>
                </a:lnTo>
                <a:lnTo>
                  <a:pt x="56" y="42"/>
                </a:lnTo>
                <a:lnTo>
                  <a:pt x="56" y="42"/>
                </a:lnTo>
                <a:lnTo>
                  <a:pt x="56" y="42"/>
                </a:lnTo>
                <a:lnTo>
                  <a:pt x="56" y="42"/>
                </a:lnTo>
                <a:lnTo>
                  <a:pt x="55" y="43"/>
                </a:lnTo>
                <a:lnTo>
                  <a:pt x="53" y="45"/>
                </a:lnTo>
                <a:lnTo>
                  <a:pt x="53" y="45"/>
                </a:lnTo>
                <a:lnTo>
                  <a:pt x="52" y="46"/>
                </a:lnTo>
                <a:lnTo>
                  <a:pt x="52" y="46"/>
                </a:lnTo>
                <a:lnTo>
                  <a:pt x="52" y="47"/>
                </a:lnTo>
                <a:lnTo>
                  <a:pt x="53" y="49"/>
                </a:lnTo>
                <a:lnTo>
                  <a:pt x="53" y="49"/>
                </a:lnTo>
                <a:lnTo>
                  <a:pt x="53" y="50"/>
                </a:lnTo>
                <a:lnTo>
                  <a:pt x="53" y="51"/>
                </a:lnTo>
                <a:lnTo>
                  <a:pt x="53" y="52"/>
                </a:lnTo>
                <a:lnTo>
                  <a:pt x="53" y="53"/>
                </a:lnTo>
                <a:lnTo>
                  <a:pt x="53" y="55"/>
                </a:lnTo>
                <a:lnTo>
                  <a:pt x="52" y="56"/>
                </a:lnTo>
                <a:lnTo>
                  <a:pt x="52" y="57"/>
                </a:lnTo>
                <a:lnTo>
                  <a:pt x="52" y="58"/>
                </a:lnTo>
                <a:lnTo>
                  <a:pt x="52" y="59"/>
                </a:lnTo>
                <a:lnTo>
                  <a:pt x="51" y="61"/>
                </a:lnTo>
                <a:lnTo>
                  <a:pt x="51" y="62"/>
                </a:lnTo>
                <a:lnTo>
                  <a:pt x="50" y="62"/>
                </a:lnTo>
                <a:lnTo>
                  <a:pt x="49" y="63"/>
                </a:lnTo>
                <a:lnTo>
                  <a:pt x="49" y="63"/>
                </a:lnTo>
                <a:lnTo>
                  <a:pt x="49" y="64"/>
                </a:lnTo>
                <a:lnTo>
                  <a:pt x="47" y="66"/>
                </a:lnTo>
                <a:lnTo>
                  <a:pt x="46" y="68"/>
                </a:lnTo>
                <a:lnTo>
                  <a:pt x="45" y="70"/>
                </a:lnTo>
                <a:lnTo>
                  <a:pt x="44" y="71"/>
                </a:lnTo>
                <a:lnTo>
                  <a:pt x="44" y="72"/>
                </a:lnTo>
                <a:lnTo>
                  <a:pt x="43" y="72"/>
                </a:lnTo>
                <a:lnTo>
                  <a:pt x="42" y="74"/>
                </a:lnTo>
                <a:lnTo>
                  <a:pt x="41" y="75"/>
                </a:lnTo>
                <a:lnTo>
                  <a:pt x="40" y="76"/>
                </a:lnTo>
                <a:lnTo>
                  <a:pt x="39" y="77"/>
                </a:lnTo>
                <a:lnTo>
                  <a:pt x="39" y="77"/>
                </a:lnTo>
                <a:lnTo>
                  <a:pt x="39" y="78"/>
                </a:lnTo>
                <a:lnTo>
                  <a:pt x="39" y="79"/>
                </a:lnTo>
                <a:lnTo>
                  <a:pt x="39" y="80"/>
                </a:lnTo>
                <a:lnTo>
                  <a:pt x="38" y="81"/>
                </a:lnTo>
                <a:lnTo>
                  <a:pt x="38" y="81"/>
                </a:lnTo>
                <a:lnTo>
                  <a:pt x="38" y="81"/>
                </a:lnTo>
                <a:lnTo>
                  <a:pt x="37" y="81"/>
                </a:lnTo>
                <a:lnTo>
                  <a:pt x="37" y="81"/>
                </a:lnTo>
                <a:lnTo>
                  <a:pt x="37" y="81"/>
                </a:lnTo>
                <a:lnTo>
                  <a:pt x="37" y="81"/>
                </a:lnTo>
                <a:lnTo>
                  <a:pt x="37" y="81"/>
                </a:lnTo>
                <a:lnTo>
                  <a:pt x="37" y="82"/>
                </a:lnTo>
                <a:lnTo>
                  <a:pt x="36" y="82"/>
                </a:lnTo>
                <a:lnTo>
                  <a:pt x="35" y="83"/>
                </a:lnTo>
                <a:lnTo>
                  <a:pt x="34" y="84"/>
                </a:lnTo>
                <a:lnTo>
                  <a:pt x="33" y="85"/>
                </a:lnTo>
                <a:lnTo>
                  <a:pt x="32" y="87"/>
                </a:lnTo>
                <a:lnTo>
                  <a:pt x="31" y="87"/>
                </a:lnTo>
                <a:lnTo>
                  <a:pt x="31" y="87"/>
                </a:lnTo>
                <a:lnTo>
                  <a:pt x="30" y="87"/>
                </a:lnTo>
                <a:lnTo>
                  <a:pt x="30" y="88"/>
                </a:lnTo>
                <a:lnTo>
                  <a:pt x="30" y="88"/>
                </a:lnTo>
                <a:lnTo>
                  <a:pt x="29" y="88"/>
                </a:lnTo>
                <a:lnTo>
                  <a:pt x="30" y="87"/>
                </a:lnTo>
                <a:lnTo>
                  <a:pt x="30" y="87"/>
                </a:lnTo>
                <a:lnTo>
                  <a:pt x="31" y="86"/>
                </a:lnTo>
                <a:lnTo>
                  <a:pt x="31" y="85"/>
                </a:lnTo>
                <a:lnTo>
                  <a:pt x="32" y="85"/>
                </a:lnTo>
                <a:lnTo>
                  <a:pt x="33" y="84"/>
                </a:lnTo>
                <a:lnTo>
                  <a:pt x="34" y="83"/>
                </a:lnTo>
                <a:lnTo>
                  <a:pt x="35" y="81"/>
                </a:lnTo>
                <a:lnTo>
                  <a:pt x="36" y="81"/>
                </a:lnTo>
                <a:lnTo>
                  <a:pt x="37" y="80"/>
                </a:lnTo>
                <a:lnTo>
                  <a:pt x="38" y="79"/>
                </a:lnTo>
                <a:lnTo>
                  <a:pt x="38" y="78"/>
                </a:lnTo>
                <a:lnTo>
                  <a:pt x="37" y="79"/>
                </a:lnTo>
                <a:lnTo>
                  <a:pt x="36" y="79"/>
                </a:lnTo>
                <a:lnTo>
                  <a:pt x="36" y="79"/>
                </a:lnTo>
                <a:lnTo>
                  <a:pt x="35" y="80"/>
                </a:lnTo>
                <a:lnTo>
                  <a:pt x="35" y="80"/>
                </a:lnTo>
                <a:lnTo>
                  <a:pt x="35" y="80"/>
                </a:lnTo>
                <a:lnTo>
                  <a:pt x="34" y="80"/>
                </a:lnTo>
                <a:lnTo>
                  <a:pt x="33" y="81"/>
                </a:lnTo>
                <a:lnTo>
                  <a:pt x="33" y="81"/>
                </a:lnTo>
                <a:lnTo>
                  <a:pt x="32" y="82"/>
                </a:lnTo>
                <a:lnTo>
                  <a:pt x="32" y="83"/>
                </a:lnTo>
                <a:lnTo>
                  <a:pt x="31" y="84"/>
                </a:lnTo>
                <a:lnTo>
                  <a:pt x="30" y="84"/>
                </a:lnTo>
                <a:lnTo>
                  <a:pt x="30" y="85"/>
                </a:lnTo>
                <a:lnTo>
                  <a:pt x="29" y="86"/>
                </a:lnTo>
                <a:lnTo>
                  <a:pt x="29" y="85"/>
                </a:lnTo>
                <a:lnTo>
                  <a:pt x="28" y="85"/>
                </a:lnTo>
                <a:lnTo>
                  <a:pt x="28" y="85"/>
                </a:lnTo>
                <a:lnTo>
                  <a:pt x="28" y="85"/>
                </a:lnTo>
                <a:lnTo>
                  <a:pt x="28" y="84"/>
                </a:lnTo>
                <a:lnTo>
                  <a:pt x="28" y="84"/>
                </a:lnTo>
                <a:lnTo>
                  <a:pt x="27" y="84"/>
                </a:lnTo>
                <a:lnTo>
                  <a:pt x="26" y="83"/>
                </a:lnTo>
                <a:lnTo>
                  <a:pt x="26" y="82"/>
                </a:lnTo>
                <a:lnTo>
                  <a:pt x="25" y="82"/>
                </a:lnTo>
                <a:lnTo>
                  <a:pt x="26" y="81"/>
                </a:lnTo>
                <a:lnTo>
                  <a:pt x="26" y="80"/>
                </a:lnTo>
                <a:lnTo>
                  <a:pt x="27" y="80"/>
                </a:lnTo>
                <a:lnTo>
                  <a:pt x="27" y="79"/>
                </a:lnTo>
                <a:lnTo>
                  <a:pt x="27" y="79"/>
                </a:lnTo>
                <a:lnTo>
                  <a:pt x="26" y="79"/>
                </a:lnTo>
                <a:lnTo>
                  <a:pt x="26" y="79"/>
                </a:lnTo>
                <a:lnTo>
                  <a:pt x="25" y="79"/>
                </a:lnTo>
                <a:lnTo>
                  <a:pt x="25" y="79"/>
                </a:lnTo>
                <a:lnTo>
                  <a:pt x="25" y="79"/>
                </a:lnTo>
                <a:lnTo>
                  <a:pt x="25" y="78"/>
                </a:lnTo>
                <a:lnTo>
                  <a:pt x="25" y="78"/>
                </a:lnTo>
                <a:lnTo>
                  <a:pt x="23" y="78"/>
                </a:lnTo>
                <a:lnTo>
                  <a:pt x="23" y="79"/>
                </a:lnTo>
                <a:lnTo>
                  <a:pt x="23" y="80"/>
                </a:lnTo>
                <a:lnTo>
                  <a:pt x="23" y="81"/>
                </a:lnTo>
                <a:lnTo>
                  <a:pt x="23" y="82"/>
                </a:lnTo>
                <a:lnTo>
                  <a:pt x="22" y="83"/>
                </a:lnTo>
                <a:lnTo>
                  <a:pt x="22" y="85"/>
                </a:lnTo>
                <a:lnTo>
                  <a:pt x="22" y="86"/>
                </a:lnTo>
                <a:lnTo>
                  <a:pt x="22" y="88"/>
                </a:lnTo>
                <a:lnTo>
                  <a:pt x="22" y="90"/>
                </a:lnTo>
                <a:lnTo>
                  <a:pt x="22" y="92"/>
                </a:lnTo>
                <a:lnTo>
                  <a:pt x="23" y="93"/>
                </a:lnTo>
                <a:lnTo>
                  <a:pt x="23" y="93"/>
                </a:lnTo>
                <a:lnTo>
                  <a:pt x="22" y="92"/>
                </a:lnTo>
                <a:lnTo>
                  <a:pt x="22" y="92"/>
                </a:lnTo>
                <a:lnTo>
                  <a:pt x="21" y="91"/>
                </a:lnTo>
                <a:lnTo>
                  <a:pt x="21" y="90"/>
                </a:lnTo>
                <a:lnTo>
                  <a:pt x="21" y="88"/>
                </a:lnTo>
                <a:lnTo>
                  <a:pt x="22" y="85"/>
                </a:lnTo>
                <a:lnTo>
                  <a:pt x="22" y="84"/>
                </a:lnTo>
                <a:lnTo>
                  <a:pt x="22" y="82"/>
                </a:lnTo>
                <a:lnTo>
                  <a:pt x="22" y="81"/>
                </a:lnTo>
                <a:lnTo>
                  <a:pt x="22" y="81"/>
                </a:lnTo>
                <a:lnTo>
                  <a:pt x="22" y="81"/>
                </a:lnTo>
                <a:lnTo>
                  <a:pt x="21" y="80"/>
                </a:lnTo>
                <a:lnTo>
                  <a:pt x="21" y="80"/>
                </a:lnTo>
                <a:lnTo>
                  <a:pt x="21" y="81"/>
                </a:lnTo>
                <a:lnTo>
                  <a:pt x="21" y="82"/>
                </a:lnTo>
                <a:lnTo>
                  <a:pt x="21" y="82"/>
                </a:lnTo>
                <a:lnTo>
                  <a:pt x="21" y="82"/>
                </a:lnTo>
                <a:lnTo>
                  <a:pt x="21" y="83"/>
                </a:lnTo>
                <a:lnTo>
                  <a:pt x="20" y="83"/>
                </a:lnTo>
                <a:lnTo>
                  <a:pt x="19" y="83"/>
                </a:lnTo>
                <a:lnTo>
                  <a:pt x="19" y="83"/>
                </a:lnTo>
                <a:lnTo>
                  <a:pt x="19" y="82"/>
                </a:lnTo>
                <a:lnTo>
                  <a:pt x="18" y="82"/>
                </a:lnTo>
                <a:lnTo>
                  <a:pt x="18" y="83"/>
                </a:lnTo>
                <a:lnTo>
                  <a:pt x="18" y="83"/>
                </a:lnTo>
                <a:lnTo>
                  <a:pt x="17" y="83"/>
                </a:lnTo>
                <a:lnTo>
                  <a:pt x="17" y="83"/>
                </a:lnTo>
                <a:lnTo>
                  <a:pt x="17" y="84"/>
                </a:lnTo>
                <a:lnTo>
                  <a:pt x="18" y="85"/>
                </a:lnTo>
                <a:lnTo>
                  <a:pt x="18" y="85"/>
                </a:lnTo>
                <a:lnTo>
                  <a:pt x="18" y="85"/>
                </a:lnTo>
                <a:lnTo>
                  <a:pt x="18" y="85"/>
                </a:lnTo>
                <a:lnTo>
                  <a:pt x="17" y="85"/>
                </a:lnTo>
                <a:lnTo>
                  <a:pt x="17" y="86"/>
                </a:lnTo>
                <a:lnTo>
                  <a:pt x="17" y="86"/>
                </a:lnTo>
                <a:lnTo>
                  <a:pt x="17" y="86"/>
                </a:lnTo>
                <a:lnTo>
                  <a:pt x="17" y="87"/>
                </a:lnTo>
                <a:lnTo>
                  <a:pt x="16" y="87"/>
                </a:lnTo>
                <a:lnTo>
                  <a:pt x="16" y="86"/>
                </a:lnTo>
                <a:lnTo>
                  <a:pt x="15" y="87"/>
                </a:lnTo>
                <a:lnTo>
                  <a:pt x="15" y="87"/>
                </a:lnTo>
                <a:lnTo>
                  <a:pt x="14" y="88"/>
                </a:lnTo>
                <a:lnTo>
                  <a:pt x="13" y="88"/>
                </a:lnTo>
                <a:lnTo>
                  <a:pt x="13" y="89"/>
                </a:lnTo>
                <a:lnTo>
                  <a:pt x="13" y="88"/>
                </a:lnTo>
                <a:lnTo>
                  <a:pt x="13" y="87"/>
                </a:lnTo>
                <a:lnTo>
                  <a:pt x="14" y="87"/>
                </a:lnTo>
                <a:lnTo>
                  <a:pt x="14" y="87"/>
                </a:lnTo>
                <a:lnTo>
                  <a:pt x="14" y="86"/>
                </a:lnTo>
                <a:lnTo>
                  <a:pt x="13" y="86"/>
                </a:lnTo>
                <a:lnTo>
                  <a:pt x="13" y="86"/>
                </a:lnTo>
                <a:lnTo>
                  <a:pt x="14" y="85"/>
                </a:lnTo>
                <a:lnTo>
                  <a:pt x="15" y="84"/>
                </a:lnTo>
                <a:lnTo>
                  <a:pt x="15" y="83"/>
                </a:lnTo>
                <a:lnTo>
                  <a:pt x="15" y="83"/>
                </a:lnTo>
                <a:lnTo>
                  <a:pt x="15" y="82"/>
                </a:lnTo>
                <a:lnTo>
                  <a:pt x="15" y="82"/>
                </a:lnTo>
                <a:lnTo>
                  <a:pt x="14" y="82"/>
                </a:lnTo>
                <a:lnTo>
                  <a:pt x="14" y="82"/>
                </a:lnTo>
                <a:lnTo>
                  <a:pt x="13" y="81"/>
                </a:lnTo>
                <a:lnTo>
                  <a:pt x="14" y="81"/>
                </a:lnTo>
                <a:lnTo>
                  <a:pt x="14" y="81"/>
                </a:lnTo>
                <a:lnTo>
                  <a:pt x="16" y="81"/>
                </a:lnTo>
                <a:lnTo>
                  <a:pt x="16" y="81"/>
                </a:lnTo>
                <a:lnTo>
                  <a:pt x="17" y="81"/>
                </a:lnTo>
                <a:lnTo>
                  <a:pt x="17" y="81"/>
                </a:lnTo>
                <a:lnTo>
                  <a:pt x="18" y="80"/>
                </a:lnTo>
                <a:lnTo>
                  <a:pt x="19" y="79"/>
                </a:lnTo>
                <a:lnTo>
                  <a:pt x="19" y="78"/>
                </a:lnTo>
                <a:lnTo>
                  <a:pt x="19" y="78"/>
                </a:lnTo>
                <a:lnTo>
                  <a:pt x="17" y="77"/>
                </a:lnTo>
                <a:lnTo>
                  <a:pt x="16" y="77"/>
                </a:lnTo>
                <a:lnTo>
                  <a:pt x="15" y="76"/>
                </a:lnTo>
                <a:lnTo>
                  <a:pt x="15" y="75"/>
                </a:lnTo>
                <a:lnTo>
                  <a:pt x="15" y="75"/>
                </a:lnTo>
                <a:lnTo>
                  <a:pt x="14" y="74"/>
                </a:lnTo>
                <a:lnTo>
                  <a:pt x="14" y="73"/>
                </a:lnTo>
                <a:lnTo>
                  <a:pt x="15" y="73"/>
                </a:lnTo>
                <a:lnTo>
                  <a:pt x="16" y="72"/>
                </a:lnTo>
                <a:lnTo>
                  <a:pt x="16" y="72"/>
                </a:lnTo>
                <a:lnTo>
                  <a:pt x="16" y="73"/>
                </a:lnTo>
                <a:lnTo>
                  <a:pt x="16" y="73"/>
                </a:lnTo>
                <a:lnTo>
                  <a:pt x="17" y="73"/>
                </a:lnTo>
                <a:lnTo>
                  <a:pt x="18" y="72"/>
                </a:lnTo>
                <a:lnTo>
                  <a:pt x="18" y="73"/>
                </a:lnTo>
                <a:lnTo>
                  <a:pt x="19" y="73"/>
                </a:lnTo>
                <a:lnTo>
                  <a:pt x="19" y="73"/>
                </a:lnTo>
                <a:lnTo>
                  <a:pt x="19" y="73"/>
                </a:lnTo>
                <a:lnTo>
                  <a:pt x="19" y="72"/>
                </a:lnTo>
                <a:lnTo>
                  <a:pt x="19" y="72"/>
                </a:lnTo>
                <a:lnTo>
                  <a:pt x="17" y="71"/>
                </a:lnTo>
                <a:lnTo>
                  <a:pt x="16" y="69"/>
                </a:lnTo>
                <a:lnTo>
                  <a:pt x="15" y="69"/>
                </a:lnTo>
                <a:lnTo>
                  <a:pt x="15" y="68"/>
                </a:lnTo>
                <a:lnTo>
                  <a:pt x="15" y="68"/>
                </a:lnTo>
                <a:lnTo>
                  <a:pt x="14" y="67"/>
                </a:lnTo>
                <a:lnTo>
                  <a:pt x="14" y="66"/>
                </a:lnTo>
                <a:lnTo>
                  <a:pt x="14" y="66"/>
                </a:lnTo>
                <a:lnTo>
                  <a:pt x="14" y="65"/>
                </a:lnTo>
                <a:lnTo>
                  <a:pt x="14" y="65"/>
                </a:lnTo>
                <a:lnTo>
                  <a:pt x="13" y="64"/>
                </a:lnTo>
                <a:lnTo>
                  <a:pt x="12" y="63"/>
                </a:lnTo>
                <a:lnTo>
                  <a:pt x="12" y="63"/>
                </a:lnTo>
                <a:lnTo>
                  <a:pt x="12" y="62"/>
                </a:lnTo>
                <a:lnTo>
                  <a:pt x="12" y="62"/>
                </a:lnTo>
                <a:lnTo>
                  <a:pt x="13" y="62"/>
                </a:lnTo>
                <a:lnTo>
                  <a:pt x="14" y="62"/>
                </a:lnTo>
                <a:lnTo>
                  <a:pt x="14" y="62"/>
                </a:lnTo>
                <a:lnTo>
                  <a:pt x="14" y="61"/>
                </a:lnTo>
                <a:lnTo>
                  <a:pt x="14" y="60"/>
                </a:lnTo>
                <a:lnTo>
                  <a:pt x="14" y="59"/>
                </a:lnTo>
                <a:lnTo>
                  <a:pt x="14" y="59"/>
                </a:lnTo>
                <a:lnTo>
                  <a:pt x="14" y="58"/>
                </a:lnTo>
                <a:lnTo>
                  <a:pt x="15" y="58"/>
                </a:lnTo>
                <a:lnTo>
                  <a:pt x="15" y="58"/>
                </a:lnTo>
                <a:lnTo>
                  <a:pt x="15" y="58"/>
                </a:lnTo>
                <a:lnTo>
                  <a:pt x="15" y="56"/>
                </a:lnTo>
                <a:lnTo>
                  <a:pt x="15" y="54"/>
                </a:lnTo>
                <a:lnTo>
                  <a:pt x="15" y="52"/>
                </a:lnTo>
                <a:lnTo>
                  <a:pt x="15" y="51"/>
                </a:lnTo>
                <a:lnTo>
                  <a:pt x="16" y="51"/>
                </a:lnTo>
                <a:lnTo>
                  <a:pt x="17" y="48"/>
                </a:lnTo>
                <a:lnTo>
                  <a:pt x="18" y="47"/>
                </a:lnTo>
                <a:lnTo>
                  <a:pt x="19" y="45"/>
                </a:lnTo>
                <a:lnTo>
                  <a:pt x="19" y="44"/>
                </a:lnTo>
                <a:lnTo>
                  <a:pt x="19" y="44"/>
                </a:lnTo>
                <a:lnTo>
                  <a:pt x="18" y="44"/>
                </a:lnTo>
                <a:lnTo>
                  <a:pt x="18" y="43"/>
                </a:lnTo>
                <a:lnTo>
                  <a:pt x="18" y="42"/>
                </a:lnTo>
                <a:lnTo>
                  <a:pt x="18" y="42"/>
                </a:lnTo>
                <a:lnTo>
                  <a:pt x="19" y="42"/>
                </a:lnTo>
                <a:lnTo>
                  <a:pt x="20" y="41"/>
                </a:lnTo>
                <a:lnTo>
                  <a:pt x="20" y="41"/>
                </a:lnTo>
                <a:lnTo>
                  <a:pt x="21" y="41"/>
                </a:lnTo>
                <a:lnTo>
                  <a:pt x="20" y="39"/>
                </a:lnTo>
                <a:lnTo>
                  <a:pt x="20" y="37"/>
                </a:lnTo>
                <a:lnTo>
                  <a:pt x="19" y="36"/>
                </a:lnTo>
                <a:lnTo>
                  <a:pt x="19" y="36"/>
                </a:lnTo>
                <a:lnTo>
                  <a:pt x="18" y="35"/>
                </a:lnTo>
                <a:lnTo>
                  <a:pt x="17" y="34"/>
                </a:lnTo>
                <a:lnTo>
                  <a:pt x="17" y="34"/>
                </a:lnTo>
                <a:lnTo>
                  <a:pt x="17" y="34"/>
                </a:lnTo>
                <a:lnTo>
                  <a:pt x="19" y="33"/>
                </a:lnTo>
                <a:lnTo>
                  <a:pt x="20" y="32"/>
                </a:lnTo>
                <a:lnTo>
                  <a:pt x="21" y="30"/>
                </a:lnTo>
                <a:lnTo>
                  <a:pt x="21" y="29"/>
                </a:lnTo>
                <a:lnTo>
                  <a:pt x="21" y="28"/>
                </a:lnTo>
                <a:lnTo>
                  <a:pt x="21" y="28"/>
                </a:lnTo>
                <a:lnTo>
                  <a:pt x="21" y="26"/>
                </a:lnTo>
                <a:lnTo>
                  <a:pt x="21" y="26"/>
                </a:lnTo>
                <a:lnTo>
                  <a:pt x="19" y="25"/>
                </a:lnTo>
                <a:lnTo>
                  <a:pt x="18" y="24"/>
                </a:lnTo>
                <a:lnTo>
                  <a:pt x="15" y="22"/>
                </a:lnTo>
                <a:lnTo>
                  <a:pt x="12" y="20"/>
                </a:lnTo>
                <a:lnTo>
                  <a:pt x="9" y="18"/>
                </a:lnTo>
                <a:lnTo>
                  <a:pt x="7" y="17"/>
                </a:lnTo>
                <a:lnTo>
                  <a:pt x="6" y="16"/>
                </a:lnTo>
                <a:lnTo>
                  <a:pt x="5" y="15"/>
                </a:lnTo>
                <a:lnTo>
                  <a:pt x="5" y="16"/>
                </a:lnTo>
                <a:lnTo>
                  <a:pt x="5" y="16"/>
                </a:lnTo>
                <a:lnTo>
                  <a:pt x="5" y="17"/>
                </a:lnTo>
                <a:lnTo>
                  <a:pt x="4" y="18"/>
                </a:lnTo>
                <a:lnTo>
                  <a:pt x="2" y="20"/>
                </a:lnTo>
                <a:lnTo>
                  <a:pt x="1" y="21"/>
                </a:lnTo>
                <a:lnTo>
                  <a:pt x="1" y="22"/>
                </a:lnTo>
                <a:lnTo>
                  <a:pt x="1" y="22"/>
                </a:lnTo>
                <a:lnTo>
                  <a:pt x="0" y="22"/>
                </a:lnTo>
                <a:lnTo>
                  <a:pt x="0" y="21"/>
                </a:lnTo>
                <a:lnTo>
                  <a:pt x="0" y="20"/>
                </a:lnTo>
                <a:lnTo>
                  <a:pt x="0" y="19"/>
                </a:lnTo>
                <a:lnTo>
                  <a:pt x="1" y="18"/>
                </a:lnTo>
                <a:lnTo>
                  <a:pt x="1" y="18"/>
                </a:lnTo>
                <a:lnTo>
                  <a:pt x="1" y="18"/>
                </a:lnTo>
                <a:lnTo>
                  <a:pt x="0" y="18"/>
                </a:lnTo>
                <a:lnTo>
                  <a:pt x="0" y="17"/>
                </a:lnTo>
                <a:lnTo>
                  <a:pt x="0" y="16"/>
                </a:lnTo>
                <a:lnTo>
                  <a:pt x="0" y="16"/>
                </a:lnTo>
                <a:lnTo>
                  <a:pt x="1" y="16"/>
                </a:lnTo>
                <a:lnTo>
                  <a:pt x="1" y="16"/>
                </a:lnTo>
                <a:lnTo>
                  <a:pt x="2" y="15"/>
                </a:lnTo>
                <a:lnTo>
                  <a:pt x="2" y="15"/>
                </a:lnTo>
                <a:lnTo>
                  <a:pt x="2" y="15"/>
                </a:lnTo>
                <a:lnTo>
                  <a:pt x="2" y="14"/>
                </a:lnTo>
                <a:lnTo>
                  <a:pt x="3" y="13"/>
                </a:lnTo>
                <a:lnTo>
                  <a:pt x="4" y="12"/>
                </a:lnTo>
                <a:lnTo>
                  <a:pt x="4" y="12"/>
                </a:lnTo>
                <a:lnTo>
                  <a:pt x="5" y="11"/>
                </a:lnTo>
                <a:lnTo>
                  <a:pt x="5" y="10"/>
                </a:lnTo>
                <a:lnTo>
                  <a:pt x="5" y="10"/>
                </a:lnTo>
                <a:lnTo>
                  <a:pt x="5" y="9"/>
                </a:lnTo>
                <a:lnTo>
                  <a:pt x="6" y="9"/>
                </a:lnTo>
                <a:lnTo>
                  <a:pt x="7" y="9"/>
                </a:lnTo>
                <a:lnTo>
                  <a:pt x="8" y="9"/>
                </a:lnTo>
                <a:lnTo>
                  <a:pt x="8" y="9"/>
                </a:lnTo>
                <a:lnTo>
                  <a:pt x="9" y="8"/>
                </a:lnTo>
                <a:lnTo>
                  <a:pt x="9" y="7"/>
                </a:lnTo>
                <a:lnTo>
                  <a:pt x="9" y="7"/>
                </a:lnTo>
                <a:lnTo>
                  <a:pt x="9" y="6"/>
                </a:lnTo>
                <a:lnTo>
                  <a:pt x="10" y="6"/>
                </a:lnTo>
                <a:lnTo>
                  <a:pt x="11" y="5"/>
                </a:lnTo>
                <a:lnTo>
                  <a:pt x="12" y="4"/>
                </a:lnTo>
                <a:lnTo>
                  <a:pt x="12" y="4"/>
                </a:lnTo>
                <a:lnTo>
                  <a:pt x="13" y="2"/>
                </a:lnTo>
                <a:lnTo>
                  <a:pt x="13" y="1"/>
                </a:lnTo>
                <a:lnTo>
                  <a:pt x="13" y="2"/>
                </a:lnTo>
                <a:lnTo>
                  <a:pt x="13" y="3"/>
                </a:lnTo>
                <a:lnTo>
                  <a:pt x="13" y="4"/>
                </a:lnTo>
                <a:lnTo>
                  <a:pt x="14" y="5"/>
                </a:lnTo>
                <a:lnTo>
                  <a:pt x="14" y="4"/>
                </a:lnTo>
                <a:lnTo>
                  <a:pt x="14" y="2"/>
                </a:lnTo>
                <a:lnTo>
                  <a:pt x="14" y="1"/>
                </a:lnTo>
                <a:lnTo>
                  <a:pt x="14" y="0"/>
                </a:lnTo>
                <a:lnTo>
                  <a:pt x="16" y="1"/>
                </a:lnTo>
                <a:lnTo>
                  <a:pt x="18" y="1"/>
                </a:lnTo>
                <a:lnTo>
                  <a:pt x="19" y="1"/>
                </a:lnTo>
                <a:lnTo>
                  <a:pt x="20" y="1"/>
                </a:lnTo>
                <a:lnTo>
                  <a:pt x="21" y="1"/>
                </a:lnTo>
                <a:lnTo>
                  <a:pt x="21" y="1"/>
                </a:lnTo>
                <a:lnTo>
                  <a:pt x="21" y="2"/>
                </a:lnTo>
                <a:lnTo>
                  <a:pt x="22" y="2"/>
                </a:lnTo>
                <a:lnTo>
                  <a:pt x="21" y="3"/>
                </a:lnTo>
                <a:lnTo>
                  <a:pt x="20" y="4"/>
                </a:lnTo>
                <a:lnTo>
                  <a:pt x="19" y="5"/>
                </a:lnTo>
                <a:lnTo>
                  <a:pt x="17" y="5"/>
                </a:lnTo>
                <a:lnTo>
                  <a:pt x="16" y="6"/>
                </a:lnTo>
                <a:lnTo>
                  <a:pt x="15" y="6"/>
                </a:lnTo>
                <a:lnTo>
                  <a:pt x="14" y="7"/>
                </a:lnTo>
                <a:lnTo>
                  <a:pt x="14" y="6"/>
                </a:lnTo>
                <a:lnTo>
                  <a:pt x="14" y="5"/>
                </a:lnTo>
                <a:lnTo>
                  <a:pt x="14" y="5"/>
                </a:lnTo>
                <a:lnTo>
                  <a:pt x="13" y="6"/>
                </a:lnTo>
                <a:lnTo>
                  <a:pt x="13" y="7"/>
                </a:lnTo>
                <a:lnTo>
                  <a:pt x="13" y="8"/>
                </a:lnTo>
                <a:lnTo>
                  <a:pt x="12" y="8"/>
                </a:lnTo>
                <a:lnTo>
                  <a:pt x="11" y="9"/>
                </a:lnTo>
                <a:lnTo>
                  <a:pt x="10" y="11"/>
                </a:lnTo>
                <a:lnTo>
                  <a:pt x="9" y="11"/>
                </a:lnTo>
                <a:lnTo>
                  <a:pt x="7" y="13"/>
                </a:lnTo>
                <a:lnTo>
                  <a:pt x="6" y="14"/>
                </a:lnTo>
                <a:lnTo>
                  <a:pt x="6" y="15"/>
                </a:lnTo>
                <a:lnTo>
                  <a:pt x="9" y="17"/>
                </a:lnTo>
                <a:lnTo>
                  <a:pt x="12" y="19"/>
                </a:lnTo>
                <a:lnTo>
                  <a:pt x="14" y="21"/>
                </a:lnTo>
                <a:lnTo>
                  <a:pt x="17" y="22"/>
                </a:lnTo>
                <a:lnTo>
                  <a:pt x="19" y="23"/>
                </a:lnTo>
                <a:lnTo>
                  <a:pt x="21" y="25"/>
                </a:lnTo>
                <a:lnTo>
                  <a:pt x="22" y="25"/>
                </a:lnTo>
                <a:lnTo>
                  <a:pt x="22" y="25"/>
                </a:lnTo>
                <a:lnTo>
                  <a:pt x="23" y="24"/>
                </a:lnTo>
                <a:lnTo>
                  <a:pt x="23" y="23"/>
                </a:lnTo>
                <a:lnTo>
                  <a:pt x="23" y="22"/>
                </a:lnTo>
                <a:lnTo>
                  <a:pt x="23" y="21"/>
                </a:lnTo>
                <a:lnTo>
                  <a:pt x="23" y="21"/>
                </a:lnTo>
                <a:lnTo>
                  <a:pt x="24" y="20"/>
                </a:lnTo>
                <a:lnTo>
                  <a:pt x="24" y="19"/>
                </a:lnTo>
                <a:lnTo>
                  <a:pt x="25" y="19"/>
                </a:lnTo>
                <a:lnTo>
                  <a:pt x="25" y="21"/>
                </a:lnTo>
                <a:lnTo>
                  <a:pt x="25" y="25"/>
                </a:lnTo>
                <a:lnTo>
                  <a:pt x="25" y="29"/>
                </a:lnTo>
                <a:lnTo>
                  <a:pt x="25" y="31"/>
                </a:lnTo>
                <a:lnTo>
                  <a:pt x="25" y="32"/>
                </a:lnTo>
                <a:lnTo>
                  <a:pt x="25" y="32"/>
                </a:lnTo>
                <a:lnTo>
                  <a:pt x="26" y="32"/>
                </a:lnTo>
                <a:lnTo>
                  <a:pt x="28" y="32"/>
                </a:lnTo>
                <a:lnTo>
                  <a:pt x="28" y="32"/>
                </a:lnTo>
                <a:lnTo>
                  <a:pt x="29" y="32"/>
                </a:lnTo>
                <a:lnTo>
                  <a:pt x="29" y="32"/>
                </a:lnTo>
                <a:lnTo>
                  <a:pt x="29" y="31"/>
                </a:lnTo>
                <a:lnTo>
                  <a:pt x="29" y="26"/>
                </a:lnTo>
                <a:lnTo>
                  <a:pt x="29" y="23"/>
                </a:lnTo>
                <a:lnTo>
                  <a:pt x="29" y="20"/>
                </a:lnTo>
                <a:lnTo>
                  <a:pt x="29" y="19"/>
                </a:lnTo>
                <a:lnTo>
                  <a:pt x="29" y="18"/>
                </a:lnTo>
                <a:lnTo>
                  <a:pt x="29" y="19"/>
                </a:lnTo>
                <a:lnTo>
                  <a:pt x="29" y="18"/>
                </a:lnTo>
                <a:lnTo>
                  <a:pt x="30" y="18"/>
                </a:lnTo>
                <a:lnTo>
                  <a:pt x="30" y="17"/>
                </a:lnTo>
                <a:lnTo>
                  <a:pt x="30" y="13"/>
                </a:lnTo>
                <a:lnTo>
                  <a:pt x="30" y="11"/>
                </a:lnTo>
                <a:lnTo>
                  <a:pt x="30" y="9"/>
                </a:lnTo>
                <a:lnTo>
                  <a:pt x="30" y="9"/>
                </a:lnTo>
                <a:lnTo>
                  <a:pt x="31" y="9"/>
                </a:lnTo>
                <a:lnTo>
                  <a:pt x="31" y="9"/>
                </a:lnTo>
                <a:lnTo>
                  <a:pt x="32" y="10"/>
                </a:lnTo>
                <a:lnTo>
                  <a:pt x="32" y="9"/>
                </a:lnTo>
                <a:lnTo>
                  <a:pt x="32" y="9"/>
                </a:lnTo>
                <a:lnTo>
                  <a:pt x="32" y="8"/>
                </a:lnTo>
                <a:lnTo>
                  <a:pt x="32" y="8"/>
                </a:lnTo>
                <a:lnTo>
                  <a:pt x="33" y="8"/>
                </a:lnTo>
                <a:lnTo>
                  <a:pt x="33" y="9"/>
                </a:lnTo>
                <a:lnTo>
                  <a:pt x="34" y="9"/>
                </a:lnTo>
                <a:lnTo>
                  <a:pt x="35" y="9"/>
                </a:lnTo>
                <a:lnTo>
                  <a:pt x="35" y="10"/>
                </a:lnTo>
                <a:lnTo>
                  <a:pt x="36" y="11"/>
                </a:lnTo>
                <a:lnTo>
                  <a:pt x="37" y="12"/>
                </a:lnTo>
                <a:lnTo>
                  <a:pt x="37" y="12"/>
                </a:lnTo>
                <a:lnTo>
                  <a:pt x="38" y="13"/>
                </a:lnTo>
                <a:lnTo>
                  <a:pt x="38" y="13"/>
                </a:lnTo>
                <a:lnTo>
                  <a:pt x="39" y="12"/>
                </a:lnTo>
                <a:lnTo>
                  <a:pt x="41" y="11"/>
                </a:lnTo>
                <a:lnTo>
                  <a:pt x="41" y="11"/>
                </a:lnTo>
                <a:lnTo>
                  <a:pt x="42" y="10"/>
                </a:lnTo>
                <a:lnTo>
                  <a:pt x="42" y="10"/>
                </a:lnTo>
                <a:lnTo>
                  <a:pt x="43" y="9"/>
                </a:lnTo>
                <a:lnTo>
                  <a:pt x="42" y="8"/>
                </a:lnTo>
                <a:lnTo>
                  <a:pt x="41" y="7"/>
                </a:lnTo>
                <a:lnTo>
                  <a:pt x="41" y="7"/>
                </a:lnTo>
                <a:lnTo>
                  <a:pt x="41" y="6"/>
                </a:lnTo>
                <a:lnTo>
                  <a:pt x="41" y="7"/>
                </a:lnTo>
                <a:lnTo>
                  <a:pt x="42" y="7"/>
                </a:lnTo>
                <a:lnTo>
                  <a:pt x="42" y="7"/>
                </a:lnTo>
                <a:lnTo>
                  <a:pt x="43" y="6"/>
                </a:lnTo>
                <a:lnTo>
                  <a:pt x="43" y="5"/>
                </a:lnTo>
                <a:lnTo>
                  <a:pt x="43" y="4"/>
                </a:lnTo>
                <a:lnTo>
                  <a:pt x="43" y="3"/>
                </a:lnTo>
                <a:lnTo>
                  <a:pt x="42" y="3"/>
                </a:lnTo>
                <a:lnTo>
                  <a:pt x="42" y="2"/>
                </a:lnTo>
                <a:lnTo>
                  <a:pt x="42" y="1"/>
                </a:lnTo>
                <a:lnTo>
                  <a:pt x="42" y="0"/>
                </a:lnTo>
                <a:lnTo>
                  <a:pt x="42" y="0"/>
                </a:lnTo>
                <a:lnTo>
                  <a:pt x="42" y="0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65" name="Freeform 89"/>
          <p:cNvSpPr>
            <a:spLocks/>
          </p:cNvSpPr>
          <p:nvPr/>
        </p:nvSpPr>
        <p:spPr bwMode="auto">
          <a:xfrm>
            <a:off x="5337175" y="2513013"/>
            <a:ext cx="11113" cy="9525"/>
          </a:xfrm>
          <a:custGeom>
            <a:avLst/>
            <a:gdLst/>
            <a:ahLst/>
            <a:cxnLst>
              <a:cxn ang="0">
                <a:pos x="4" y="4"/>
              </a:cxn>
              <a:cxn ang="0">
                <a:pos x="4" y="4"/>
              </a:cxn>
              <a:cxn ang="0">
                <a:pos x="3" y="5"/>
              </a:cxn>
              <a:cxn ang="0">
                <a:pos x="3" y="5"/>
              </a:cxn>
              <a:cxn ang="0">
                <a:pos x="2" y="5"/>
              </a:cxn>
              <a:cxn ang="0">
                <a:pos x="2" y="5"/>
              </a:cxn>
              <a:cxn ang="0">
                <a:pos x="2" y="4"/>
              </a:cxn>
              <a:cxn ang="0">
                <a:pos x="2" y="4"/>
              </a:cxn>
              <a:cxn ang="0">
                <a:pos x="1" y="4"/>
              </a:cxn>
              <a:cxn ang="0">
                <a:pos x="1" y="3"/>
              </a:cxn>
              <a:cxn ang="0">
                <a:pos x="1" y="3"/>
              </a:cxn>
              <a:cxn ang="0">
                <a:pos x="0" y="3"/>
              </a:cxn>
              <a:cxn ang="0">
                <a:pos x="0" y="2"/>
              </a:cxn>
              <a:cxn ang="0">
                <a:pos x="0" y="2"/>
              </a:cxn>
              <a:cxn ang="0">
                <a:pos x="1" y="2"/>
              </a:cxn>
              <a:cxn ang="0">
                <a:pos x="2" y="1"/>
              </a:cxn>
              <a:cxn ang="0">
                <a:pos x="3" y="1"/>
              </a:cxn>
              <a:cxn ang="0">
                <a:pos x="4" y="1"/>
              </a:cxn>
              <a:cxn ang="0">
                <a:pos x="4" y="0"/>
              </a:cxn>
              <a:cxn ang="0">
                <a:pos x="5" y="0"/>
              </a:cxn>
              <a:cxn ang="0">
                <a:pos x="5" y="1"/>
              </a:cxn>
              <a:cxn ang="0">
                <a:pos x="5" y="1"/>
              </a:cxn>
              <a:cxn ang="0">
                <a:pos x="6" y="2"/>
              </a:cxn>
              <a:cxn ang="0">
                <a:pos x="6" y="2"/>
              </a:cxn>
              <a:cxn ang="0">
                <a:pos x="6" y="3"/>
              </a:cxn>
              <a:cxn ang="0">
                <a:pos x="6" y="3"/>
              </a:cxn>
              <a:cxn ang="0">
                <a:pos x="5" y="4"/>
              </a:cxn>
              <a:cxn ang="0">
                <a:pos x="4" y="4"/>
              </a:cxn>
            </a:cxnLst>
            <a:rect l="0" t="0" r="r" b="b"/>
            <a:pathLst>
              <a:path w="7" h="6">
                <a:moveTo>
                  <a:pt x="4" y="4"/>
                </a:moveTo>
                <a:lnTo>
                  <a:pt x="4" y="4"/>
                </a:lnTo>
                <a:lnTo>
                  <a:pt x="3" y="5"/>
                </a:lnTo>
                <a:lnTo>
                  <a:pt x="3" y="5"/>
                </a:lnTo>
                <a:lnTo>
                  <a:pt x="2" y="5"/>
                </a:lnTo>
                <a:lnTo>
                  <a:pt x="2" y="5"/>
                </a:lnTo>
                <a:lnTo>
                  <a:pt x="2" y="4"/>
                </a:lnTo>
                <a:lnTo>
                  <a:pt x="2" y="4"/>
                </a:lnTo>
                <a:lnTo>
                  <a:pt x="1" y="4"/>
                </a:lnTo>
                <a:lnTo>
                  <a:pt x="1" y="3"/>
                </a:lnTo>
                <a:lnTo>
                  <a:pt x="1" y="3"/>
                </a:lnTo>
                <a:lnTo>
                  <a:pt x="0" y="3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lnTo>
                  <a:pt x="2" y="1"/>
                </a:lnTo>
                <a:lnTo>
                  <a:pt x="3" y="1"/>
                </a:lnTo>
                <a:lnTo>
                  <a:pt x="4" y="1"/>
                </a:lnTo>
                <a:lnTo>
                  <a:pt x="4" y="0"/>
                </a:lnTo>
                <a:lnTo>
                  <a:pt x="5" y="0"/>
                </a:lnTo>
                <a:lnTo>
                  <a:pt x="5" y="1"/>
                </a:lnTo>
                <a:lnTo>
                  <a:pt x="5" y="1"/>
                </a:lnTo>
                <a:lnTo>
                  <a:pt x="6" y="2"/>
                </a:lnTo>
                <a:lnTo>
                  <a:pt x="6" y="2"/>
                </a:lnTo>
                <a:lnTo>
                  <a:pt x="6" y="3"/>
                </a:lnTo>
                <a:lnTo>
                  <a:pt x="6" y="3"/>
                </a:lnTo>
                <a:lnTo>
                  <a:pt x="5" y="4"/>
                </a:lnTo>
                <a:lnTo>
                  <a:pt x="4" y="4"/>
                </a:lnTo>
              </a:path>
            </a:pathLst>
          </a:custGeom>
          <a:noFill/>
          <a:ln w="12700" cap="rnd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5" name="Group 90"/>
          <p:cNvGrpSpPr>
            <a:grpSpLocks/>
          </p:cNvGrpSpPr>
          <p:nvPr/>
        </p:nvGrpSpPr>
        <p:grpSpPr bwMode="auto">
          <a:xfrm>
            <a:off x="4722813" y="1916113"/>
            <a:ext cx="80962" cy="139700"/>
            <a:chOff x="11297" y="5276"/>
            <a:chExt cx="110" cy="217"/>
          </a:xfrm>
        </p:grpSpPr>
        <p:sp>
          <p:nvSpPr>
            <p:cNvPr id="50267" name="Freeform 91"/>
            <p:cNvSpPr>
              <a:spLocks/>
            </p:cNvSpPr>
            <p:nvPr/>
          </p:nvSpPr>
          <p:spPr bwMode="auto">
            <a:xfrm>
              <a:off x="11297" y="5376"/>
              <a:ext cx="49" cy="1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3" y="3"/>
                </a:cxn>
                <a:cxn ang="0">
                  <a:pos x="4" y="3"/>
                </a:cxn>
                <a:cxn ang="0">
                  <a:pos x="5" y="3"/>
                </a:cxn>
                <a:cxn ang="0">
                  <a:pos x="6" y="4"/>
                </a:cxn>
                <a:cxn ang="0">
                  <a:pos x="8" y="4"/>
                </a:cxn>
                <a:cxn ang="0">
                  <a:pos x="9" y="3"/>
                </a:cxn>
                <a:cxn ang="0">
                  <a:pos x="10" y="3"/>
                </a:cxn>
                <a:cxn ang="0">
                  <a:pos x="12" y="2"/>
                </a:cxn>
                <a:cxn ang="0">
                  <a:pos x="14" y="2"/>
                </a:cxn>
                <a:cxn ang="0">
                  <a:pos x="15" y="1"/>
                </a:cxn>
                <a:cxn ang="0">
                  <a:pos x="17" y="1"/>
                </a:cxn>
                <a:cxn ang="0">
                  <a:pos x="18" y="1"/>
                </a:cxn>
                <a:cxn ang="0">
                  <a:pos x="18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0" y="1"/>
                </a:cxn>
                <a:cxn ang="0">
                  <a:pos x="20" y="1"/>
                </a:cxn>
                <a:cxn ang="0">
                  <a:pos x="20" y="1"/>
                </a:cxn>
                <a:cxn ang="0">
                  <a:pos x="20" y="1"/>
                </a:cxn>
                <a:cxn ang="0">
                  <a:pos x="19" y="1"/>
                </a:cxn>
                <a:cxn ang="0">
                  <a:pos x="18" y="2"/>
                </a:cxn>
                <a:cxn ang="0">
                  <a:pos x="17" y="2"/>
                </a:cxn>
                <a:cxn ang="0">
                  <a:pos x="14" y="4"/>
                </a:cxn>
                <a:cxn ang="0">
                  <a:pos x="12" y="4"/>
                </a:cxn>
                <a:cxn ang="0">
                  <a:pos x="10" y="5"/>
                </a:cxn>
                <a:cxn ang="0">
                  <a:pos x="8" y="5"/>
                </a:cxn>
                <a:cxn ang="0">
                  <a:pos x="6" y="5"/>
                </a:cxn>
                <a:cxn ang="0">
                  <a:pos x="4" y="4"/>
                </a:cxn>
              </a:cxnLst>
              <a:rect l="0" t="0" r="r" b="b"/>
              <a:pathLst>
                <a:path w="21" h="6">
                  <a:moveTo>
                    <a:pt x="4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8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4" y="4"/>
                  </a:lnTo>
                  <a:lnTo>
                    <a:pt x="12" y="4"/>
                  </a:lnTo>
                  <a:lnTo>
                    <a:pt x="10" y="5"/>
                  </a:lnTo>
                  <a:lnTo>
                    <a:pt x="8" y="5"/>
                  </a:lnTo>
                  <a:lnTo>
                    <a:pt x="6" y="5"/>
                  </a:lnTo>
                  <a:lnTo>
                    <a:pt x="4" y="4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68" name="Freeform 92"/>
            <p:cNvSpPr>
              <a:spLocks/>
            </p:cNvSpPr>
            <p:nvPr/>
          </p:nvSpPr>
          <p:spPr bwMode="auto">
            <a:xfrm>
              <a:off x="11309" y="5424"/>
              <a:ext cx="65" cy="69"/>
            </a:xfrm>
            <a:custGeom>
              <a:avLst/>
              <a:gdLst/>
              <a:ahLst/>
              <a:cxnLst>
                <a:cxn ang="0">
                  <a:pos x="25" y="26"/>
                </a:cxn>
                <a:cxn ang="0">
                  <a:pos x="24" y="25"/>
                </a:cxn>
                <a:cxn ang="0">
                  <a:pos x="22" y="25"/>
                </a:cxn>
                <a:cxn ang="0">
                  <a:pos x="21" y="25"/>
                </a:cxn>
                <a:cxn ang="0">
                  <a:pos x="20" y="26"/>
                </a:cxn>
                <a:cxn ang="0">
                  <a:pos x="19" y="25"/>
                </a:cxn>
                <a:cxn ang="0">
                  <a:pos x="18" y="25"/>
                </a:cxn>
                <a:cxn ang="0">
                  <a:pos x="17" y="24"/>
                </a:cxn>
                <a:cxn ang="0">
                  <a:pos x="16" y="23"/>
                </a:cxn>
                <a:cxn ang="0">
                  <a:pos x="15" y="23"/>
                </a:cxn>
                <a:cxn ang="0">
                  <a:pos x="16" y="22"/>
                </a:cxn>
                <a:cxn ang="0">
                  <a:pos x="13" y="19"/>
                </a:cxn>
                <a:cxn ang="0">
                  <a:pos x="14" y="17"/>
                </a:cxn>
                <a:cxn ang="0">
                  <a:pos x="12" y="16"/>
                </a:cxn>
                <a:cxn ang="0">
                  <a:pos x="11" y="14"/>
                </a:cxn>
                <a:cxn ang="0">
                  <a:pos x="8" y="14"/>
                </a:cxn>
                <a:cxn ang="0">
                  <a:pos x="7" y="14"/>
                </a:cxn>
                <a:cxn ang="0">
                  <a:pos x="7" y="14"/>
                </a:cxn>
                <a:cxn ang="0">
                  <a:pos x="8" y="12"/>
                </a:cxn>
                <a:cxn ang="0">
                  <a:pos x="9" y="13"/>
                </a:cxn>
                <a:cxn ang="0">
                  <a:pos x="11" y="13"/>
                </a:cxn>
                <a:cxn ang="0">
                  <a:pos x="12" y="11"/>
                </a:cxn>
                <a:cxn ang="0">
                  <a:pos x="12" y="9"/>
                </a:cxn>
                <a:cxn ang="0">
                  <a:pos x="10" y="8"/>
                </a:cxn>
                <a:cxn ang="0">
                  <a:pos x="9" y="8"/>
                </a:cxn>
                <a:cxn ang="0">
                  <a:pos x="8" y="6"/>
                </a:cxn>
                <a:cxn ang="0">
                  <a:pos x="7" y="8"/>
                </a:cxn>
                <a:cxn ang="0">
                  <a:pos x="7" y="9"/>
                </a:cxn>
                <a:cxn ang="0">
                  <a:pos x="5" y="8"/>
                </a:cxn>
                <a:cxn ang="0">
                  <a:pos x="2" y="9"/>
                </a:cxn>
                <a:cxn ang="0">
                  <a:pos x="4" y="5"/>
                </a:cxn>
                <a:cxn ang="0">
                  <a:pos x="4" y="4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2"/>
                </a:cxn>
                <a:cxn ang="0">
                  <a:pos x="7" y="3"/>
                </a:cxn>
                <a:cxn ang="0">
                  <a:pos x="7" y="5"/>
                </a:cxn>
                <a:cxn ang="0">
                  <a:pos x="7" y="6"/>
                </a:cxn>
                <a:cxn ang="0">
                  <a:pos x="10" y="5"/>
                </a:cxn>
                <a:cxn ang="0">
                  <a:pos x="10" y="4"/>
                </a:cxn>
                <a:cxn ang="0">
                  <a:pos x="11" y="3"/>
                </a:cxn>
                <a:cxn ang="0">
                  <a:pos x="11" y="4"/>
                </a:cxn>
                <a:cxn ang="0">
                  <a:pos x="12" y="7"/>
                </a:cxn>
                <a:cxn ang="0">
                  <a:pos x="12" y="9"/>
                </a:cxn>
                <a:cxn ang="0">
                  <a:pos x="13" y="11"/>
                </a:cxn>
                <a:cxn ang="0">
                  <a:pos x="13" y="12"/>
                </a:cxn>
                <a:cxn ang="0">
                  <a:pos x="15" y="14"/>
                </a:cxn>
                <a:cxn ang="0">
                  <a:pos x="17" y="15"/>
                </a:cxn>
                <a:cxn ang="0">
                  <a:pos x="18" y="21"/>
                </a:cxn>
                <a:cxn ang="0">
                  <a:pos x="21" y="19"/>
                </a:cxn>
                <a:cxn ang="0">
                  <a:pos x="22" y="19"/>
                </a:cxn>
                <a:cxn ang="0">
                  <a:pos x="21" y="21"/>
                </a:cxn>
                <a:cxn ang="0">
                  <a:pos x="22" y="22"/>
                </a:cxn>
                <a:cxn ang="0">
                  <a:pos x="23" y="23"/>
                </a:cxn>
                <a:cxn ang="0">
                  <a:pos x="24" y="24"/>
                </a:cxn>
                <a:cxn ang="0">
                  <a:pos x="25" y="25"/>
                </a:cxn>
                <a:cxn ang="0">
                  <a:pos x="26" y="25"/>
                </a:cxn>
              </a:cxnLst>
              <a:rect l="0" t="0" r="r" b="b"/>
              <a:pathLst>
                <a:path w="27" h="28">
                  <a:moveTo>
                    <a:pt x="26" y="25"/>
                  </a:moveTo>
                  <a:lnTo>
                    <a:pt x="26" y="26"/>
                  </a:lnTo>
                  <a:lnTo>
                    <a:pt x="25" y="26"/>
                  </a:lnTo>
                  <a:lnTo>
                    <a:pt x="25" y="25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3" y="25"/>
                  </a:lnTo>
                  <a:lnTo>
                    <a:pt x="22" y="25"/>
                  </a:lnTo>
                  <a:lnTo>
                    <a:pt x="22" y="25"/>
                  </a:lnTo>
                  <a:lnTo>
                    <a:pt x="21" y="25"/>
                  </a:lnTo>
                  <a:lnTo>
                    <a:pt x="21" y="25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0" y="26"/>
                  </a:lnTo>
                  <a:lnTo>
                    <a:pt x="20" y="25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8" y="25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5" y="23"/>
                  </a:lnTo>
                  <a:lnTo>
                    <a:pt x="16" y="22"/>
                  </a:lnTo>
                  <a:lnTo>
                    <a:pt x="16" y="22"/>
                  </a:lnTo>
                  <a:lnTo>
                    <a:pt x="14" y="18"/>
                  </a:lnTo>
                  <a:lnTo>
                    <a:pt x="13" y="19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2" y="16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2" y="13"/>
                  </a:lnTo>
                  <a:lnTo>
                    <a:pt x="12" y="11"/>
                  </a:lnTo>
                  <a:lnTo>
                    <a:pt x="12" y="10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9" y="8"/>
                  </a:lnTo>
                  <a:lnTo>
                    <a:pt x="9" y="7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3" y="10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3" y="12"/>
                  </a:lnTo>
                  <a:lnTo>
                    <a:pt x="13" y="14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17" y="14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7" y="17"/>
                  </a:lnTo>
                  <a:lnTo>
                    <a:pt x="17" y="18"/>
                  </a:lnTo>
                  <a:lnTo>
                    <a:pt x="18" y="21"/>
                  </a:lnTo>
                  <a:lnTo>
                    <a:pt x="20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4" y="23"/>
                  </a:lnTo>
                  <a:lnTo>
                    <a:pt x="24" y="24"/>
                  </a:lnTo>
                  <a:lnTo>
                    <a:pt x="24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69" name="Freeform 93"/>
            <p:cNvSpPr>
              <a:spLocks/>
            </p:cNvSpPr>
            <p:nvPr/>
          </p:nvSpPr>
          <p:spPr bwMode="auto">
            <a:xfrm>
              <a:off x="11317" y="5396"/>
              <a:ext cx="33" cy="28"/>
            </a:xfrm>
            <a:custGeom>
              <a:avLst/>
              <a:gdLst/>
              <a:ahLst/>
              <a:cxnLst>
                <a:cxn ang="0">
                  <a:pos x="11" y="11"/>
                </a:cxn>
                <a:cxn ang="0">
                  <a:pos x="11" y="11"/>
                </a:cxn>
                <a:cxn ang="0">
                  <a:pos x="12" y="10"/>
                </a:cxn>
                <a:cxn ang="0">
                  <a:pos x="12" y="10"/>
                </a:cxn>
                <a:cxn ang="0">
                  <a:pos x="13" y="9"/>
                </a:cxn>
                <a:cxn ang="0">
                  <a:pos x="13" y="8"/>
                </a:cxn>
                <a:cxn ang="0">
                  <a:pos x="13" y="7"/>
                </a:cxn>
                <a:cxn ang="0">
                  <a:pos x="12" y="6"/>
                </a:cxn>
                <a:cxn ang="0">
                  <a:pos x="12" y="5"/>
                </a:cxn>
                <a:cxn ang="0">
                  <a:pos x="12" y="5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10" y="4"/>
                </a:cxn>
                <a:cxn ang="0">
                  <a:pos x="9" y="4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2" y="3"/>
                </a:cxn>
                <a:cxn ang="0">
                  <a:pos x="4" y="3"/>
                </a:cxn>
                <a:cxn ang="0">
                  <a:pos x="5" y="3"/>
                </a:cxn>
                <a:cxn ang="0">
                  <a:pos x="6" y="3"/>
                </a:cxn>
                <a:cxn ang="0">
                  <a:pos x="7" y="3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7" y="6"/>
                </a:cxn>
                <a:cxn ang="0">
                  <a:pos x="7" y="6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8" y="7"/>
                </a:cxn>
                <a:cxn ang="0">
                  <a:pos x="7" y="6"/>
                </a:cxn>
                <a:cxn ang="0">
                  <a:pos x="7" y="6"/>
                </a:cxn>
                <a:cxn ang="0">
                  <a:pos x="8" y="6"/>
                </a:cxn>
                <a:cxn ang="0">
                  <a:pos x="8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10" y="6"/>
                </a:cxn>
                <a:cxn ang="0">
                  <a:pos x="11" y="7"/>
                </a:cxn>
                <a:cxn ang="0">
                  <a:pos x="11" y="8"/>
                </a:cxn>
                <a:cxn ang="0">
                  <a:pos x="11" y="9"/>
                </a:cxn>
                <a:cxn ang="0">
                  <a:pos x="11" y="10"/>
                </a:cxn>
                <a:cxn ang="0">
                  <a:pos x="11" y="10"/>
                </a:cxn>
                <a:cxn ang="0">
                  <a:pos x="11" y="11"/>
                </a:cxn>
              </a:cxnLst>
              <a:rect l="0" t="0" r="r" b="b"/>
              <a:pathLst>
                <a:path w="14" h="12">
                  <a:moveTo>
                    <a:pt x="11" y="11"/>
                  </a:moveTo>
                  <a:lnTo>
                    <a:pt x="11" y="11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3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8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1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70" name="Freeform 94"/>
            <p:cNvSpPr>
              <a:spLocks/>
            </p:cNvSpPr>
            <p:nvPr/>
          </p:nvSpPr>
          <p:spPr bwMode="auto">
            <a:xfrm>
              <a:off x="11377" y="5396"/>
              <a:ext cx="7" cy="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71" name="Freeform 95"/>
            <p:cNvSpPr>
              <a:spLocks/>
            </p:cNvSpPr>
            <p:nvPr/>
          </p:nvSpPr>
          <p:spPr bwMode="auto">
            <a:xfrm>
              <a:off x="11372" y="5383"/>
              <a:ext cx="9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1"/>
                </a:cxn>
                <a:cxn ang="0">
                  <a:pos x="3" y="4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0" y="0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3" y="1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72" name="Freeform 96"/>
            <p:cNvSpPr>
              <a:spLocks/>
            </p:cNvSpPr>
            <p:nvPr/>
          </p:nvSpPr>
          <p:spPr bwMode="auto">
            <a:xfrm>
              <a:off x="11381" y="5393"/>
              <a:ext cx="26" cy="8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7" y="3"/>
                </a:cxn>
                <a:cxn ang="0">
                  <a:pos x="5" y="3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1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9" y="2"/>
                </a:cxn>
                <a:cxn ang="0">
                  <a:pos x="9" y="2"/>
                </a:cxn>
                <a:cxn ang="0">
                  <a:pos x="9" y="3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lnTo>
                    <a:pt x="7" y="3"/>
                  </a:lnTo>
                  <a:lnTo>
                    <a:pt x="5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73" name="Freeform 97"/>
            <p:cNvSpPr>
              <a:spLocks/>
            </p:cNvSpPr>
            <p:nvPr/>
          </p:nvSpPr>
          <p:spPr bwMode="auto">
            <a:xfrm>
              <a:off x="11354" y="5276"/>
              <a:ext cx="49" cy="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6" y="3"/>
                </a:cxn>
                <a:cxn ang="0">
                  <a:pos x="8" y="5"/>
                </a:cxn>
                <a:cxn ang="0">
                  <a:pos x="9" y="6"/>
                </a:cxn>
                <a:cxn ang="0">
                  <a:pos x="9" y="8"/>
                </a:cxn>
                <a:cxn ang="0">
                  <a:pos x="10" y="9"/>
                </a:cxn>
                <a:cxn ang="0">
                  <a:pos x="10" y="10"/>
                </a:cxn>
                <a:cxn ang="0">
                  <a:pos x="11" y="10"/>
                </a:cxn>
                <a:cxn ang="0">
                  <a:pos x="12" y="10"/>
                </a:cxn>
                <a:cxn ang="0">
                  <a:pos x="13" y="10"/>
                </a:cxn>
                <a:cxn ang="0">
                  <a:pos x="13" y="10"/>
                </a:cxn>
                <a:cxn ang="0">
                  <a:pos x="14" y="10"/>
                </a:cxn>
                <a:cxn ang="0">
                  <a:pos x="15" y="8"/>
                </a:cxn>
                <a:cxn ang="0">
                  <a:pos x="15" y="6"/>
                </a:cxn>
                <a:cxn ang="0">
                  <a:pos x="16" y="5"/>
                </a:cxn>
                <a:cxn ang="0">
                  <a:pos x="17" y="3"/>
                </a:cxn>
                <a:cxn ang="0">
                  <a:pos x="18" y="2"/>
                </a:cxn>
                <a:cxn ang="0">
                  <a:pos x="19" y="2"/>
                </a:cxn>
                <a:cxn ang="0">
                  <a:pos x="19" y="2"/>
                </a:cxn>
                <a:cxn ang="0">
                  <a:pos x="19" y="3"/>
                </a:cxn>
                <a:cxn ang="0">
                  <a:pos x="18" y="4"/>
                </a:cxn>
                <a:cxn ang="0">
                  <a:pos x="17" y="5"/>
                </a:cxn>
                <a:cxn ang="0">
                  <a:pos x="17" y="10"/>
                </a:cxn>
                <a:cxn ang="0">
                  <a:pos x="17" y="11"/>
                </a:cxn>
                <a:cxn ang="0">
                  <a:pos x="17" y="13"/>
                </a:cxn>
                <a:cxn ang="0">
                  <a:pos x="16" y="15"/>
                </a:cxn>
                <a:cxn ang="0">
                  <a:pos x="15" y="17"/>
                </a:cxn>
                <a:cxn ang="0">
                  <a:pos x="14" y="17"/>
                </a:cxn>
                <a:cxn ang="0">
                  <a:pos x="13" y="17"/>
                </a:cxn>
                <a:cxn ang="0">
                  <a:pos x="9" y="17"/>
                </a:cxn>
                <a:cxn ang="0">
                  <a:pos x="7" y="17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5" y="18"/>
                </a:cxn>
                <a:cxn ang="0">
                  <a:pos x="5" y="17"/>
                </a:cxn>
                <a:cxn ang="0">
                  <a:pos x="4" y="17"/>
                </a:cxn>
                <a:cxn ang="0">
                  <a:pos x="5" y="16"/>
                </a:cxn>
                <a:cxn ang="0">
                  <a:pos x="5" y="14"/>
                </a:cxn>
                <a:cxn ang="0">
                  <a:pos x="5" y="13"/>
                </a:cxn>
                <a:cxn ang="0">
                  <a:pos x="6" y="12"/>
                </a:cxn>
                <a:cxn ang="0">
                  <a:pos x="6" y="11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6" y="8"/>
                </a:cxn>
                <a:cxn ang="0">
                  <a:pos x="7" y="8"/>
                </a:cxn>
                <a:cxn ang="0">
                  <a:pos x="7" y="7"/>
                </a:cxn>
                <a:cxn ang="0">
                  <a:pos x="6" y="7"/>
                </a:cxn>
                <a:cxn ang="0">
                  <a:pos x="5" y="6"/>
                </a:cxn>
                <a:cxn ang="0">
                  <a:pos x="4" y="5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w="20" h="19">
                  <a:moveTo>
                    <a:pt x="0" y="0"/>
                  </a:moveTo>
                  <a:lnTo>
                    <a:pt x="1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5" y="8"/>
                  </a:lnTo>
                  <a:lnTo>
                    <a:pt x="15" y="6"/>
                  </a:lnTo>
                  <a:lnTo>
                    <a:pt x="16" y="5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8" y="4"/>
                  </a:lnTo>
                  <a:lnTo>
                    <a:pt x="17" y="5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7" y="13"/>
                  </a:lnTo>
                  <a:lnTo>
                    <a:pt x="16" y="15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9" y="17"/>
                  </a:lnTo>
                  <a:lnTo>
                    <a:pt x="7" y="17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4" y="17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6" y="7"/>
                  </a:lnTo>
                  <a:lnTo>
                    <a:pt x="5" y="6"/>
                  </a:lnTo>
                  <a:lnTo>
                    <a:pt x="4" y="5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74" name="Freeform 98"/>
            <p:cNvSpPr>
              <a:spLocks/>
            </p:cNvSpPr>
            <p:nvPr/>
          </p:nvSpPr>
          <p:spPr bwMode="auto">
            <a:xfrm>
              <a:off x="11342" y="5292"/>
              <a:ext cx="12" cy="24"/>
            </a:xfrm>
            <a:custGeom>
              <a:avLst/>
              <a:gdLst/>
              <a:ahLst/>
              <a:cxnLst>
                <a:cxn ang="0">
                  <a:pos x="2" y="9"/>
                </a:cxn>
                <a:cxn ang="0">
                  <a:pos x="2" y="9"/>
                </a:cxn>
                <a:cxn ang="0">
                  <a:pos x="1" y="9"/>
                </a:cxn>
                <a:cxn ang="0">
                  <a:pos x="1" y="9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3" y="3"/>
                </a:cxn>
                <a:cxn ang="0">
                  <a:pos x="4" y="4"/>
                </a:cxn>
                <a:cxn ang="0">
                  <a:pos x="4" y="6"/>
                </a:cxn>
                <a:cxn ang="0">
                  <a:pos x="4" y="7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9"/>
                </a:cxn>
                <a:cxn ang="0">
                  <a:pos x="3" y="9"/>
                </a:cxn>
                <a:cxn ang="0">
                  <a:pos x="3" y="9"/>
                </a:cxn>
                <a:cxn ang="0">
                  <a:pos x="2" y="9"/>
                </a:cxn>
              </a:cxnLst>
              <a:rect l="0" t="0" r="r" b="b"/>
              <a:pathLst>
                <a:path w="5" h="10">
                  <a:moveTo>
                    <a:pt x="2" y="9"/>
                  </a:moveTo>
                  <a:lnTo>
                    <a:pt x="2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9"/>
                  </a:lnTo>
                  <a:lnTo>
                    <a:pt x="3" y="9"/>
                  </a:lnTo>
                  <a:lnTo>
                    <a:pt x="3" y="9"/>
                  </a:lnTo>
                  <a:lnTo>
                    <a:pt x="2" y="9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75" name="Freeform 99"/>
            <p:cNvSpPr>
              <a:spLocks/>
            </p:cNvSpPr>
            <p:nvPr/>
          </p:nvSpPr>
          <p:spPr bwMode="auto">
            <a:xfrm>
              <a:off x="11336" y="5341"/>
              <a:ext cx="16" cy="10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3" y="2"/>
                </a:cxn>
              </a:cxnLst>
              <a:rect l="0" t="0" r="r" b="b"/>
              <a:pathLst>
                <a:path w="6" h="4">
                  <a:moveTo>
                    <a:pt x="3" y="2"/>
                  </a:move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2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276" name="Freeform 100"/>
            <p:cNvSpPr>
              <a:spLocks/>
            </p:cNvSpPr>
            <p:nvPr/>
          </p:nvSpPr>
          <p:spPr bwMode="auto">
            <a:xfrm>
              <a:off x="11330" y="5351"/>
              <a:ext cx="16" cy="28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1" y="1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1" y="7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3" y="3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6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3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5" y="8"/>
                </a:cxn>
                <a:cxn ang="0">
                  <a:pos x="6" y="9"/>
                </a:cxn>
                <a:cxn ang="0">
                  <a:pos x="6" y="9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4" y="9"/>
                </a:cxn>
                <a:cxn ang="0">
                  <a:pos x="4" y="9"/>
                </a:cxn>
                <a:cxn ang="0">
                  <a:pos x="3" y="9"/>
                </a:cxn>
                <a:cxn ang="0">
                  <a:pos x="2" y="10"/>
                </a:cxn>
              </a:cxnLst>
              <a:rect l="0" t="0" r="r" b="b"/>
              <a:pathLst>
                <a:path w="7" h="11">
                  <a:moveTo>
                    <a:pt x="2" y="10"/>
                  </a:moveTo>
                  <a:lnTo>
                    <a:pt x="1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5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4" y="9"/>
                  </a:lnTo>
                  <a:lnTo>
                    <a:pt x="4" y="9"/>
                  </a:lnTo>
                  <a:lnTo>
                    <a:pt x="3" y="9"/>
                  </a:lnTo>
                  <a:lnTo>
                    <a:pt x="2" y="10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277" name="Freeform 101"/>
          <p:cNvSpPr>
            <a:spLocks/>
          </p:cNvSpPr>
          <p:nvPr/>
        </p:nvSpPr>
        <p:spPr bwMode="auto">
          <a:xfrm>
            <a:off x="5668963" y="2505075"/>
            <a:ext cx="314325" cy="12700"/>
          </a:xfrm>
          <a:custGeom>
            <a:avLst/>
            <a:gdLst/>
            <a:ahLst/>
            <a:cxnLst>
              <a:cxn ang="0">
                <a:pos x="179" y="2"/>
              </a:cxn>
              <a:cxn ang="0">
                <a:pos x="97" y="0"/>
              </a:cxn>
              <a:cxn ang="0">
                <a:pos x="42" y="3"/>
              </a:cxn>
              <a:cxn ang="0">
                <a:pos x="0" y="7"/>
              </a:cxn>
            </a:cxnLst>
            <a:rect l="0" t="0" r="r" b="b"/>
            <a:pathLst>
              <a:path w="180" h="8">
                <a:moveTo>
                  <a:pt x="179" y="2"/>
                </a:moveTo>
                <a:lnTo>
                  <a:pt x="97" y="0"/>
                </a:lnTo>
                <a:lnTo>
                  <a:pt x="42" y="3"/>
                </a:lnTo>
                <a:lnTo>
                  <a:pt x="0" y="7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78" name="Freeform 102"/>
          <p:cNvSpPr>
            <a:spLocks/>
          </p:cNvSpPr>
          <p:nvPr/>
        </p:nvSpPr>
        <p:spPr bwMode="auto">
          <a:xfrm>
            <a:off x="5518150" y="2222500"/>
            <a:ext cx="450850" cy="53975"/>
          </a:xfrm>
          <a:custGeom>
            <a:avLst/>
            <a:gdLst/>
            <a:ahLst/>
            <a:cxnLst>
              <a:cxn ang="0">
                <a:pos x="258" y="33"/>
              </a:cxn>
              <a:cxn ang="0">
                <a:pos x="164" y="17"/>
              </a:cxn>
              <a:cxn ang="0">
                <a:pos x="112" y="10"/>
              </a:cxn>
              <a:cxn ang="0">
                <a:pos x="60" y="12"/>
              </a:cxn>
              <a:cxn ang="0">
                <a:pos x="27" y="12"/>
              </a:cxn>
              <a:cxn ang="0">
                <a:pos x="0" y="0"/>
              </a:cxn>
            </a:cxnLst>
            <a:rect l="0" t="0" r="r" b="b"/>
            <a:pathLst>
              <a:path w="259" h="34">
                <a:moveTo>
                  <a:pt x="258" y="33"/>
                </a:moveTo>
                <a:lnTo>
                  <a:pt x="164" y="17"/>
                </a:lnTo>
                <a:lnTo>
                  <a:pt x="112" y="10"/>
                </a:lnTo>
                <a:lnTo>
                  <a:pt x="60" y="12"/>
                </a:lnTo>
                <a:lnTo>
                  <a:pt x="27" y="12"/>
                </a:lnTo>
                <a:lnTo>
                  <a:pt x="0" y="0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79" name="Freeform 103"/>
          <p:cNvSpPr>
            <a:spLocks/>
          </p:cNvSpPr>
          <p:nvPr/>
        </p:nvSpPr>
        <p:spPr bwMode="auto">
          <a:xfrm>
            <a:off x="3276600" y="2384425"/>
            <a:ext cx="317500" cy="341313"/>
          </a:xfrm>
          <a:custGeom>
            <a:avLst/>
            <a:gdLst/>
            <a:ahLst/>
            <a:cxnLst>
              <a:cxn ang="0">
                <a:pos x="0" y="219"/>
              </a:cxn>
              <a:cxn ang="0">
                <a:pos x="7" y="202"/>
              </a:cxn>
              <a:cxn ang="0">
                <a:pos x="15" y="190"/>
              </a:cxn>
              <a:cxn ang="0">
                <a:pos x="29" y="180"/>
              </a:cxn>
              <a:cxn ang="0">
                <a:pos x="36" y="165"/>
              </a:cxn>
              <a:cxn ang="0">
                <a:pos x="38" y="153"/>
              </a:cxn>
              <a:cxn ang="0">
                <a:pos x="34" y="141"/>
              </a:cxn>
              <a:cxn ang="0">
                <a:pos x="34" y="130"/>
              </a:cxn>
              <a:cxn ang="0">
                <a:pos x="43" y="123"/>
              </a:cxn>
              <a:cxn ang="0">
                <a:pos x="57" y="120"/>
              </a:cxn>
              <a:cxn ang="0">
                <a:pos x="71" y="110"/>
              </a:cxn>
              <a:cxn ang="0">
                <a:pos x="82" y="110"/>
              </a:cxn>
              <a:cxn ang="0">
                <a:pos x="96" y="112"/>
              </a:cxn>
              <a:cxn ang="0">
                <a:pos x="101" y="103"/>
              </a:cxn>
              <a:cxn ang="0">
                <a:pos x="112" y="94"/>
              </a:cxn>
              <a:cxn ang="0">
                <a:pos x="129" y="88"/>
              </a:cxn>
              <a:cxn ang="0">
                <a:pos x="141" y="82"/>
              </a:cxn>
              <a:cxn ang="0">
                <a:pos x="148" y="72"/>
              </a:cxn>
              <a:cxn ang="0">
                <a:pos x="150" y="60"/>
              </a:cxn>
              <a:cxn ang="0">
                <a:pos x="153" y="46"/>
              </a:cxn>
              <a:cxn ang="0">
                <a:pos x="156" y="41"/>
              </a:cxn>
              <a:cxn ang="0">
                <a:pos x="162" y="34"/>
              </a:cxn>
              <a:cxn ang="0">
                <a:pos x="169" y="17"/>
              </a:cxn>
              <a:cxn ang="0">
                <a:pos x="174" y="5"/>
              </a:cxn>
              <a:cxn ang="0">
                <a:pos x="179" y="0"/>
              </a:cxn>
            </a:cxnLst>
            <a:rect l="0" t="0" r="r" b="b"/>
            <a:pathLst>
              <a:path w="180" h="220">
                <a:moveTo>
                  <a:pt x="0" y="219"/>
                </a:moveTo>
                <a:lnTo>
                  <a:pt x="7" y="202"/>
                </a:lnTo>
                <a:lnTo>
                  <a:pt x="15" y="190"/>
                </a:lnTo>
                <a:lnTo>
                  <a:pt x="29" y="180"/>
                </a:lnTo>
                <a:lnTo>
                  <a:pt x="36" y="165"/>
                </a:lnTo>
                <a:lnTo>
                  <a:pt x="38" y="153"/>
                </a:lnTo>
                <a:lnTo>
                  <a:pt x="34" y="141"/>
                </a:lnTo>
                <a:lnTo>
                  <a:pt x="34" y="130"/>
                </a:lnTo>
                <a:lnTo>
                  <a:pt x="43" y="123"/>
                </a:lnTo>
                <a:lnTo>
                  <a:pt x="57" y="120"/>
                </a:lnTo>
                <a:lnTo>
                  <a:pt x="71" y="110"/>
                </a:lnTo>
                <a:lnTo>
                  <a:pt x="82" y="110"/>
                </a:lnTo>
                <a:lnTo>
                  <a:pt x="96" y="112"/>
                </a:lnTo>
                <a:lnTo>
                  <a:pt x="101" y="103"/>
                </a:lnTo>
                <a:lnTo>
                  <a:pt x="112" y="94"/>
                </a:lnTo>
                <a:lnTo>
                  <a:pt x="129" y="88"/>
                </a:lnTo>
                <a:lnTo>
                  <a:pt x="141" y="82"/>
                </a:lnTo>
                <a:lnTo>
                  <a:pt x="148" y="72"/>
                </a:lnTo>
                <a:lnTo>
                  <a:pt x="150" y="60"/>
                </a:lnTo>
                <a:lnTo>
                  <a:pt x="153" y="46"/>
                </a:lnTo>
                <a:lnTo>
                  <a:pt x="156" y="41"/>
                </a:lnTo>
                <a:lnTo>
                  <a:pt x="162" y="34"/>
                </a:lnTo>
                <a:lnTo>
                  <a:pt x="169" y="17"/>
                </a:lnTo>
                <a:lnTo>
                  <a:pt x="174" y="5"/>
                </a:lnTo>
                <a:lnTo>
                  <a:pt x="179" y="0"/>
                </a:lnTo>
              </a:path>
            </a:pathLst>
          </a:custGeom>
          <a:noFill/>
          <a:ln w="12700" cap="rnd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80" name="Freeform 104"/>
          <p:cNvSpPr>
            <a:spLocks/>
          </p:cNvSpPr>
          <p:nvPr/>
        </p:nvSpPr>
        <p:spPr bwMode="auto">
          <a:xfrm>
            <a:off x="4745038" y="2295525"/>
            <a:ext cx="58737" cy="153988"/>
          </a:xfrm>
          <a:custGeom>
            <a:avLst/>
            <a:gdLst/>
            <a:ahLst/>
            <a:cxnLst>
              <a:cxn ang="0">
                <a:pos x="78" y="0"/>
              </a:cxn>
              <a:cxn ang="0">
                <a:pos x="78" y="41"/>
              </a:cxn>
              <a:cxn ang="0">
                <a:pos x="83" y="66"/>
              </a:cxn>
              <a:cxn ang="0">
                <a:pos x="75" y="95"/>
              </a:cxn>
              <a:cxn ang="0">
                <a:pos x="65" y="124"/>
              </a:cxn>
              <a:cxn ang="0">
                <a:pos x="63" y="153"/>
              </a:cxn>
              <a:cxn ang="0">
                <a:pos x="53" y="180"/>
              </a:cxn>
              <a:cxn ang="0">
                <a:pos x="28" y="212"/>
              </a:cxn>
              <a:cxn ang="0">
                <a:pos x="0" y="242"/>
              </a:cxn>
            </a:cxnLst>
            <a:rect l="0" t="0" r="r" b="b"/>
            <a:pathLst>
              <a:path w="83" h="242">
                <a:moveTo>
                  <a:pt x="78" y="0"/>
                </a:moveTo>
                <a:lnTo>
                  <a:pt x="78" y="41"/>
                </a:lnTo>
                <a:lnTo>
                  <a:pt x="83" y="66"/>
                </a:lnTo>
                <a:lnTo>
                  <a:pt x="75" y="95"/>
                </a:lnTo>
                <a:lnTo>
                  <a:pt x="65" y="124"/>
                </a:lnTo>
                <a:lnTo>
                  <a:pt x="63" y="153"/>
                </a:lnTo>
                <a:lnTo>
                  <a:pt x="53" y="180"/>
                </a:lnTo>
                <a:lnTo>
                  <a:pt x="28" y="212"/>
                </a:lnTo>
                <a:lnTo>
                  <a:pt x="0" y="242"/>
                </a:lnTo>
              </a:path>
            </a:pathLst>
          </a:custGeom>
          <a:noFill/>
          <a:ln w="12700" cap="rnd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81" name="Freeform 105"/>
          <p:cNvSpPr>
            <a:spLocks/>
          </p:cNvSpPr>
          <p:nvPr/>
        </p:nvSpPr>
        <p:spPr bwMode="auto">
          <a:xfrm>
            <a:off x="4610100" y="2562225"/>
            <a:ext cx="57150" cy="1539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31" y="25"/>
              </a:cxn>
              <a:cxn ang="0">
                <a:pos x="24" y="39"/>
              </a:cxn>
              <a:cxn ang="0">
                <a:pos x="19" y="51"/>
              </a:cxn>
              <a:cxn ang="0">
                <a:pos x="7" y="60"/>
              </a:cxn>
              <a:cxn ang="0">
                <a:pos x="4" y="67"/>
              </a:cxn>
              <a:cxn ang="0">
                <a:pos x="2" y="80"/>
              </a:cxn>
              <a:cxn ang="0">
                <a:pos x="0" y="92"/>
              </a:cxn>
              <a:cxn ang="0">
                <a:pos x="0" y="99"/>
              </a:cxn>
            </a:cxnLst>
            <a:rect l="0" t="0" r="r" b="b"/>
            <a:pathLst>
              <a:path w="32" h="100">
                <a:moveTo>
                  <a:pt x="29" y="0"/>
                </a:moveTo>
                <a:lnTo>
                  <a:pt x="31" y="25"/>
                </a:lnTo>
                <a:lnTo>
                  <a:pt x="24" y="39"/>
                </a:lnTo>
                <a:lnTo>
                  <a:pt x="19" y="51"/>
                </a:lnTo>
                <a:lnTo>
                  <a:pt x="7" y="60"/>
                </a:lnTo>
                <a:lnTo>
                  <a:pt x="4" y="67"/>
                </a:lnTo>
                <a:lnTo>
                  <a:pt x="2" y="80"/>
                </a:lnTo>
                <a:lnTo>
                  <a:pt x="0" y="92"/>
                </a:lnTo>
                <a:lnTo>
                  <a:pt x="0" y="99"/>
                </a:lnTo>
              </a:path>
            </a:pathLst>
          </a:custGeom>
          <a:noFill/>
          <a:ln w="12700" cap="rnd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82" name="Freeform 106"/>
          <p:cNvSpPr>
            <a:spLocks/>
          </p:cNvSpPr>
          <p:nvPr/>
        </p:nvSpPr>
        <p:spPr bwMode="auto">
          <a:xfrm>
            <a:off x="5354638" y="2171700"/>
            <a:ext cx="22225" cy="284163"/>
          </a:xfrm>
          <a:custGeom>
            <a:avLst/>
            <a:gdLst/>
            <a:ahLst/>
            <a:cxnLst>
              <a:cxn ang="0">
                <a:pos x="10" y="0"/>
              </a:cxn>
              <a:cxn ang="0">
                <a:pos x="7" y="36"/>
              </a:cxn>
              <a:cxn ang="0">
                <a:pos x="0" y="62"/>
              </a:cxn>
              <a:cxn ang="0">
                <a:pos x="3" y="91"/>
              </a:cxn>
              <a:cxn ang="0">
                <a:pos x="9" y="101"/>
              </a:cxn>
              <a:cxn ang="0">
                <a:pos x="12" y="117"/>
              </a:cxn>
              <a:cxn ang="0">
                <a:pos x="7" y="127"/>
              </a:cxn>
              <a:cxn ang="0">
                <a:pos x="2" y="144"/>
              </a:cxn>
              <a:cxn ang="0">
                <a:pos x="0" y="161"/>
              </a:cxn>
              <a:cxn ang="0">
                <a:pos x="2" y="172"/>
              </a:cxn>
              <a:cxn ang="0">
                <a:pos x="2" y="182"/>
              </a:cxn>
            </a:cxnLst>
            <a:rect l="0" t="0" r="r" b="b"/>
            <a:pathLst>
              <a:path w="13" h="183">
                <a:moveTo>
                  <a:pt x="10" y="0"/>
                </a:moveTo>
                <a:lnTo>
                  <a:pt x="7" y="36"/>
                </a:lnTo>
                <a:lnTo>
                  <a:pt x="0" y="62"/>
                </a:lnTo>
                <a:lnTo>
                  <a:pt x="3" y="91"/>
                </a:lnTo>
                <a:lnTo>
                  <a:pt x="9" y="101"/>
                </a:lnTo>
                <a:lnTo>
                  <a:pt x="12" y="117"/>
                </a:lnTo>
                <a:lnTo>
                  <a:pt x="7" y="127"/>
                </a:lnTo>
                <a:lnTo>
                  <a:pt x="2" y="144"/>
                </a:lnTo>
                <a:lnTo>
                  <a:pt x="0" y="161"/>
                </a:lnTo>
                <a:lnTo>
                  <a:pt x="2" y="172"/>
                </a:lnTo>
                <a:lnTo>
                  <a:pt x="2" y="182"/>
                </a:lnTo>
              </a:path>
            </a:pathLst>
          </a:custGeom>
          <a:noFill/>
          <a:ln w="12700" cap="rnd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83" name="Freeform 107"/>
          <p:cNvSpPr>
            <a:spLocks/>
          </p:cNvSpPr>
          <p:nvPr/>
        </p:nvSpPr>
        <p:spPr bwMode="auto">
          <a:xfrm>
            <a:off x="5732463" y="1833563"/>
            <a:ext cx="236537" cy="358775"/>
          </a:xfrm>
          <a:custGeom>
            <a:avLst/>
            <a:gdLst/>
            <a:ahLst/>
            <a:cxnLst>
              <a:cxn ang="0">
                <a:pos x="127" y="98"/>
              </a:cxn>
              <a:cxn ang="0">
                <a:pos x="105" y="85"/>
              </a:cxn>
              <a:cxn ang="0">
                <a:pos x="95" y="73"/>
              </a:cxn>
              <a:cxn ang="0">
                <a:pos x="101" y="62"/>
              </a:cxn>
              <a:cxn ang="0">
                <a:pos x="104" y="39"/>
              </a:cxn>
              <a:cxn ang="0">
                <a:pos x="97" y="33"/>
              </a:cxn>
              <a:cxn ang="0">
                <a:pos x="93" y="21"/>
              </a:cxn>
              <a:cxn ang="0">
                <a:pos x="93" y="4"/>
              </a:cxn>
              <a:cxn ang="0">
                <a:pos x="88" y="4"/>
              </a:cxn>
              <a:cxn ang="0">
                <a:pos x="83" y="9"/>
              </a:cxn>
              <a:cxn ang="0">
                <a:pos x="81" y="21"/>
              </a:cxn>
              <a:cxn ang="0">
                <a:pos x="88" y="45"/>
              </a:cxn>
              <a:cxn ang="0">
                <a:pos x="85" y="53"/>
              </a:cxn>
              <a:cxn ang="0">
                <a:pos x="80" y="67"/>
              </a:cxn>
              <a:cxn ang="0">
                <a:pos x="80" y="77"/>
              </a:cxn>
              <a:cxn ang="0">
                <a:pos x="78" y="85"/>
              </a:cxn>
              <a:cxn ang="0">
                <a:pos x="79" y="93"/>
              </a:cxn>
              <a:cxn ang="0">
                <a:pos x="73" y="93"/>
              </a:cxn>
              <a:cxn ang="0">
                <a:pos x="67" y="86"/>
              </a:cxn>
              <a:cxn ang="0">
                <a:pos x="62" y="81"/>
              </a:cxn>
              <a:cxn ang="0">
                <a:pos x="60" y="93"/>
              </a:cxn>
              <a:cxn ang="0">
                <a:pos x="50" y="93"/>
              </a:cxn>
              <a:cxn ang="0">
                <a:pos x="37" y="90"/>
              </a:cxn>
              <a:cxn ang="0">
                <a:pos x="33" y="83"/>
              </a:cxn>
              <a:cxn ang="0">
                <a:pos x="27" y="74"/>
              </a:cxn>
              <a:cxn ang="0">
                <a:pos x="17" y="70"/>
              </a:cxn>
              <a:cxn ang="0">
                <a:pos x="13" y="76"/>
              </a:cxn>
              <a:cxn ang="0">
                <a:pos x="6" y="67"/>
              </a:cxn>
              <a:cxn ang="0">
                <a:pos x="0" y="68"/>
              </a:cxn>
              <a:cxn ang="0">
                <a:pos x="6" y="79"/>
              </a:cxn>
              <a:cxn ang="0">
                <a:pos x="13" y="93"/>
              </a:cxn>
              <a:cxn ang="0">
                <a:pos x="22" y="106"/>
              </a:cxn>
              <a:cxn ang="0">
                <a:pos x="43" y="114"/>
              </a:cxn>
              <a:cxn ang="0">
                <a:pos x="49" y="114"/>
              </a:cxn>
              <a:cxn ang="0">
                <a:pos x="59" y="120"/>
              </a:cxn>
              <a:cxn ang="0">
                <a:pos x="73" y="120"/>
              </a:cxn>
              <a:cxn ang="0">
                <a:pos x="85" y="111"/>
              </a:cxn>
              <a:cxn ang="0">
                <a:pos x="99" y="108"/>
              </a:cxn>
              <a:cxn ang="0">
                <a:pos x="99" y="122"/>
              </a:cxn>
              <a:cxn ang="0">
                <a:pos x="89" y="127"/>
              </a:cxn>
              <a:cxn ang="0">
                <a:pos x="84" y="129"/>
              </a:cxn>
              <a:cxn ang="0">
                <a:pos x="83" y="138"/>
              </a:cxn>
              <a:cxn ang="0">
                <a:pos x="87" y="150"/>
              </a:cxn>
              <a:cxn ang="0">
                <a:pos x="86" y="157"/>
              </a:cxn>
              <a:cxn ang="0">
                <a:pos x="92" y="165"/>
              </a:cxn>
              <a:cxn ang="0">
                <a:pos x="89" y="172"/>
              </a:cxn>
              <a:cxn ang="0">
                <a:pos x="93" y="178"/>
              </a:cxn>
              <a:cxn ang="0">
                <a:pos x="98" y="186"/>
              </a:cxn>
              <a:cxn ang="0">
                <a:pos x="93" y="194"/>
              </a:cxn>
              <a:cxn ang="0">
                <a:pos x="99" y="205"/>
              </a:cxn>
              <a:cxn ang="0">
                <a:pos x="111" y="213"/>
              </a:cxn>
              <a:cxn ang="0">
                <a:pos x="115" y="221"/>
              </a:cxn>
              <a:cxn ang="0">
                <a:pos x="125" y="228"/>
              </a:cxn>
              <a:cxn ang="0">
                <a:pos x="132" y="108"/>
              </a:cxn>
            </a:cxnLst>
            <a:rect l="0" t="0" r="r" b="b"/>
            <a:pathLst>
              <a:path w="134" h="230">
                <a:moveTo>
                  <a:pt x="132" y="108"/>
                </a:moveTo>
                <a:lnTo>
                  <a:pt x="127" y="98"/>
                </a:lnTo>
                <a:lnTo>
                  <a:pt x="116" y="88"/>
                </a:lnTo>
                <a:lnTo>
                  <a:pt x="105" y="85"/>
                </a:lnTo>
                <a:lnTo>
                  <a:pt x="95" y="81"/>
                </a:lnTo>
                <a:lnTo>
                  <a:pt x="95" y="73"/>
                </a:lnTo>
                <a:lnTo>
                  <a:pt x="96" y="67"/>
                </a:lnTo>
                <a:lnTo>
                  <a:pt x="101" y="62"/>
                </a:lnTo>
                <a:lnTo>
                  <a:pt x="102" y="52"/>
                </a:lnTo>
                <a:lnTo>
                  <a:pt x="104" y="39"/>
                </a:lnTo>
                <a:lnTo>
                  <a:pt x="101" y="35"/>
                </a:lnTo>
                <a:lnTo>
                  <a:pt x="97" y="33"/>
                </a:lnTo>
                <a:lnTo>
                  <a:pt x="95" y="28"/>
                </a:lnTo>
                <a:lnTo>
                  <a:pt x="93" y="21"/>
                </a:lnTo>
                <a:lnTo>
                  <a:pt x="93" y="14"/>
                </a:lnTo>
                <a:lnTo>
                  <a:pt x="93" y="4"/>
                </a:lnTo>
                <a:lnTo>
                  <a:pt x="92" y="0"/>
                </a:lnTo>
                <a:lnTo>
                  <a:pt x="88" y="4"/>
                </a:lnTo>
                <a:lnTo>
                  <a:pt x="85" y="8"/>
                </a:lnTo>
                <a:lnTo>
                  <a:pt x="83" y="9"/>
                </a:lnTo>
                <a:lnTo>
                  <a:pt x="81" y="13"/>
                </a:lnTo>
                <a:lnTo>
                  <a:pt x="81" y="21"/>
                </a:lnTo>
                <a:lnTo>
                  <a:pt x="81" y="33"/>
                </a:lnTo>
                <a:lnTo>
                  <a:pt x="88" y="45"/>
                </a:lnTo>
                <a:lnTo>
                  <a:pt x="89" y="49"/>
                </a:lnTo>
                <a:lnTo>
                  <a:pt x="85" y="53"/>
                </a:lnTo>
                <a:lnTo>
                  <a:pt x="81" y="57"/>
                </a:lnTo>
                <a:lnTo>
                  <a:pt x="80" y="67"/>
                </a:lnTo>
                <a:lnTo>
                  <a:pt x="80" y="73"/>
                </a:lnTo>
                <a:lnTo>
                  <a:pt x="80" y="77"/>
                </a:lnTo>
                <a:lnTo>
                  <a:pt x="78" y="81"/>
                </a:lnTo>
                <a:lnTo>
                  <a:pt x="78" y="85"/>
                </a:lnTo>
                <a:lnTo>
                  <a:pt x="81" y="90"/>
                </a:lnTo>
                <a:lnTo>
                  <a:pt x="79" y="93"/>
                </a:lnTo>
                <a:lnTo>
                  <a:pt x="76" y="93"/>
                </a:lnTo>
                <a:lnTo>
                  <a:pt x="73" y="93"/>
                </a:lnTo>
                <a:lnTo>
                  <a:pt x="70" y="88"/>
                </a:lnTo>
                <a:lnTo>
                  <a:pt x="67" y="86"/>
                </a:lnTo>
                <a:lnTo>
                  <a:pt x="63" y="79"/>
                </a:lnTo>
                <a:lnTo>
                  <a:pt x="62" y="81"/>
                </a:lnTo>
                <a:lnTo>
                  <a:pt x="62" y="89"/>
                </a:lnTo>
                <a:lnTo>
                  <a:pt x="60" y="93"/>
                </a:lnTo>
                <a:lnTo>
                  <a:pt x="57" y="95"/>
                </a:lnTo>
                <a:lnTo>
                  <a:pt x="50" y="93"/>
                </a:lnTo>
                <a:lnTo>
                  <a:pt x="42" y="91"/>
                </a:lnTo>
                <a:lnTo>
                  <a:pt x="37" y="90"/>
                </a:lnTo>
                <a:lnTo>
                  <a:pt x="33" y="88"/>
                </a:lnTo>
                <a:lnTo>
                  <a:pt x="33" y="83"/>
                </a:lnTo>
                <a:lnTo>
                  <a:pt x="32" y="79"/>
                </a:lnTo>
                <a:lnTo>
                  <a:pt x="27" y="74"/>
                </a:lnTo>
                <a:lnTo>
                  <a:pt x="22" y="71"/>
                </a:lnTo>
                <a:lnTo>
                  <a:pt x="17" y="70"/>
                </a:lnTo>
                <a:lnTo>
                  <a:pt x="13" y="74"/>
                </a:lnTo>
                <a:lnTo>
                  <a:pt x="13" y="76"/>
                </a:lnTo>
                <a:lnTo>
                  <a:pt x="9" y="73"/>
                </a:lnTo>
                <a:lnTo>
                  <a:pt x="6" y="67"/>
                </a:lnTo>
                <a:lnTo>
                  <a:pt x="2" y="64"/>
                </a:lnTo>
                <a:lnTo>
                  <a:pt x="0" y="68"/>
                </a:lnTo>
                <a:lnTo>
                  <a:pt x="2" y="72"/>
                </a:lnTo>
                <a:lnTo>
                  <a:pt x="6" y="79"/>
                </a:lnTo>
                <a:lnTo>
                  <a:pt x="9" y="85"/>
                </a:lnTo>
                <a:lnTo>
                  <a:pt x="13" y="93"/>
                </a:lnTo>
                <a:lnTo>
                  <a:pt x="19" y="104"/>
                </a:lnTo>
                <a:lnTo>
                  <a:pt x="22" y="106"/>
                </a:lnTo>
                <a:lnTo>
                  <a:pt x="30" y="111"/>
                </a:lnTo>
                <a:lnTo>
                  <a:pt x="43" y="114"/>
                </a:lnTo>
                <a:lnTo>
                  <a:pt x="48" y="113"/>
                </a:lnTo>
                <a:lnTo>
                  <a:pt x="49" y="114"/>
                </a:lnTo>
                <a:lnTo>
                  <a:pt x="52" y="117"/>
                </a:lnTo>
                <a:lnTo>
                  <a:pt x="59" y="120"/>
                </a:lnTo>
                <a:lnTo>
                  <a:pt x="66" y="121"/>
                </a:lnTo>
                <a:lnTo>
                  <a:pt x="73" y="120"/>
                </a:lnTo>
                <a:lnTo>
                  <a:pt x="78" y="118"/>
                </a:lnTo>
                <a:lnTo>
                  <a:pt x="85" y="111"/>
                </a:lnTo>
                <a:lnTo>
                  <a:pt x="90" y="108"/>
                </a:lnTo>
                <a:lnTo>
                  <a:pt x="99" y="108"/>
                </a:lnTo>
                <a:lnTo>
                  <a:pt x="100" y="115"/>
                </a:lnTo>
                <a:lnTo>
                  <a:pt x="99" y="122"/>
                </a:lnTo>
                <a:lnTo>
                  <a:pt x="96" y="125"/>
                </a:lnTo>
                <a:lnTo>
                  <a:pt x="89" y="127"/>
                </a:lnTo>
                <a:lnTo>
                  <a:pt x="84" y="127"/>
                </a:lnTo>
                <a:lnTo>
                  <a:pt x="84" y="129"/>
                </a:lnTo>
                <a:lnTo>
                  <a:pt x="85" y="134"/>
                </a:lnTo>
                <a:lnTo>
                  <a:pt x="83" y="138"/>
                </a:lnTo>
                <a:lnTo>
                  <a:pt x="85" y="143"/>
                </a:lnTo>
                <a:lnTo>
                  <a:pt x="87" y="150"/>
                </a:lnTo>
                <a:lnTo>
                  <a:pt x="87" y="153"/>
                </a:lnTo>
                <a:lnTo>
                  <a:pt x="86" y="157"/>
                </a:lnTo>
                <a:lnTo>
                  <a:pt x="90" y="162"/>
                </a:lnTo>
                <a:lnTo>
                  <a:pt x="92" y="165"/>
                </a:lnTo>
                <a:lnTo>
                  <a:pt x="89" y="170"/>
                </a:lnTo>
                <a:lnTo>
                  <a:pt x="89" y="172"/>
                </a:lnTo>
                <a:lnTo>
                  <a:pt x="93" y="175"/>
                </a:lnTo>
                <a:lnTo>
                  <a:pt x="93" y="178"/>
                </a:lnTo>
                <a:lnTo>
                  <a:pt x="93" y="183"/>
                </a:lnTo>
                <a:lnTo>
                  <a:pt x="98" y="186"/>
                </a:lnTo>
                <a:lnTo>
                  <a:pt x="94" y="192"/>
                </a:lnTo>
                <a:lnTo>
                  <a:pt x="93" y="194"/>
                </a:lnTo>
                <a:lnTo>
                  <a:pt x="96" y="203"/>
                </a:lnTo>
                <a:lnTo>
                  <a:pt x="99" y="205"/>
                </a:lnTo>
                <a:lnTo>
                  <a:pt x="103" y="208"/>
                </a:lnTo>
                <a:lnTo>
                  <a:pt x="111" y="213"/>
                </a:lnTo>
                <a:lnTo>
                  <a:pt x="112" y="217"/>
                </a:lnTo>
                <a:lnTo>
                  <a:pt x="115" y="221"/>
                </a:lnTo>
                <a:lnTo>
                  <a:pt x="118" y="224"/>
                </a:lnTo>
                <a:lnTo>
                  <a:pt x="125" y="228"/>
                </a:lnTo>
                <a:lnTo>
                  <a:pt x="133" y="229"/>
                </a:lnTo>
                <a:lnTo>
                  <a:pt x="132" y="108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84" name="Freeform 108"/>
          <p:cNvSpPr>
            <a:spLocks/>
          </p:cNvSpPr>
          <p:nvPr/>
        </p:nvSpPr>
        <p:spPr bwMode="auto">
          <a:xfrm>
            <a:off x="3992563" y="2335213"/>
            <a:ext cx="141287" cy="177800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22" y="109"/>
              </a:cxn>
              <a:cxn ang="0">
                <a:pos x="28" y="103"/>
              </a:cxn>
              <a:cxn ang="0">
                <a:pos x="35" y="94"/>
              </a:cxn>
              <a:cxn ang="0">
                <a:pos x="35" y="86"/>
              </a:cxn>
              <a:cxn ang="0">
                <a:pos x="48" y="75"/>
              </a:cxn>
              <a:cxn ang="0">
                <a:pos x="55" y="70"/>
              </a:cxn>
              <a:cxn ang="0">
                <a:pos x="59" y="61"/>
              </a:cxn>
              <a:cxn ang="0">
                <a:pos x="59" y="53"/>
              </a:cxn>
              <a:cxn ang="0">
                <a:pos x="66" y="46"/>
              </a:cxn>
              <a:cxn ang="0">
                <a:pos x="70" y="44"/>
              </a:cxn>
              <a:cxn ang="0">
                <a:pos x="74" y="35"/>
              </a:cxn>
              <a:cxn ang="0">
                <a:pos x="81" y="22"/>
              </a:cxn>
              <a:cxn ang="0">
                <a:pos x="79" y="15"/>
              </a:cxn>
              <a:cxn ang="0">
                <a:pos x="81" y="4"/>
              </a:cxn>
              <a:cxn ang="0">
                <a:pos x="81" y="0"/>
              </a:cxn>
            </a:cxnLst>
            <a:rect l="0" t="0" r="r" b="b"/>
            <a:pathLst>
              <a:path w="82" h="115">
                <a:moveTo>
                  <a:pt x="0" y="114"/>
                </a:moveTo>
                <a:lnTo>
                  <a:pt x="22" y="109"/>
                </a:lnTo>
                <a:lnTo>
                  <a:pt x="28" y="103"/>
                </a:lnTo>
                <a:lnTo>
                  <a:pt x="35" y="94"/>
                </a:lnTo>
                <a:lnTo>
                  <a:pt x="35" y="86"/>
                </a:lnTo>
                <a:lnTo>
                  <a:pt x="48" y="75"/>
                </a:lnTo>
                <a:lnTo>
                  <a:pt x="55" y="70"/>
                </a:lnTo>
                <a:lnTo>
                  <a:pt x="59" y="61"/>
                </a:lnTo>
                <a:lnTo>
                  <a:pt x="59" y="53"/>
                </a:lnTo>
                <a:lnTo>
                  <a:pt x="66" y="46"/>
                </a:lnTo>
                <a:lnTo>
                  <a:pt x="70" y="44"/>
                </a:lnTo>
                <a:lnTo>
                  <a:pt x="74" y="35"/>
                </a:lnTo>
                <a:lnTo>
                  <a:pt x="81" y="22"/>
                </a:lnTo>
                <a:lnTo>
                  <a:pt x="79" y="15"/>
                </a:lnTo>
                <a:lnTo>
                  <a:pt x="81" y="4"/>
                </a:lnTo>
                <a:lnTo>
                  <a:pt x="81" y="0"/>
                </a:lnTo>
              </a:path>
            </a:pathLst>
          </a:custGeom>
          <a:noFill/>
          <a:ln w="12700" cap="rnd" cmpd="sng">
            <a:solidFill>
              <a:srgbClr val="00279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85" name="Line 109"/>
          <p:cNvSpPr>
            <a:spLocks noChangeShapeType="1"/>
          </p:cNvSpPr>
          <p:nvPr/>
        </p:nvSpPr>
        <p:spPr bwMode="auto">
          <a:xfrm flipV="1">
            <a:off x="4459288" y="1674813"/>
            <a:ext cx="3175" cy="1360487"/>
          </a:xfrm>
          <a:prstGeom prst="line">
            <a:avLst/>
          </a:prstGeom>
          <a:noFill/>
          <a:ln w="9525">
            <a:solidFill>
              <a:schemeClr val="bg2"/>
            </a:solidFill>
            <a:prstDash val="lgDashDot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86" name="Freeform 110"/>
          <p:cNvSpPr>
            <a:spLocks/>
          </p:cNvSpPr>
          <p:nvPr/>
        </p:nvSpPr>
        <p:spPr bwMode="auto">
          <a:xfrm>
            <a:off x="4710113" y="1679575"/>
            <a:ext cx="190500" cy="563563"/>
          </a:xfrm>
          <a:custGeom>
            <a:avLst/>
            <a:gdLst/>
            <a:ahLst/>
            <a:cxnLst>
              <a:cxn ang="0">
                <a:pos x="86" y="361"/>
              </a:cxn>
              <a:cxn ang="0">
                <a:pos x="80" y="345"/>
              </a:cxn>
              <a:cxn ang="0">
                <a:pos x="80" y="321"/>
              </a:cxn>
              <a:cxn ang="0">
                <a:pos x="93" y="306"/>
              </a:cxn>
              <a:cxn ang="0">
                <a:pos x="103" y="292"/>
              </a:cxn>
              <a:cxn ang="0">
                <a:pos x="108" y="280"/>
              </a:cxn>
              <a:cxn ang="0">
                <a:pos x="108" y="268"/>
              </a:cxn>
              <a:cxn ang="0">
                <a:pos x="99" y="260"/>
              </a:cxn>
              <a:cxn ang="0">
                <a:pos x="87" y="253"/>
              </a:cxn>
              <a:cxn ang="0">
                <a:pos x="70" y="248"/>
              </a:cxn>
              <a:cxn ang="0">
                <a:pos x="47" y="239"/>
              </a:cxn>
              <a:cxn ang="0">
                <a:pos x="35" y="227"/>
              </a:cxn>
              <a:cxn ang="0">
                <a:pos x="23" y="218"/>
              </a:cxn>
              <a:cxn ang="0">
                <a:pos x="23" y="208"/>
              </a:cxn>
              <a:cxn ang="0">
                <a:pos x="35" y="181"/>
              </a:cxn>
              <a:cxn ang="0">
                <a:pos x="35" y="164"/>
              </a:cxn>
              <a:cxn ang="0">
                <a:pos x="32" y="150"/>
              </a:cxn>
              <a:cxn ang="0">
                <a:pos x="23" y="136"/>
              </a:cxn>
              <a:cxn ang="0">
                <a:pos x="18" y="117"/>
              </a:cxn>
              <a:cxn ang="0">
                <a:pos x="18" y="97"/>
              </a:cxn>
              <a:cxn ang="0">
                <a:pos x="30" y="86"/>
              </a:cxn>
              <a:cxn ang="0">
                <a:pos x="23" y="67"/>
              </a:cxn>
              <a:cxn ang="0">
                <a:pos x="16" y="54"/>
              </a:cxn>
              <a:cxn ang="0">
                <a:pos x="6" y="37"/>
              </a:cxn>
              <a:cxn ang="0">
                <a:pos x="6" y="23"/>
              </a:cxn>
              <a:cxn ang="0">
                <a:pos x="8" y="13"/>
              </a:cxn>
              <a:cxn ang="0">
                <a:pos x="2" y="6"/>
              </a:cxn>
              <a:cxn ang="0">
                <a:pos x="0" y="0"/>
              </a:cxn>
            </a:cxnLst>
            <a:rect l="0" t="0" r="r" b="b"/>
            <a:pathLst>
              <a:path w="109" h="362">
                <a:moveTo>
                  <a:pt x="86" y="361"/>
                </a:moveTo>
                <a:lnTo>
                  <a:pt x="80" y="345"/>
                </a:lnTo>
                <a:lnTo>
                  <a:pt x="80" y="321"/>
                </a:lnTo>
                <a:lnTo>
                  <a:pt x="93" y="306"/>
                </a:lnTo>
                <a:lnTo>
                  <a:pt x="103" y="292"/>
                </a:lnTo>
                <a:lnTo>
                  <a:pt x="108" y="280"/>
                </a:lnTo>
                <a:lnTo>
                  <a:pt x="108" y="268"/>
                </a:lnTo>
                <a:lnTo>
                  <a:pt x="99" y="260"/>
                </a:lnTo>
                <a:lnTo>
                  <a:pt x="87" y="253"/>
                </a:lnTo>
                <a:lnTo>
                  <a:pt x="70" y="248"/>
                </a:lnTo>
                <a:lnTo>
                  <a:pt x="47" y="239"/>
                </a:lnTo>
                <a:lnTo>
                  <a:pt x="35" y="227"/>
                </a:lnTo>
                <a:lnTo>
                  <a:pt x="23" y="218"/>
                </a:lnTo>
                <a:lnTo>
                  <a:pt x="23" y="208"/>
                </a:lnTo>
                <a:lnTo>
                  <a:pt x="35" y="181"/>
                </a:lnTo>
                <a:lnTo>
                  <a:pt x="35" y="164"/>
                </a:lnTo>
                <a:lnTo>
                  <a:pt x="32" y="150"/>
                </a:lnTo>
                <a:lnTo>
                  <a:pt x="23" y="136"/>
                </a:lnTo>
                <a:lnTo>
                  <a:pt x="18" y="117"/>
                </a:lnTo>
                <a:lnTo>
                  <a:pt x="18" y="97"/>
                </a:lnTo>
                <a:lnTo>
                  <a:pt x="30" y="86"/>
                </a:lnTo>
                <a:lnTo>
                  <a:pt x="23" y="67"/>
                </a:lnTo>
                <a:lnTo>
                  <a:pt x="16" y="54"/>
                </a:lnTo>
                <a:lnTo>
                  <a:pt x="6" y="37"/>
                </a:lnTo>
                <a:lnTo>
                  <a:pt x="6" y="23"/>
                </a:lnTo>
                <a:lnTo>
                  <a:pt x="8" y="13"/>
                </a:lnTo>
                <a:lnTo>
                  <a:pt x="2" y="6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87" name="Line 111"/>
          <p:cNvSpPr>
            <a:spLocks noChangeShapeType="1"/>
          </p:cNvSpPr>
          <p:nvPr/>
        </p:nvSpPr>
        <p:spPr bwMode="auto">
          <a:xfrm>
            <a:off x="5135563" y="1687513"/>
            <a:ext cx="1587" cy="338137"/>
          </a:xfrm>
          <a:prstGeom prst="line">
            <a:avLst/>
          </a:prstGeom>
          <a:noFill/>
          <a:ln w="6350" cap="rnd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88" name="Freeform 112"/>
          <p:cNvSpPr>
            <a:spLocks/>
          </p:cNvSpPr>
          <p:nvPr/>
        </p:nvSpPr>
        <p:spPr bwMode="auto">
          <a:xfrm>
            <a:off x="4667250" y="1679575"/>
            <a:ext cx="476250" cy="1330325"/>
          </a:xfrm>
          <a:custGeom>
            <a:avLst/>
            <a:gdLst/>
            <a:ahLst/>
            <a:cxnLst>
              <a:cxn ang="0">
                <a:pos x="0" y="851"/>
              </a:cxn>
              <a:cxn ang="0">
                <a:pos x="19" y="805"/>
              </a:cxn>
              <a:cxn ang="0">
                <a:pos x="60" y="752"/>
              </a:cxn>
              <a:cxn ang="0">
                <a:pos x="131" y="670"/>
              </a:cxn>
              <a:cxn ang="0">
                <a:pos x="197" y="587"/>
              </a:cxn>
              <a:cxn ang="0">
                <a:pos x="218" y="550"/>
              </a:cxn>
              <a:cxn ang="0">
                <a:pos x="231" y="534"/>
              </a:cxn>
              <a:cxn ang="0">
                <a:pos x="236" y="498"/>
              </a:cxn>
              <a:cxn ang="0">
                <a:pos x="245" y="468"/>
              </a:cxn>
              <a:cxn ang="0">
                <a:pos x="260" y="456"/>
              </a:cxn>
              <a:cxn ang="0">
                <a:pos x="261" y="442"/>
              </a:cxn>
              <a:cxn ang="0">
                <a:pos x="270" y="415"/>
              </a:cxn>
              <a:cxn ang="0">
                <a:pos x="263" y="406"/>
              </a:cxn>
              <a:cxn ang="0">
                <a:pos x="258" y="381"/>
              </a:cxn>
              <a:cxn ang="0">
                <a:pos x="252" y="356"/>
              </a:cxn>
              <a:cxn ang="0">
                <a:pos x="250" y="328"/>
              </a:cxn>
              <a:cxn ang="0">
                <a:pos x="250" y="264"/>
              </a:cxn>
              <a:cxn ang="0">
                <a:pos x="256" y="200"/>
              </a:cxn>
              <a:cxn ang="0">
                <a:pos x="256" y="163"/>
              </a:cxn>
              <a:cxn ang="0">
                <a:pos x="240" y="119"/>
              </a:cxn>
              <a:cxn ang="0">
                <a:pos x="231" y="89"/>
              </a:cxn>
              <a:cxn ang="0">
                <a:pos x="231" y="55"/>
              </a:cxn>
              <a:cxn ang="0">
                <a:pos x="231" y="14"/>
              </a:cxn>
              <a:cxn ang="0">
                <a:pos x="224" y="0"/>
              </a:cxn>
            </a:cxnLst>
            <a:rect l="0" t="0" r="r" b="b"/>
            <a:pathLst>
              <a:path w="271" h="852">
                <a:moveTo>
                  <a:pt x="0" y="851"/>
                </a:moveTo>
                <a:lnTo>
                  <a:pt x="19" y="805"/>
                </a:lnTo>
                <a:lnTo>
                  <a:pt x="60" y="752"/>
                </a:lnTo>
                <a:lnTo>
                  <a:pt x="131" y="670"/>
                </a:lnTo>
                <a:lnTo>
                  <a:pt x="197" y="587"/>
                </a:lnTo>
                <a:lnTo>
                  <a:pt x="218" y="550"/>
                </a:lnTo>
                <a:lnTo>
                  <a:pt x="231" y="534"/>
                </a:lnTo>
                <a:lnTo>
                  <a:pt x="236" y="498"/>
                </a:lnTo>
                <a:lnTo>
                  <a:pt x="245" y="468"/>
                </a:lnTo>
                <a:lnTo>
                  <a:pt x="260" y="456"/>
                </a:lnTo>
                <a:lnTo>
                  <a:pt x="261" y="442"/>
                </a:lnTo>
                <a:lnTo>
                  <a:pt x="270" y="415"/>
                </a:lnTo>
                <a:lnTo>
                  <a:pt x="263" y="406"/>
                </a:lnTo>
                <a:lnTo>
                  <a:pt x="258" y="381"/>
                </a:lnTo>
                <a:lnTo>
                  <a:pt x="252" y="356"/>
                </a:lnTo>
                <a:lnTo>
                  <a:pt x="250" y="328"/>
                </a:lnTo>
                <a:lnTo>
                  <a:pt x="250" y="264"/>
                </a:lnTo>
                <a:lnTo>
                  <a:pt x="256" y="200"/>
                </a:lnTo>
                <a:lnTo>
                  <a:pt x="256" y="163"/>
                </a:lnTo>
                <a:lnTo>
                  <a:pt x="240" y="119"/>
                </a:lnTo>
                <a:lnTo>
                  <a:pt x="231" y="89"/>
                </a:lnTo>
                <a:lnTo>
                  <a:pt x="231" y="55"/>
                </a:lnTo>
                <a:lnTo>
                  <a:pt x="231" y="14"/>
                </a:lnTo>
                <a:lnTo>
                  <a:pt x="224" y="0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89" name="Freeform 113"/>
          <p:cNvSpPr>
            <a:spLocks/>
          </p:cNvSpPr>
          <p:nvPr/>
        </p:nvSpPr>
        <p:spPr bwMode="auto">
          <a:xfrm>
            <a:off x="5172075" y="1679575"/>
            <a:ext cx="392113" cy="1250950"/>
          </a:xfrm>
          <a:custGeom>
            <a:avLst/>
            <a:gdLst/>
            <a:ahLst/>
            <a:cxnLst>
              <a:cxn ang="0">
                <a:pos x="122" y="0"/>
              </a:cxn>
              <a:cxn ang="0">
                <a:pos x="96" y="43"/>
              </a:cxn>
              <a:cxn ang="0">
                <a:pos x="66" y="82"/>
              </a:cxn>
              <a:cxn ang="0">
                <a:pos x="41" y="105"/>
              </a:cxn>
              <a:cxn ang="0">
                <a:pos x="32" y="138"/>
              </a:cxn>
              <a:cxn ang="0">
                <a:pos x="34" y="225"/>
              </a:cxn>
              <a:cxn ang="0">
                <a:pos x="34" y="248"/>
              </a:cxn>
              <a:cxn ang="0">
                <a:pos x="19" y="291"/>
              </a:cxn>
              <a:cxn ang="0">
                <a:pos x="2" y="332"/>
              </a:cxn>
              <a:cxn ang="0">
                <a:pos x="0" y="367"/>
              </a:cxn>
              <a:cxn ang="0">
                <a:pos x="7" y="385"/>
              </a:cxn>
              <a:cxn ang="0">
                <a:pos x="25" y="396"/>
              </a:cxn>
              <a:cxn ang="0">
                <a:pos x="44" y="449"/>
              </a:cxn>
              <a:cxn ang="0">
                <a:pos x="55" y="502"/>
              </a:cxn>
              <a:cxn ang="0">
                <a:pos x="73" y="543"/>
              </a:cxn>
              <a:cxn ang="0">
                <a:pos x="82" y="577"/>
              </a:cxn>
              <a:cxn ang="0">
                <a:pos x="102" y="596"/>
              </a:cxn>
              <a:cxn ang="0">
                <a:pos x="119" y="616"/>
              </a:cxn>
              <a:cxn ang="0">
                <a:pos x="143" y="630"/>
              </a:cxn>
              <a:cxn ang="0">
                <a:pos x="159" y="662"/>
              </a:cxn>
              <a:cxn ang="0">
                <a:pos x="223" y="800"/>
              </a:cxn>
            </a:cxnLst>
            <a:rect l="0" t="0" r="r" b="b"/>
            <a:pathLst>
              <a:path w="224" h="801">
                <a:moveTo>
                  <a:pt x="122" y="0"/>
                </a:moveTo>
                <a:lnTo>
                  <a:pt x="96" y="43"/>
                </a:lnTo>
                <a:lnTo>
                  <a:pt x="66" y="82"/>
                </a:lnTo>
                <a:lnTo>
                  <a:pt x="41" y="105"/>
                </a:lnTo>
                <a:lnTo>
                  <a:pt x="32" y="138"/>
                </a:lnTo>
                <a:lnTo>
                  <a:pt x="34" y="225"/>
                </a:lnTo>
                <a:lnTo>
                  <a:pt x="34" y="248"/>
                </a:lnTo>
                <a:lnTo>
                  <a:pt x="19" y="291"/>
                </a:lnTo>
                <a:lnTo>
                  <a:pt x="2" y="332"/>
                </a:lnTo>
                <a:lnTo>
                  <a:pt x="0" y="367"/>
                </a:lnTo>
                <a:lnTo>
                  <a:pt x="7" y="385"/>
                </a:lnTo>
                <a:lnTo>
                  <a:pt x="25" y="396"/>
                </a:lnTo>
                <a:lnTo>
                  <a:pt x="44" y="449"/>
                </a:lnTo>
                <a:lnTo>
                  <a:pt x="55" y="502"/>
                </a:lnTo>
                <a:lnTo>
                  <a:pt x="73" y="543"/>
                </a:lnTo>
                <a:lnTo>
                  <a:pt x="82" y="577"/>
                </a:lnTo>
                <a:lnTo>
                  <a:pt x="102" y="596"/>
                </a:lnTo>
                <a:lnTo>
                  <a:pt x="119" y="616"/>
                </a:lnTo>
                <a:lnTo>
                  <a:pt x="143" y="630"/>
                </a:lnTo>
                <a:lnTo>
                  <a:pt x="159" y="662"/>
                </a:lnTo>
                <a:lnTo>
                  <a:pt x="223" y="800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90" name="Freeform 114"/>
          <p:cNvSpPr>
            <a:spLocks/>
          </p:cNvSpPr>
          <p:nvPr/>
        </p:nvSpPr>
        <p:spPr bwMode="auto">
          <a:xfrm>
            <a:off x="4748213" y="1679575"/>
            <a:ext cx="984250" cy="9080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27"/>
              </a:cxn>
              <a:cxn ang="0">
                <a:pos x="50" y="78"/>
              </a:cxn>
              <a:cxn ang="0">
                <a:pos x="64" y="142"/>
              </a:cxn>
              <a:cxn ang="0">
                <a:pos x="66" y="185"/>
              </a:cxn>
              <a:cxn ang="0">
                <a:pos x="64" y="231"/>
              </a:cxn>
              <a:cxn ang="0">
                <a:pos x="50" y="264"/>
              </a:cxn>
              <a:cxn ang="0">
                <a:pos x="37" y="287"/>
              </a:cxn>
              <a:cxn ang="0">
                <a:pos x="27" y="326"/>
              </a:cxn>
              <a:cxn ang="0">
                <a:pos x="28" y="369"/>
              </a:cxn>
              <a:cxn ang="0">
                <a:pos x="39" y="406"/>
              </a:cxn>
              <a:cxn ang="0">
                <a:pos x="42" y="429"/>
              </a:cxn>
              <a:cxn ang="0">
                <a:pos x="37" y="443"/>
              </a:cxn>
              <a:cxn ang="0">
                <a:pos x="35" y="488"/>
              </a:cxn>
              <a:cxn ang="0">
                <a:pos x="37" y="511"/>
              </a:cxn>
              <a:cxn ang="0">
                <a:pos x="73" y="551"/>
              </a:cxn>
              <a:cxn ang="0">
                <a:pos x="83" y="566"/>
              </a:cxn>
              <a:cxn ang="0">
                <a:pos x="128" y="568"/>
              </a:cxn>
              <a:cxn ang="0">
                <a:pos x="181" y="564"/>
              </a:cxn>
              <a:cxn ang="0">
                <a:pos x="215" y="580"/>
              </a:cxn>
              <a:cxn ang="0">
                <a:pos x="247" y="577"/>
              </a:cxn>
              <a:cxn ang="0">
                <a:pos x="302" y="550"/>
              </a:cxn>
              <a:cxn ang="0">
                <a:pos x="349" y="521"/>
              </a:cxn>
              <a:cxn ang="0">
                <a:pos x="391" y="516"/>
              </a:cxn>
              <a:cxn ang="0">
                <a:pos x="427" y="518"/>
              </a:cxn>
              <a:cxn ang="0">
                <a:pos x="429" y="424"/>
              </a:cxn>
              <a:cxn ang="0">
                <a:pos x="423" y="376"/>
              </a:cxn>
              <a:cxn ang="0">
                <a:pos x="423" y="360"/>
              </a:cxn>
              <a:cxn ang="0">
                <a:pos x="421" y="335"/>
              </a:cxn>
              <a:cxn ang="0">
                <a:pos x="407" y="311"/>
              </a:cxn>
              <a:cxn ang="0">
                <a:pos x="397" y="286"/>
              </a:cxn>
              <a:cxn ang="0">
                <a:pos x="384" y="272"/>
              </a:cxn>
              <a:cxn ang="0">
                <a:pos x="372" y="254"/>
              </a:cxn>
              <a:cxn ang="0">
                <a:pos x="361" y="231"/>
              </a:cxn>
              <a:cxn ang="0">
                <a:pos x="386" y="223"/>
              </a:cxn>
              <a:cxn ang="0">
                <a:pos x="425" y="222"/>
              </a:cxn>
              <a:cxn ang="0">
                <a:pos x="441" y="220"/>
              </a:cxn>
              <a:cxn ang="0">
                <a:pos x="454" y="197"/>
              </a:cxn>
              <a:cxn ang="0">
                <a:pos x="475" y="163"/>
              </a:cxn>
              <a:cxn ang="0">
                <a:pos x="475" y="128"/>
              </a:cxn>
              <a:cxn ang="0">
                <a:pos x="505" y="130"/>
              </a:cxn>
              <a:cxn ang="0">
                <a:pos x="512" y="76"/>
              </a:cxn>
              <a:cxn ang="0">
                <a:pos x="530" y="21"/>
              </a:cxn>
              <a:cxn ang="0">
                <a:pos x="555" y="2"/>
              </a:cxn>
              <a:cxn ang="0">
                <a:pos x="558" y="0"/>
              </a:cxn>
            </a:cxnLst>
            <a:rect l="0" t="0" r="r" b="b"/>
            <a:pathLst>
              <a:path w="559" h="581">
                <a:moveTo>
                  <a:pt x="0" y="0"/>
                </a:moveTo>
                <a:lnTo>
                  <a:pt x="23" y="27"/>
                </a:lnTo>
                <a:lnTo>
                  <a:pt x="50" y="78"/>
                </a:lnTo>
                <a:lnTo>
                  <a:pt x="64" y="142"/>
                </a:lnTo>
                <a:lnTo>
                  <a:pt x="66" y="185"/>
                </a:lnTo>
                <a:lnTo>
                  <a:pt x="64" y="231"/>
                </a:lnTo>
                <a:lnTo>
                  <a:pt x="50" y="264"/>
                </a:lnTo>
                <a:lnTo>
                  <a:pt x="37" y="287"/>
                </a:lnTo>
                <a:lnTo>
                  <a:pt x="27" y="326"/>
                </a:lnTo>
                <a:lnTo>
                  <a:pt x="28" y="369"/>
                </a:lnTo>
                <a:lnTo>
                  <a:pt x="39" y="406"/>
                </a:lnTo>
                <a:lnTo>
                  <a:pt x="42" y="429"/>
                </a:lnTo>
                <a:lnTo>
                  <a:pt x="37" y="443"/>
                </a:lnTo>
                <a:lnTo>
                  <a:pt x="35" y="488"/>
                </a:lnTo>
                <a:lnTo>
                  <a:pt x="37" y="511"/>
                </a:lnTo>
                <a:lnTo>
                  <a:pt x="73" y="551"/>
                </a:lnTo>
                <a:lnTo>
                  <a:pt x="83" y="566"/>
                </a:lnTo>
                <a:lnTo>
                  <a:pt x="128" y="568"/>
                </a:lnTo>
                <a:lnTo>
                  <a:pt x="181" y="564"/>
                </a:lnTo>
                <a:lnTo>
                  <a:pt x="215" y="580"/>
                </a:lnTo>
                <a:lnTo>
                  <a:pt x="247" y="577"/>
                </a:lnTo>
                <a:lnTo>
                  <a:pt x="302" y="550"/>
                </a:lnTo>
                <a:lnTo>
                  <a:pt x="349" y="521"/>
                </a:lnTo>
                <a:lnTo>
                  <a:pt x="391" y="516"/>
                </a:lnTo>
                <a:lnTo>
                  <a:pt x="427" y="518"/>
                </a:lnTo>
                <a:lnTo>
                  <a:pt x="429" y="424"/>
                </a:lnTo>
                <a:lnTo>
                  <a:pt x="423" y="376"/>
                </a:lnTo>
                <a:lnTo>
                  <a:pt x="423" y="360"/>
                </a:lnTo>
                <a:lnTo>
                  <a:pt x="421" y="335"/>
                </a:lnTo>
                <a:lnTo>
                  <a:pt x="407" y="311"/>
                </a:lnTo>
                <a:lnTo>
                  <a:pt x="397" y="286"/>
                </a:lnTo>
                <a:lnTo>
                  <a:pt x="384" y="272"/>
                </a:lnTo>
                <a:lnTo>
                  <a:pt x="372" y="254"/>
                </a:lnTo>
                <a:lnTo>
                  <a:pt x="361" y="231"/>
                </a:lnTo>
                <a:lnTo>
                  <a:pt x="386" y="223"/>
                </a:lnTo>
                <a:lnTo>
                  <a:pt x="425" y="222"/>
                </a:lnTo>
                <a:lnTo>
                  <a:pt x="441" y="220"/>
                </a:lnTo>
                <a:lnTo>
                  <a:pt x="454" y="197"/>
                </a:lnTo>
                <a:lnTo>
                  <a:pt x="475" y="163"/>
                </a:lnTo>
                <a:lnTo>
                  <a:pt x="475" y="128"/>
                </a:lnTo>
                <a:lnTo>
                  <a:pt x="505" y="130"/>
                </a:lnTo>
                <a:lnTo>
                  <a:pt x="512" y="76"/>
                </a:lnTo>
                <a:lnTo>
                  <a:pt x="530" y="21"/>
                </a:lnTo>
                <a:lnTo>
                  <a:pt x="555" y="2"/>
                </a:lnTo>
                <a:lnTo>
                  <a:pt x="558" y="0"/>
                </a:lnTo>
              </a:path>
            </a:pathLst>
          </a:custGeom>
          <a:noFill/>
          <a:ln w="635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91" name="Rectangle 115"/>
          <p:cNvSpPr>
            <a:spLocks noChangeArrowheads="1"/>
          </p:cNvSpPr>
          <p:nvPr/>
        </p:nvSpPr>
        <p:spPr bwMode="auto">
          <a:xfrm>
            <a:off x="3035300" y="2690813"/>
            <a:ext cx="1128713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22616" tIns="11110" rIns="22616" bIns="11110">
            <a:spAutoFit/>
          </a:bodyPr>
          <a:lstStyle/>
          <a:p>
            <a:pPr algn="ctr" defTabSz="228600" eaLnBrk="0" hangingPunct="0"/>
            <a:r>
              <a:rPr lang="en-US" sz="1600" b="1" i="1">
                <a:latin typeface="Arial" pitchFamily="34" charset="0"/>
              </a:rPr>
              <a:t>Tarrant Co.</a:t>
            </a:r>
          </a:p>
        </p:txBody>
      </p:sp>
      <p:sp>
        <p:nvSpPr>
          <p:cNvPr id="50292" name="Rectangle 116"/>
          <p:cNvSpPr>
            <a:spLocks noChangeArrowheads="1"/>
          </p:cNvSpPr>
          <p:nvPr/>
        </p:nvSpPr>
        <p:spPr bwMode="auto">
          <a:xfrm>
            <a:off x="4425950" y="2714625"/>
            <a:ext cx="1497013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22616" tIns="11110" rIns="22616" bIns="11110">
            <a:spAutoFit/>
          </a:bodyPr>
          <a:lstStyle/>
          <a:p>
            <a:pPr algn="ctr" defTabSz="228600" eaLnBrk="0" hangingPunct="0"/>
            <a:r>
              <a:rPr lang="en-US" sz="1600" b="1" i="1">
                <a:latin typeface="Arial" pitchFamily="34" charset="0"/>
              </a:rPr>
              <a:t>Dallas Co.</a:t>
            </a:r>
          </a:p>
        </p:txBody>
      </p:sp>
      <p:sp>
        <p:nvSpPr>
          <p:cNvPr id="50293" name="Freeform 117"/>
          <p:cNvSpPr>
            <a:spLocks/>
          </p:cNvSpPr>
          <p:nvPr/>
        </p:nvSpPr>
        <p:spPr bwMode="auto">
          <a:xfrm>
            <a:off x="3033713" y="1682750"/>
            <a:ext cx="254000" cy="387350"/>
          </a:xfrm>
          <a:custGeom>
            <a:avLst/>
            <a:gdLst/>
            <a:ahLst/>
            <a:cxnLst>
              <a:cxn ang="0">
                <a:pos x="109" y="206"/>
              </a:cxn>
              <a:cxn ang="0">
                <a:pos x="123" y="201"/>
              </a:cxn>
              <a:cxn ang="0">
                <a:pos x="127" y="200"/>
              </a:cxn>
              <a:cxn ang="0">
                <a:pos x="139" y="195"/>
              </a:cxn>
              <a:cxn ang="0">
                <a:pos x="133" y="207"/>
              </a:cxn>
              <a:cxn ang="0">
                <a:pos x="132" y="215"/>
              </a:cxn>
              <a:cxn ang="0">
                <a:pos x="126" y="220"/>
              </a:cxn>
              <a:cxn ang="0">
                <a:pos x="138" y="229"/>
              </a:cxn>
              <a:cxn ang="0">
                <a:pos x="121" y="229"/>
              </a:cxn>
              <a:cxn ang="0">
                <a:pos x="104" y="233"/>
              </a:cxn>
              <a:cxn ang="0">
                <a:pos x="85" y="228"/>
              </a:cxn>
              <a:cxn ang="0">
                <a:pos x="70" y="237"/>
              </a:cxn>
              <a:cxn ang="0">
                <a:pos x="53" y="245"/>
              </a:cxn>
              <a:cxn ang="0">
                <a:pos x="30" y="240"/>
              </a:cxn>
              <a:cxn ang="0">
                <a:pos x="19" y="235"/>
              </a:cxn>
              <a:cxn ang="0">
                <a:pos x="23" y="229"/>
              </a:cxn>
              <a:cxn ang="0">
                <a:pos x="35" y="219"/>
              </a:cxn>
              <a:cxn ang="0">
                <a:pos x="25" y="193"/>
              </a:cxn>
              <a:cxn ang="0">
                <a:pos x="23" y="181"/>
              </a:cxn>
              <a:cxn ang="0">
                <a:pos x="10" y="177"/>
              </a:cxn>
              <a:cxn ang="0">
                <a:pos x="0" y="161"/>
              </a:cxn>
              <a:cxn ang="0">
                <a:pos x="10" y="158"/>
              </a:cxn>
              <a:cxn ang="0">
                <a:pos x="34" y="166"/>
              </a:cxn>
              <a:cxn ang="0">
                <a:pos x="41" y="152"/>
              </a:cxn>
              <a:cxn ang="0">
                <a:pos x="40" y="125"/>
              </a:cxn>
              <a:cxn ang="0">
                <a:pos x="27" y="107"/>
              </a:cxn>
              <a:cxn ang="0">
                <a:pos x="10" y="97"/>
              </a:cxn>
              <a:cxn ang="0">
                <a:pos x="21" y="77"/>
              </a:cxn>
              <a:cxn ang="0">
                <a:pos x="23" y="61"/>
              </a:cxn>
              <a:cxn ang="0">
                <a:pos x="24" y="46"/>
              </a:cxn>
              <a:cxn ang="0">
                <a:pos x="23" y="21"/>
              </a:cxn>
              <a:cxn ang="0">
                <a:pos x="30" y="11"/>
              </a:cxn>
              <a:cxn ang="0">
                <a:pos x="33" y="1"/>
              </a:cxn>
              <a:cxn ang="0">
                <a:pos x="46" y="11"/>
              </a:cxn>
              <a:cxn ang="0">
                <a:pos x="38" y="29"/>
              </a:cxn>
              <a:cxn ang="0">
                <a:pos x="45" y="49"/>
              </a:cxn>
              <a:cxn ang="0">
                <a:pos x="68" y="69"/>
              </a:cxn>
              <a:cxn ang="0">
                <a:pos x="50" y="65"/>
              </a:cxn>
              <a:cxn ang="0">
                <a:pos x="55" y="86"/>
              </a:cxn>
              <a:cxn ang="0">
                <a:pos x="35" y="91"/>
              </a:cxn>
              <a:cxn ang="0">
                <a:pos x="37" y="109"/>
              </a:cxn>
              <a:cxn ang="0">
                <a:pos x="66" y="116"/>
              </a:cxn>
              <a:cxn ang="0">
                <a:pos x="68" y="130"/>
              </a:cxn>
              <a:cxn ang="0">
                <a:pos x="73" y="150"/>
              </a:cxn>
              <a:cxn ang="0">
                <a:pos x="86" y="160"/>
              </a:cxn>
              <a:cxn ang="0">
                <a:pos x="75" y="175"/>
              </a:cxn>
              <a:cxn ang="0">
                <a:pos x="79" y="195"/>
              </a:cxn>
              <a:cxn ang="0">
                <a:pos x="100" y="195"/>
              </a:cxn>
              <a:cxn ang="0">
                <a:pos x="109" y="192"/>
              </a:cxn>
            </a:cxnLst>
            <a:rect l="0" t="0" r="r" b="b"/>
            <a:pathLst>
              <a:path w="145" h="249">
                <a:moveTo>
                  <a:pt x="109" y="192"/>
                </a:moveTo>
                <a:lnTo>
                  <a:pt x="105" y="200"/>
                </a:lnTo>
                <a:lnTo>
                  <a:pt x="109" y="206"/>
                </a:lnTo>
                <a:lnTo>
                  <a:pt x="114" y="208"/>
                </a:lnTo>
                <a:lnTo>
                  <a:pt x="120" y="210"/>
                </a:lnTo>
                <a:lnTo>
                  <a:pt x="123" y="201"/>
                </a:lnTo>
                <a:lnTo>
                  <a:pt x="124" y="194"/>
                </a:lnTo>
                <a:lnTo>
                  <a:pt x="125" y="189"/>
                </a:lnTo>
                <a:lnTo>
                  <a:pt x="127" y="200"/>
                </a:lnTo>
                <a:lnTo>
                  <a:pt x="132" y="198"/>
                </a:lnTo>
                <a:lnTo>
                  <a:pt x="136" y="195"/>
                </a:lnTo>
                <a:lnTo>
                  <a:pt x="139" y="195"/>
                </a:lnTo>
                <a:lnTo>
                  <a:pt x="144" y="201"/>
                </a:lnTo>
                <a:lnTo>
                  <a:pt x="139" y="201"/>
                </a:lnTo>
                <a:lnTo>
                  <a:pt x="133" y="207"/>
                </a:lnTo>
                <a:lnTo>
                  <a:pt x="130" y="210"/>
                </a:lnTo>
                <a:lnTo>
                  <a:pt x="130" y="213"/>
                </a:lnTo>
                <a:lnTo>
                  <a:pt x="132" y="215"/>
                </a:lnTo>
                <a:lnTo>
                  <a:pt x="131" y="217"/>
                </a:lnTo>
                <a:lnTo>
                  <a:pt x="129" y="218"/>
                </a:lnTo>
                <a:lnTo>
                  <a:pt x="126" y="220"/>
                </a:lnTo>
                <a:lnTo>
                  <a:pt x="126" y="223"/>
                </a:lnTo>
                <a:lnTo>
                  <a:pt x="132" y="227"/>
                </a:lnTo>
                <a:lnTo>
                  <a:pt x="138" y="229"/>
                </a:lnTo>
                <a:lnTo>
                  <a:pt x="138" y="235"/>
                </a:lnTo>
                <a:lnTo>
                  <a:pt x="126" y="231"/>
                </a:lnTo>
                <a:lnTo>
                  <a:pt x="121" y="229"/>
                </a:lnTo>
                <a:lnTo>
                  <a:pt x="117" y="233"/>
                </a:lnTo>
                <a:lnTo>
                  <a:pt x="114" y="237"/>
                </a:lnTo>
                <a:lnTo>
                  <a:pt x="104" y="233"/>
                </a:lnTo>
                <a:lnTo>
                  <a:pt x="94" y="231"/>
                </a:lnTo>
                <a:lnTo>
                  <a:pt x="87" y="223"/>
                </a:lnTo>
                <a:lnTo>
                  <a:pt x="85" y="228"/>
                </a:lnTo>
                <a:lnTo>
                  <a:pt x="80" y="232"/>
                </a:lnTo>
                <a:lnTo>
                  <a:pt x="76" y="240"/>
                </a:lnTo>
                <a:lnTo>
                  <a:pt x="70" y="237"/>
                </a:lnTo>
                <a:lnTo>
                  <a:pt x="60" y="230"/>
                </a:lnTo>
                <a:lnTo>
                  <a:pt x="57" y="238"/>
                </a:lnTo>
                <a:lnTo>
                  <a:pt x="53" y="245"/>
                </a:lnTo>
                <a:lnTo>
                  <a:pt x="47" y="248"/>
                </a:lnTo>
                <a:lnTo>
                  <a:pt x="35" y="247"/>
                </a:lnTo>
                <a:lnTo>
                  <a:pt x="30" y="240"/>
                </a:lnTo>
                <a:lnTo>
                  <a:pt x="22" y="239"/>
                </a:lnTo>
                <a:lnTo>
                  <a:pt x="19" y="240"/>
                </a:lnTo>
                <a:lnTo>
                  <a:pt x="19" y="235"/>
                </a:lnTo>
                <a:lnTo>
                  <a:pt x="16" y="230"/>
                </a:lnTo>
                <a:lnTo>
                  <a:pt x="14" y="225"/>
                </a:lnTo>
                <a:lnTo>
                  <a:pt x="23" y="229"/>
                </a:lnTo>
                <a:lnTo>
                  <a:pt x="37" y="231"/>
                </a:lnTo>
                <a:lnTo>
                  <a:pt x="38" y="222"/>
                </a:lnTo>
                <a:lnTo>
                  <a:pt x="35" y="219"/>
                </a:lnTo>
                <a:lnTo>
                  <a:pt x="37" y="211"/>
                </a:lnTo>
                <a:lnTo>
                  <a:pt x="31" y="199"/>
                </a:lnTo>
                <a:lnTo>
                  <a:pt x="25" y="193"/>
                </a:lnTo>
                <a:lnTo>
                  <a:pt x="26" y="188"/>
                </a:lnTo>
                <a:lnTo>
                  <a:pt x="29" y="187"/>
                </a:lnTo>
                <a:lnTo>
                  <a:pt x="23" y="181"/>
                </a:lnTo>
                <a:lnTo>
                  <a:pt x="19" y="180"/>
                </a:lnTo>
                <a:lnTo>
                  <a:pt x="14" y="172"/>
                </a:lnTo>
                <a:lnTo>
                  <a:pt x="10" y="177"/>
                </a:lnTo>
                <a:lnTo>
                  <a:pt x="4" y="170"/>
                </a:lnTo>
                <a:lnTo>
                  <a:pt x="1" y="164"/>
                </a:lnTo>
                <a:lnTo>
                  <a:pt x="0" y="161"/>
                </a:lnTo>
                <a:lnTo>
                  <a:pt x="4" y="160"/>
                </a:lnTo>
                <a:lnTo>
                  <a:pt x="3" y="155"/>
                </a:lnTo>
                <a:lnTo>
                  <a:pt x="10" y="158"/>
                </a:lnTo>
                <a:lnTo>
                  <a:pt x="13" y="155"/>
                </a:lnTo>
                <a:lnTo>
                  <a:pt x="19" y="165"/>
                </a:lnTo>
                <a:lnTo>
                  <a:pt x="34" y="166"/>
                </a:lnTo>
                <a:lnTo>
                  <a:pt x="39" y="160"/>
                </a:lnTo>
                <a:lnTo>
                  <a:pt x="47" y="158"/>
                </a:lnTo>
                <a:lnTo>
                  <a:pt x="41" y="152"/>
                </a:lnTo>
                <a:lnTo>
                  <a:pt x="40" y="139"/>
                </a:lnTo>
                <a:lnTo>
                  <a:pt x="41" y="132"/>
                </a:lnTo>
                <a:lnTo>
                  <a:pt x="40" y="125"/>
                </a:lnTo>
                <a:lnTo>
                  <a:pt x="33" y="124"/>
                </a:lnTo>
                <a:lnTo>
                  <a:pt x="27" y="116"/>
                </a:lnTo>
                <a:lnTo>
                  <a:pt x="27" y="107"/>
                </a:lnTo>
                <a:lnTo>
                  <a:pt x="22" y="104"/>
                </a:lnTo>
                <a:lnTo>
                  <a:pt x="14" y="100"/>
                </a:lnTo>
                <a:lnTo>
                  <a:pt x="10" y="97"/>
                </a:lnTo>
                <a:lnTo>
                  <a:pt x="17" y="95"/>
                </a:lnTo>
                <a:lnTo>
                  <a:pt x="19" y="84"/>
                </a:lnTo>
                <a:lnTo>
                  <a:pt x="21" y="77"/>
                </a:lnTo>
                <a:lnTo>
                  <a:pt x="17" y="71"/>
                </a:lnTo>
                <a:lnTo>
                  <a:pt x="23" y="72"/>
                </a:lnTo>
                <a:lnTo>
                  <a:pt x="23" y="61"/>
                </a:lnTo>
                <a:lnTo>
                  <a:pt x="28" y="59"/>
                </a:lnTo>
                <a:lnTo>
                  <a:pt x="26" y="53"/>
                </a:lnTo>
                <a:lnTo>
                  <a:pt x="24" y="46"/>
                </a:lnTo>
                <a:lnTo>
                  <a:pt x="26" y="38"/>
                </a:lnTo>
                <a:lnTo>
                  <a:pt x="22" y="27"/>
                </a:lnTo>
                <a:lnTo>
                  <a:pt x="23" y="21"/>
                </a:lnTo>
                <a:lnTo>
                  <a:pt x="22" y="15"/>
                </a:lnTo>
                <a:lnTo>
                  <a:pt x="24" y="10"/>
                </a:lnTo>
                <a:lnTo>
                  <a:pt x="30" y="11"/>
                </a:lnTo>
                <a:lnTo>
                  <a:pt x="19" y="3"/>
                </a:lnTo>
                <a:lnTo>
                  <a:pt x="16" y="0"/>
                </a:lnTo>
                <a:lnTo>
                  <a:pt x="33" y="1"/>
                </a:lnTo>
                <a:lnTo>
                  <a:pt x="48" y="2"/>
                </a:lnTo>
                <a:lnTo>
                  <a:pt x="53" y="9"/>
                </a:lnTo>
                <a:lnTo>
                  <a:pt x="46" y="11"/>
                </a:lnTo>
                <a:lnTo>
                  <a:pt x="47" y="19"/>
                </a:lnTo>
                <a:lnTo>
                  <a:pt x="42" y="23"/>
                </a:lnTo>
                <a:lnTo>
                  <a:pt x="38" y="29"/>
                </a:lnTo>
                <a:lnTo>
                  <a:pt x="40" y="40"/>
                </a:lnTo>
                <a:lnTo>
                  <a:pt x="47" y="35"/>
                </a:lnTo>
                <a:lnTo>
                  <a:pt x="45" y="49"/>
                </a:lnTo>
                <a:lnTo>
                  <a:pt x="60" y="57"/>
                </a:lnTo>
                <a:lnTo>
                  <a:pt x="71" y="65"/>
                </a:lnTo>
                <a:lnTo>
                  <a:pt x="68" y="69"/>
                </a:lnTo>
                <a:lnTo>
                  <a:pt x="60" y="67"/>
                </a:lnTo>
                <a:lnTo>
                  <a:pt x="56" y="69"/>
                </a:lnTo>
                <a:lnTo>
                  <a:pt x="50" y="65"/>
                </a:lnTo>
                <a:lnTo>
                  <a:pt x="47" y="72"/>
                </a:lnTo>
                <a:lnTo>
                  <a:pt x="52" y="81"/>
                </a:lnTo>
                <a:lnTo>
                  <a:pt x="55" y="86"/>
                </a:lnTo>
                <a:lnTo>
                  <a:pt x="42" y="86"/>
                </a:lnTo>
                <a:lnTo>
                  <a:pt x="35" y="87"/>
                </a:lnTo>
                <a:lnTo>
                  <a:pt x="35" y="91"/>
                </a:lnTo>
                <a:lnTo>
                  <a:pt x="43" y="98"/>
                </a:lnTo>
                <a:lnTo>
                  <a:pt x="39" y="106"/>
                </a:lnTo>
                <a:lnTo>
                  <a:pt x="37" y="109"/>
                </a:lnTo>
                <a:lnTo>
                  <a:pt x="45" y="111"/>
                </a:lnTo>
                <a:lnTo>
                  <a:pt x="56" y="109"/>
                </a:lnTo>
                <a:lnTo>
                  <a:pt x="66" y="116"/>
                </a:lnTo>
                <a:lnTo>
                  <a:pt x="75" y="121"/>
                </a:lnTo>
                <a:lnTo>
                  <a:pt x="75" y="129"/>
                </a:lnTo>
                <a:lnTo>
                  <a:pt x="68" y="130"/>
                </a:lnTo>
                <a:lnTo>
                  <a:pt x="65" y="137"/>
                </a:lnTo>
                <a:lnTo>
                  <a:pt x="68" y="145"/>
                </a:lnTo>
                <a:lnTo>
                  <a:pt x="73" y="150"/>
                </a:lnTo>
                <a:lnTo>
                  <a:pt x="83" y="152"/>
                </a:lnTo>
                <a:lnTo>
                  <a:pt x="88" y="156"/>
                </a:lnTo>
                <a:lnTo>
                  <a:pt x="86" y="160"/>
                </a:lnTo>
                <a:lnTo>
                  <a:pt x="84" y="167"/>
                </a:lnTo>
                <a:lnTo>
                  <a:pt x="78" y="167"/>
                </a:lnTo>
                <a:lnTo>
                  <a:pt x="75" y="175"/>
                </a:lnTo>
                <a:lnTo>
                  <a:pt x="72" y="186"/>
                </a:lnTo>
                <a:lnTo>
                  <a:pt x="73" y="195"/>
                </a:lnTo>
                <a:lnTo>
                  <a:pt x="79" y="195"/>
                </a:lnTo>
                <a:lnTo>
                  <a:pt x="84" y="189"/>
                </a:lnTo>
                <a:lnTo>
                  <a:pt x="93" y="188"/>
                </a:lnTo>
                <a:lnTo>
                  <a:pt x="100" y="195"/>
                </a:lnTo>
                <a:lnTo>
                  <a:pt x="105" y="195"/>
                </a:lnTo>
                <a:lnTo>
                  <a:pt x="104" y="185"/>
                </a:lnTo>
                <a:lnTo>
                  <a:pt x="109" y="192"/>
                </a:lnTo>
              </a:path>
            </a:pathLst>
          </a:custGeom>
          <a:solidFill>
            <a:srgbClr val="00279F"/>
          </a:solidFill>
          <a:ln w="12700" cap="rnd" cmpd="sng">
            <a:solidFill>
              <a:srgbClr val="00279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94" name="Freeform 118"/>
          <p:cNvSpPr>
            <a:spLocks/>
          </p:cNvSpPr>
          <p:nvPr/>
        </p:nvSpPr>
        <p:spPr bwMode="auto">
          <a:xfrm>
            <a:off x="2232025" y="2139950"/>
            <a:ext cx="754063" cy="4763"/>
          </a:xfrm>
          <a:custGeom>
            <a:avLst/>
            <a:gdLst/>
            <a:ahLst/>
            <a:cxnLst>
              <a:cxn ang="0">
                <a:pos x="475" y="0"/>
              </a:cxn>
              <a:cxn ang="0">
                <a:pos x="0" y="3"/>
              </a:cxn>
            </a:cxnLst>
            <a:rect l="0" t="0" r="r" b="b"/>
            <a:pathLst>
              <a:path w="475" h="3">
                <a:moveTo>
                  <a:pt x="475" y="0"/>
                </a:moveTo>
                <a:lnTo>
                  <a:pt x="0" y="3"/>
                </a:lnTo>
              </a:path>
            </a:pathLst>
          </a:custGeom>
          <a:noFill/>
          <a:ln w="28575" cap="rnd" cmpd="sng">
            <a:solidFill>
              <a:schemeClr val="bg1"/>
            </a:solidFill>
            <a:prstDash val="solid"/>
            <a:round/>
            <a:headEnd type="triangle" w="med" len="med"/>
            <a:tailEnd type="non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0295" name="Rectangle 119"/>
          <p:cNvSpPr>
            <a:spLocks noChangeArrowheads="1"/>
          </p:cNvSpPr>
          <p:nvPr/>
        </p:nvSpPr>
        <p:spPr bwMode="auto">
          <a:xfrm>
            <a:off x="148324" y="1331913"/>
            <a:ext cx="1982101" cy="17459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22616" tIns="11110" rIns="22616" bIns="11110">
            <a:spAutoFit/>
          </a:bodyPr>
          <a:lstStyle/>
          <a:p>
            <a:pPr algn="r" defTabSz="228600" eaLnBrk="0" hangingPunct="0"/>
            <a:r>
              <a:rPr lang="en-US" sz="1600" b="1" i="1" u="sng" dirty="0">
                <a:solidFill>
                  <a:schemeClr val="bg1"/>
                </a:solidFill>
                <a:latin typeface="Arial" pitchFamily="34" charset="0"/>
              </a:rPr>
              <a:t>EXISTING SUPPLY</a:t>
            </a:r>
          </a:p>
          <a:p>
            <a:pPr algn="r" defTabSz="228600" eaLnBrk="0" hangingPunct="0"/>
            <a:r>
              <a:rPr lang="en-US" sz="1600" b="1" i="1" dirty="0">
                <a:solidFill>
                  <a:schemeClr val="bg1"/>
                </a:solidFill>
                <a:latin typeface="Arial" pitchFamily="34" charset="0"/>
              </a:rPr>
              <a:t>Richland-Chambers</a:t>
            </a:r>
          </a:p>
          <a:p>
            <a:pPr algn="r" defTabSz="228600" eaLnBrk="0" hangingPunct="0"/>
            <a:r>
              <a:rPr lang="en-US" sz="1600" b="1" i="1" dirty="0">
                <a:solidFill>
                  <a:schemeClr val="bg1"/>
                </a:solidFill>
                <a:latin typeface="Arial" pitchFamily="34" charset="0"/>
              </a:rPr>
              <a:t>Cedar Creek</a:t>
            </a:r>
          </a:p>
          <a:p>
            <a:pPr algn="r" defTabSz="228600" eaLnBrk="0" hangingPunct="0"/>
            <a:r>
              <a:rPr lang="en-US" sz="1600" b="1" i="1" dirty="0">
                <a:solidFill>
                  <a:schemeClr val="bg1"/>
                </a:solidFill>
                <a:latin typeface="Arial" pitchFamily="34" charset="0"/>
              </a:rPr>
              <a:t>Bridgeport</a:t>
            </a:r>
          </a:p>
          <a:p>
            <a:pPr algn="r" defTabSz="228600" eaLnBrk="0" hangingPunct="0"/>
            <a:r>
              <a:rPr lang="en-US" sz="1600" b="1" i="1" dirty="0">
                <a:solidFill>
                  <a:schemeClr val="bg1"/>
                </a:solidFill>
                <a:latin typeface="Arial" pitchFamily="34" charset="0"/>
              </a:rPr>
              <a:t>Eagle Mtn.</a:t>
            </a:r>
          </a:p>
          <a:p>
            <a:pPr algn="r" defTabSz="228600" eaLnBrk="0" hangingPunct="0"/>
            <a:r>
              <a:rPr lang="en-US" sz="1600" b="1" i="1" dirty="0">
                <a:solidFill>
                  <a:schemeClr val="bg1"/>
                </a:solidFill>
                <a:latin typeface="Arial" pitchFamily="34" charset="0"/>
              </a:rPr>
              <a:t>Benbrook</a:t>
            </a:r>
          </a:p>
          <a:p>
            <a:pPr algn="r" defTabSz="228600" eaLnBrk="0" hangingPunct="0"/>
            <a:r>
              <a:rPr lang="en-US" sz="1600" b="1" i="1" dirty="0">
                <a:solidFill>
                  <a:schemeClr val="bg1"/>
                </a:solidFill>
                <a:latin typeface="Arial" pitchFamily="34" charset="0"/>
              </a:rPr>
              <a:t>Arlington</a:t>
            </a:r>
          </a:p>
        </p:txBody>
      </p:sp>
      <p:sp>
        <p:nvSpPr>
          <p:cNvPr id="50297" name="Rectangle 121"/>
          <p:cNvSpPr>
            <a:spLocks noChangeArrowheads="1"/>
          </p:cNvSpPr>
          <p:nvPr/>
        </p:nvSpPr>
        <p:spPr bwMode="auto">
          <a:xfrm>
            <a:off x="5410200" y="4130675"/>
            <a:ext cx="666750" cy="511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22616" tIns="11110" rIns="22616" bIns="11110">
            <a:spAutoFit/>
          </a:bodyPr>
          <a:lstStyle/>
          <a:p>
            <a:pPr algn="ctr" defTabSz="228600" eaLnBrk="0" hangingPunct="0"/>
            <a:r>
              <a:rPr lang="en-US" sz="1600" b="1" i="1">
                <a:solidFill>
                  <a:schemeClr val="bg1"/>
                </a:solidFill>
                <a:latin typeface="Arial" pitchFamily="34" charset="0"/>
              </a:rPr>
              <a:t>Trinity</a:t>
            </a:r>
          </a:p>
          <a:p>
            <a:pPr algn="ctr" defTabSz="228600" eaLnBrk="0" hangingPunct="0"/>
            <a:r>
              <a:rPr lang="en-US" sz="1600" b="1" i="1">
                <a:solidFill>
                  <a:schemeClr val="bg1"/>
                </a:solidFill>
                <a:latin typeface="Arial" pitchFamily="34" charset="0"/>
              </a:rPr>
              <a:t>River</a:t>
            </a:r>
          </a:p>
        </p:txBody>
      </p:sp>
      <p:sp>
        <p:nvSpPr>
          <p:cNvPr id="50298" name="Freeform 122"/>
          <p:cNvSpPr>
            <a:spLocks/>
          </p:cNvSpPr>
          <p:nvPr/>
        </p:nvSpPr>
        <p:spPr bwMode="auto">
          <a:xfrm>
            <a:off x="2400300" y="2754313"/>
            <a:ext cx="4113213" cy="712787"/>
          </a:xfrm>
          <a:custGeom>
            <a:avLst/>
            <a:gdLst/>
            <a:ahLst/>
            <a:cxnLst>
              <a:cxn ang="0">
                <a:pos x="720" y="0"/>
              </a:cxn>
              <a:cxn ang="0">
                <a:pos x="0" y="2"/>
              </a:cxn>
              <a:cxn ang="0">
                <a:pos x="0" y="836"/>
              </a:cxn>
              <a:cxn ang="0">
                <a:pos x="5101" y="836"/>
              </a:cxn>
            </a:cxnLst>
            <a:rect l="0" t="0" r="r" b="b"/>
            <a:pathLst>
              <a:path w="5101" h="836">
                <a:moveTo>
                  <a:pt x="720" y="0"/>
                </a:moveTo>
                <a:lnTo>
                  <a:pt x="0" y="2"/>
                </a:lnTo>
                <a:lnTo>
                  <a:pt x="0" y="836"/>
                </a:lnTo>
                <a:lnTo>
                  <a:pt x="5101" y="836"/>
                </a:lnTo>
              </a:path>
            </a:pathLst>
          </a:custGeom>
          <a:noFill/>
          <a:ln w="101600" cap="rnd" cmpd="sng">
            <a:solidFill>
              <a:srgbClr val="CC99FF"/>
            </a:solidFill>
            <a:prstDash val="solid"/>
            <a:round/>
            <a:headEnd type="triangle" w="med" len="med"/>
            <a:tailEnd type="none" w="sm" len="sm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0299" name="Freeform 123"/>
          <p:cNvSpPr>
            <a:spLocks/>
          </p:cNvSpPr>
          <p:nvPr/>
        </p:nvSpPr>
        <p:spPr bwMode="auto">
          <a:xfrm>
            <a:off x="4660900" y="3481388"/>
            <a:ext cx="3175" cy="14462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258"/>
              </a:cxn>
            </a:cxnLst>
            <a:rect l="0" t="0" r="r" b="b"/>
            <a:pathLst>
              <a:path w="1" h="2258">
                <a:moveTo>
                  <a:pt x="0" y="0"/>
                </a:moveTo>
                <a:lnTo>
                  <a:pt x="0" y="2258"/>
                </a:lnTo>
              </a:path>
            </a:pathLst>
          </a:custGeom>
          <a:noFill/>
          <a:ln w="101600" cap="rnd" cmpd="sng">
            <a:solidFill>
              <a:srgbClr val="CC99FF"/>
            </a:solidFill>
            <a:prstDash val="solid"/>
            <a:round/>
            <a:headEnd type="triangle" w="med" len="med"/>
            <a:tailEnd type="none" w="sm" len="sm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0300" name="Freeform 124"/>
          <p:cNvSpPr>
            <a:spLocks/>
          </p:cNvSpPr>
          <p:nvPr/>
        </p:nvSpPr>
        <p:spPr bwMode="auto">
          <a:xfrm>
            <a:off x="4667250" y="5186363"/>
            <a:ext cx="3175" cy="9413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1468"/>
              </a:cxn>
            </a:cxnLst>
            <a:rect l="0" t="0" r="r" b="b"/>
            <a:pathLst>
              <a:path w="1" h="1468">
                <a:moveTo>
                  <a:pt x="0" y="0"/>
                </a:moveTo>
                <a:lnTo>
                  <a:pt x="1" y="1468"/>
                </a:lnTo>
              </a:path>
            </a:pathLst>
          </a:custGeom>
          <a:noFill/>
          <a:ln w="101600" cap="rnd" cmpd="sng">
            <a:solidFill>
              <a:srgbClr val="CC99FF"/>
            </a:solidFill>
            <a:prstDash val="solid"/>
            <a:round/>
            <a:headEnd type="triangle" w="med" len="med"/>
            <a:tailEnd type="none" w="sm" len="sm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0303" name="Freeform 127"/>
          <p:cNvSpPr>
            <a:spLocks/>
          </p:cNvSpPr>
          <p:nvPr/>
        </p:nvSpPr>
        <p:spPr bwMode="auto">
          <a:xfrm>
            <a:off x="7289800" y="4602163"/>
            <a:ext cx="1431925" cy="11001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66"/>
              </a:cxn>
              <a:cxn ang="0">
                <a:pos x="1774" y="466"/>
              </a:cxn>
              <a:cxn ang="0">
                <a:pos x="1775" y="1606"/>
              </a:cxn>
            </a:cxnLst>
            <a:rect l="0" t="0" r="r" b="b"/>
            <a:pathLst>
              <a:path w="1775" h="1606">
                <a:moveTo>
                  <a:pt x="0" y="0"/>
                </a:moveTo>
                <a:lnTo>
                  <a:pt x="0" y="466"/>
                </a:lnTo>
                <a:lnTo>
                  <a:pt x="1774" y="466"/>
                </a:lnTo>
                <a:lnTo>
                  <a:pt x="1775" y="1606"/>
                </a:lnTo>
              </a:path>
            </a:pathLst>
          </a:custGeom>
          <a:noFill/>
          <a:ln w="101600" cap="rnd" cmpd="sng">
            <a:solidFill>
              <a:srgbClr val="CC99FF"/>
            </a:solidFill>
            <a:prstDash val="solid"/>
            <a:round/>
            <a:headEnd type="triangle" w="med" len="med"/>
            <a:tailEnd type="none" w="sm" len="sm"/>
          </a:ln>
          <a:effectLst>
            <a:outerShdw dist="35921" dir="2700000" algn="ctr" rotWithShape="0">
              <a:srgbClr val="000066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" name="Group 128"/>
          <p:cNvGrpSpPr>
            <a:grpSpLocks/>
          </p:cNvGrpSpPr>
          <p:nvPr/>
        </p:nvGrpSpPr>
        <p:grpSpPr bwMode="auto">
          <a:xfrm>
            <a:off x="7748588" y="5105400"/>
            <a:ext cx="903287" cy="641350"/>
            <a:chOff x="5228" y="3132"/>
            <a:chExt cx="516" cy="485"/>
          </a:xfrm>
        </p:grpSpPr>
        <p:sp>
          <p:nvSpPr>
            <p:cNvPr id="50305" name="Freeform 129"/>
            <p:cNvSpPr>
              <a:spLocks/>
            </p:cNvSpPr>
            <p:nvPr/>
          </p:nvSpPr>
          <p:spPr bwMode="auto">
            <a:xfrm>
              <a:off x="5487" y="3228"/>
              <a:ext cx="194" cy="36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0" y="360"/>
                </a:cxn>
                <a:cxn ang="0">
                  <a:pos x="0" y="354"/>
                </a:cxn>
                <a:cxn ang="0">
                  <a:pos x="0" y="348"/>
                </a:cxn>
                <a:cxn ang="0">
                  <a:pos x="0" y="342"/>
                </a:cxn>
                <a:cxn ang="0">
                  <a:pos x="3" y="336"/>
                </a:cxn>
                <a:cxn ang="0">
                  <a:pos x="3" y="330"/>
                </a:cxn>
                <a:cxn ang="0">
                  <a:pos x="3" y="324"/>
                </a:cxn>
                <a:cxn ang="0">
                  <a:pos x="5" y="318"/>
                </a:cxn>
                <a:cxn ang="0">
                  <a:pos x="5" y="312"/>
                </a:cxn>
                <a:cxn ang="0">
                  <a:pos x="5" y="306"/>
                </a:cxn>
                <a:cxn ang="0">
                  <a:pos x="8" y="300"/>
                </a:cxn>
                <a:cxn ang="0">
                  <a:pos x="8" y="294"/>
                </a:cxn>
                <a:cxn ang="0">
                  <a:pos x="10" y="288"/>
                </a:cxn>
                <a:cxn ang="0">
                  <a:pos x="10" y="282"/>
                </a:cxn>
                <a:cxn ang="0">
                  <a:pos x="13" y="276"/>
                </a:cxn>
                <a:cxn ang="0">
                  <a:pos x="13" y="270"/>
                </a:cxn>
                <a:cxn ang="0">
                  <a:pos x="15" y="264"/>
                </a:cxn>
                <a:cxn ang="0">
                  <a:pos x="18" y="258"/>
                </a:cxn>
                <a:cxn ang="0">
                  <a:pos x="20" y="250"/>
                </a:cxn>
                <a:cxn ang="0">
                  <a:pos x="20" y="244"/>
                </a:cxn>
                <a:cxn ang="0">
                  <a:pos x="23" y="238"/>
                </a:cxn>
                <a:cxn ang="0">
                  <a:pos x="25" y="232"/>
                </a:cxn>
                <a:cxn ang="0">
                  <a:pos x="28" y="226"/>
                </a:cxn>
                <a:cxn ang="0">
                  <a:pos x="30" y="218"/>
                </a:cxn>
                <a:cxn ang="0">
                  <a:pos x="33" y="212"/>
                </a:cxn>
                <a:cxn ang="0">
                  <a:pos x="36" y="206"/>
                </a:cxn>
                <a:cxn ang="0">
                  <a:pos x="41" y="200"/>
                </a:cxn>
                <a:cxn ang="0">
                  <a:pos x="43" y="194"/>
                </a:cxn>
                <a:cxn ang="0">
                  <a:pos x="46" y="188"/>
                </a:cxn>
                <a:cxn ang="0">
                  <a:pos x="48" y="182"/>
                </a:cxn>
                <a:cxn ang="0">
                  <a:pos x="51" y="176"/>
                </a:cxn>
                <a:cxn ang="0">
                  <a:pos x="56" y="168"/>
                </a:cxn>
                <a:cxn ang="0">
                  <a:pos x="61" y="162"/>
                </a:cxn>
                <a:cxn ang="0">
                  <a:pos x="63" y="154"/>
                </a:cxn>
                <a:cxn ang="0">
                  <a:pos x="66" y="148"/>
                </a:cxn>
                <a:cxn ang="0">
                  <a:pos x="71" y="140"/>
                </a:cxn>
                <a:cxn ang="0">
                  <a:pos x="76" y="134"/>
                </a:cxn>
                <a:cxn ang="0">
                  <a:pos x="79" y="128"/>
                </a:cxn>
                <a:cxn ang="0">
                  <a:pos x="84" y="120"/>
                </a:cxn>
                <a:cxn ang="0">
                  <a:pos x="86" y="114"/>
                </a:cxn>
                <a:cxn ang="0">
                  <a:pos x="91" y="106"/>
                </a:cxn>
                <a:cxn ang="0">
                  <a:pos x="97" y="100"/>
                </a:cxn>
                <a:cxn ang="0">
                  <a:pos x="99" y="94"/>
                </a:cxn>
                <a:cxn ang="0">
                  <a:pos x="104" y="88"/>
                </a:cxn>
                <a:cxn ang="0">
                  <a:pos x="109" y="80"/>
                </a:cxn>
                <a:cxn ang="0">
                  <a:pos x="117" y="72"/>
                </a:cxn>
                <a:cxn ang="0">
                  <a:pos x="119" y="66"/>
                </a:cxn>
                <a:cxn ang="0">
                  <a:pos x="127" y="58"/>
                </a:cxn>
                <a:cxn ang="0">
                  <a:pos x="132" y="52"/>
                </a:cxn>
                <a:cxn ang="0">
                  <a:pos x="140" y="46"/>
                </a:cxn>
                <a:cxn ang="0">
                  <a:pos x="145" y="40"/>
                </a:cxn>
                <a:cxn ang="0">
                  <a:pos x="152" y="34"/>
                </a:cxn>
                <a:cxn ang="0">
                  <a:pos x="157" y="28"/>
                </a:cxn>
                <a:cxn ang="0">
                  <a:pos x="168" y="22"/>
                </a:cxn>
                <a:cxn ang="0">
                  <a:pos x="173" y="16"/>
                </a:cxn>
                <a:cxn ang="0">
                  <a:pos x="180" y="10"/>
                </a:cxn>
                <a:cxn ang="0">
                  <a:pos x="188" y="6"/>
                </a:cxn>
                <a:cxn ang="0">
                  <a:pos x="193" y="0"/>
                </a:cxn>
              </a:cxnLst>
              <a:rect l="0" t="0" r="r" b="b"/>
              <a:pathLst>
                <a:path w="194" h="367">
                  <a:moveTo>
                    <a:pt x="0" y="366"/>
                  </a:moveTo>
                  <a:lnTo>
                    <a:pt x="0" y="360"/>
                  </a:lnTo>
                  <a:lnTo>
                    <a:pt x="0" y="354"/>
                  </a:lnTo>
                  <a:lnTo>
                    <a:pt x="0" y="348"/>
                  </a:lnTo>
                  <a:lnTo>
                    <a:pt x="0" y="342"/>
                  </a:lnTo>
                  <a:lnTo>
                    <a:pt x="3" y="336"/>
                  </a:lnTo>
                  <a:lnTo>
                    <a:pt x="3" y="330"/>
                  </a:lnTo>
                  <a:lnTo>
                    <a:pt x="3" y="324"/>
                  </a:lnTo>
                  <a:lnTo>
                    <a:pt x="5" y="318"/>
                  </a:lnTo>
                  <a:lnTo>
                    <a:pt x="5" y="312"/>
                  </a:lnTo>
                  <a:lnTo>
                    <a:pt x="5" y="306"/>
                  </a:lnTo>
                  <a:lnTo>
                    <a:pt x="8" y="300"/>
                  </a:lnTo>
                  <a:lnTo>
                    <a:pt x="8" y="294"/>
                  </a:lnTo>
                  <a:lnTo>
                    <a:pt x="10" y="288"/>
                  </a:lnTo>
                  <a:lnTo>
                    <a:pt x="10" y="282"/>
                  </a:lnTo>
                  <a:lnTo>
                    <a:pt x="13" y="276"/>
                  </a:lnTo>
                  <a:lnTo>
                    <a:pt x="13" y="270"/>
                  </a:lnTo>
                  <a:lnTo>
                    <a:pt x="15" y="264"/>
                  </a:lnTo>
                  <a:lnTo>
                    <a:pt x="18" y="258"/>
                  </a:lnTo>
                  <a:lnTo>
                    <a:pt x="20" y="250"/>
                  </a:lnTo>
                  <a:lnTo>
                    <a:pt x="20" y="244"/>
                  </a:lnTo>
                  <a:lnTo>
                    <a:pt x="23" y="238"/>
                  </a:lnTo>
                  <a:lnTo>
                    <a:pt x="25" y="232"/>
                  </a:lnTo>
                  <a:lnTo>
                    <a:pt x="28" y="226"/>
                  </a:lnTo>
                  <a:lnTo>
                    <a:pt x="30" y="218"/>
                  </a:lnTo>
                  <a:lnTo>
                    <a:pt x="33" y="212"/>
                  </a:lnTo>
                  <a:lnTo>
                    <a:pt x="36" y="206"/>
                  </a:lnTo>
                  <a:lnTo>
                    <a:pt x="41" y="200"/>
                  </a:lnTo>
                  <a:lnTo>
                    <a:pt x="43" y="194"/>
                  </a:lnTo>
                  <a:lnTo>
                    <a:pt x="46" y="188"/>
                  </a:lnTo>
                  <a:lnTo>
                    <a:pt x="48" y="182"/>
                  </a:lnTo>
                  <a:lnTo>
                    <a:pt x="51" y="176"/>
                  </a:lnTo>
                  <a:lnTo>
                    <a:pt x="56" y="168"/>
                  </a:lnTo>
                  <a:lnTo>
                    <a:pt x="61" y="162"/>
                  </a:lnTo>
                  <a:lnTo>
                    <a:pt x="63" y="154"/>
                  </a:lnTo>
                  <a:lnTo>
                    <a:pt x="66" y="148"/>
                  </a:lnTo>
                  <a:lnTo>
                    <a:pt x="71" y="140"/>
                  </a:lnTo>
                  <a:lnTo>
                    <a:pt x="76" y="134"/>
                  </a:lnTo>
                  <a:lnTo>
                    <a:pt x="79" y="128"/>
                  </a:lnTo>
                  <a:lnTo>
                    <a:pt x="84" y="120"/>
                  </a:lnTo>
                  <a:lnTo>
                    <a:pt x="86" y="114"/>
                  </a:lnTo>
                  <a:lnTo>
                    <a:pt x="91" y="106"/>
                  </a:lnTo>
                  <a:lnTo>
                    <a:pt x="97" y="100"/>
                  </a:lnTo>
                  <a:lnTo>
                    <a:pt x="99" y="94"/>
                  </a:lnTo>
                  <a:lnTo>
                    <a:pt x="104" y="88"/>
                  </a:lnTo>
                  <a:lnTo>
                    <a:pt x="109" y="80"/>
                  </a:lnTo>
                  <a:lnTo>
                    <a:pt x="117" y="72"/>
                  </a:lnTo>
                  <a:lnTo>
                    <a:pt x="119" y="66"/>
                  </a:lnTo>
                  <a:lnTo>
                    <a:pt x="127" y="58"/>
                  </a:lnTo>
                  <a:lnTo>
                    <a:pt x="132" y="52"/>
                  </a:lnTo>
                  <a:lnTo>
                    <a:pt x="140" y="46"/>
                  </a:lnTo>
                  <a:lnTo>
                    <a:pt x="145" y="40"/>
                  </a:lnTo>
                  <a:lnTo>
                    <a:pt x="152" y="34"/>
                  </a:lnTo>
                  <a:lnTo>
                    <a:pt x="157" y="28"/>
                  </a:lnTo>
                  <a:lnTo>
                    <a:pt x="168" y="22"/>
                  </a:lnTo>
                  <a:lnTo>
                    <a:pt x="173" y="16"/>
                  </a:lnTo>
                  <a:lnTo>
                    <a:pt x="180" y="10"/>
                  </a:lnTo>
                  <a:lnTo>
                    <a:pt x="188" y="6"/>
                  </a:lnTo>
                  <a:lnTo>
                    <a:pt x="193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306" name="Freeform 130"/>
            <p:cNvSpPr>
              <a:spLocks/>
            </p:cNvSpPr>
            <p:nvPr/>
          </p:nvSpPr>
          <p:spPr bwMode="auto">
            <a:xfrm>
              <a:off x="5487" y="3226"/>
              <a:ext cx="136" cy="373"/>
            </a:xfrm>
            <a:custGeom>
              <a:avLst/>
              <a:gdLst/>
              <a:ahLst/>
              <a:cxnLst>
                <a:cxn ang="0">
                  <a:pos x="3" y="372"/>
                </a:cxn>
                <a:cxn ang="0">
                  <a:pos x="0" y="366"/>
                </a:cxn>
                <a:cxn ang="0">
                  <a:pos x="0" y="360"/>
                </a:cxn>
                <a:cxn ang="0">
                  <a:pos x="0" y="354"/>
                </a:cxn>
                <a:cxn ang="0">
                  <a:pos x="0" y="348"/>
                </a:cxn>
                <a:cxn ang="0">
                  <a:pos x="3" y="342"/>
                </a:cxn>
                <a:cxn ang="0">
                  <a:pos x="3" y="334"/>
                </a:cxn>
                <a:cxn ang="0">
                  <a:pos x="5" y="326"/>
                </a:cxn>
                <a:cxn ang="0">
                  <a:pos x="5" y="320"/>
                </a:cxn>
                <a:cxn ang="0">
                  <a:pos x="5" y="314"/>
                </a:cxn>
                <a:cxn ang="0">
                  <a:pos x="8" y="308"/>
                </a:cxn>
                <a:cxn ang="0">
                  <a:pos x="8" y="302"/>
                </a:cxn>
                <a:cxn ang="0">
                  <a:pos x="10" y="296"/>
                </a:cxn>
                <a:cxn ang="0">
                  <a:pos x="10" y="290"/>
                </a:cxn>
                <a:cxn ang="0">
                  <a:pos x="13" y="284"/>
                </a:cxn>
                <a:cxn ang="0">
                  <a:pos x="13" y="278"/>
                </a:cxn>
                <a:cxn ang="0">
                  <a:pos x="15" y="272"/>
                </a:cxn>
                <a:cxn ang="0">
                  <a:pos x="15" y="264"/>
                </a:cxn>
                <a:cxn ang="0">
                  <a:pos x="18" y="256"/>
                </a:cxn>
                <a:cxn ang="0">
                  <a:pos x="20" y="250"/>
                </a:cxn>
                <a:cxn ang="0">
                  <a:pos x="20" y="244"/>
                </a:cxn>
                <a:cxn ang="0">
                  <a:pos x="23" y="236"/>
                </a:cxn>
                <a:cxn ang="0">
                  <a:pos x="23" y="230"/>
                </a:cxn>
                <a:cxn ang="0">
                  <a:pos x="25" y="222"/>
                </a:cxn>
                <a:cxn ang="0">
                  <a:pos x="31" y="216"/>
                </a:cxn>
                <a:cxn ang="0">
                  <a:pos x="31" y="210"/>
                </a:cxn>
                <a:cxn ang="0">
                  <a:pos x="33" y="204"/>
                </a:cxn>
                <a:cxn ang="0">
                  <a:pos x="36" y="198"/>
                </a:cxn>
                <a:cxn ang="0">
                  <a:pos x="38" y="192"/>
                </a:cxn>
                <a:cxn ang="0">
                  <a:pos x="41" y="186"/>
                </a:cxn>
                <a:cxn ang="0">
                  <a:pos x="41" y="180"/>
                </a:cxn>
                <a:cxn ang="0">
                  <a:pos x="46" y="174"/>
                </a:cxn>
                <a:cxn ang="0">
                  <a:pos x="48" y="168"/>
                </a:cxn>
                <a:cxn ang="0">
                  <a:pos x="48" y="162"/>
                </a:cxn>
                <a:cxn ang="0">
                  <a:pos x="53" y="154"/>
                </a:cxn>
                <a:cxn ang="0">
                  <a:pos x="56" y="146"/>
                </a:cxn>
                <a:cxn ang="0">
                  <a:pos x="59" y="140"/>
                </a:cxn>
                <a:cxn ang="0">
                  <a:pos x="61" y="134"/>
                </a:cxn>
                <a:cxn ang="0">
                  <a:pos x="64" y="128"/>
                </a:cxn>
                <a:cxn ang="0">
                  <a:pos x="64" y="122"/>
                </a:cxn>
                <a:cxn ang="0">
                  <a:pos x="66" y="116"/>
                </a:cxn>
                <a:cxn ang="0">
                  <a:pos x="69" y="110"/>
                </a:cxn>
                <a:cxn ang="0">
                  <a:pos x="71" y="104"/>
                </a:cxn>
                <a:cxn ang="0">
                  <a:pos x="74" y="98"/>
                </a:cxn>
                <a:cxn ang="0">
                  <a:pos x="76" y="92"/>
                </a:cxn>
                <a:cxn ang="0">
                  <a:pos x="82" y="86"/>
                </a:cxn>
                <a:cxn ang="0">
                  <a:pos x="84" y="80"/>
                </a:cxn>
                <a:cxn ang="0">
                  <a:pos x="87" y="74"/>
                </a:cxn>
                <a:cxn ang="0">
                  <a:pos x="92" y="68"/>
                </a:cxn>
                <a:cxn ang="0">
                  <a:pos x="94" y="62"/>
                </a:cxn>
                <a:cxn ang="0">
                  <a:pos x="97" y="56"/>
                </a:cxn>
                <a:cxn ang="0">
                  <a:pos x="102" y="50"/>
                </a:cxn>
                <a:cxn ang="0">
                  <a:pos x="107" y="42"/>
                </a:cxn>
                <a:cxn ang="0">
                  <a:pos x="110" y="36"/>
                </a:cxn>
                <a:cxn ang="0">
                  <a:pos x="115" y="30"/>
                </a:cxn>
                <a:cxn ang="0">
                  <a:pos x="117" y="24"/>
                </a:cxn>
                <a:cxn ang="0">
                  <a:pos x="122" y="18"/>
                </a:cxn>
                <a:cxn ang="0">
                  <a:pos x="125" y="12"/>
                </a:cxn>
                <a:cxn ang="0">
                  <a:pos x="130" y="6"/>
                </a:cxn>
                <a:cxn ang="0">
                  <a:pos x="135" y="0"/>
                </a:cxn>
              </a:cxnLst>
              <a:rect l="0" t="0" r="r" b="b"/>
              <a:pathLst>
                <a:path w="136" h="373">
                  <a:moveTo>
                    <a:pt x="3" y="372"/>
                  </a:moveTo>
                  <a:lnTo>
                    <a:pt x="0" y="366"/>
                  </a:lnTo>
                  <a:lnTo>
                    <a:pt x="0" y="360"/>
                  </a:lnTo>
                  <a:lnTo>
                    <a:pt x="0" y="354"/>
                  </a:lnTo>
                  <a:lnTo>
                    <a:pt x="0" y="348"/>
                  </a:lnTo>
                  <a:lnTo>
                    <a:pt x="3" y="342"/>
                  </a:lnTo>
                  <a:lnTo>
                    <a:pt x="3" y="334"/>
                  </a:lnTo>
                  <a:lnTo>
                    <a:pt x="5" y="326"/>
                  </a:lnTo>
                  <a:lnTo>
                    <a:pt x="5" y="320"/>
                  </a:lnTo>
                  <a:lnTo>
                    <a:pt x="5" y="314"/>
                  </a:lnTo>
                  <a:lnTo>
                    <a:pt x="8" y="308"/>
                  </a:lnTo>
                  <a:lnTo>
                    <a:pt x="8" y="302"/>
                  </a:lnTo>
                  <a:lnTo>
                    <a:pt x="10" y="296"/>
                  </a:lnTo>
                  <a:lnTo>
                    <a:pt x="10" y="290"/>
                  </a:lnTo>
                  <a:lnTo>
                    <a:pt x="13" y="284"/>
                  </a:lnTo>
                  <a:lnTo>
                    <a:pt x="13" y="278"/>
                  </a:lnTo>
                  <a:lnTo>
                    <a:pt x="15" y="272"/>
                  </a:lnTo>
                  <a:lnTo>
                    <a:pt x="15" y="264"/>
                  </a:lnTo>
                  <a:lnTo>
                    <a:pt x="18" y="256"/>
                  </a:lnTo>
                  <a:lnTo>
                    <a:pt x="20" y="250"/>
                  </a:lnTo>
                  <a:lnTo>
                    <a:pt x="20" y="244"/>
                  </a:lnTo>
                  <a:lnTo>
                    <a:pt x="23" y="236"/>
                  </a:lnTo>
                  <a:lnTo>
                    <a:pt x="23" y="230"/>
                  </a:lnTo>
                  <a:lnTo>
                    <a:pt x="25" y="222"/>
                  </a:lnTo>
                  <a:lnTo>
                    <a:pt x="31" y="216"/>
                  </a:lnTo>
                  <a:lnTo>
                    <a:pt x="31" y="210"/>
                  </a:lnTo>
                  <a:lnTo>
                    <a:pt x="33" y="204"/>
                  </a:lnTo>
                  <a:lnTo>
                    <a:pt x="36" y="198"/>
                  </a:lnTo>
                  <a:lnTo>
                    <a:pt x="38" y="192"/>
                  </a:lnTo>
                  <a:lnTo>
                    <a:pt x="41" y="186"/>
                  </a:lnTo>
                  <a:lnTo>
                    <a:pt x="41" y="180"/>
                  </a:lnTo>
                  <a:lnTo>
                    <a:pt x="46" y="174"/>
                  </a:lnTo>
                  <a:lnTo>
                    <a:pt x="48" y="168"/>
                  </a:lnTo>
                  <a:lnTo>
                    <a:pt x="48" y="162"/>
                  </a:lnTo>
                  <a:lnTo>
                    <a:pt x="53" y="154"/>
                  </a:lnTo>
                  <a:lnTo>
                    <a:pt x="56" y="146"/>
                  </a:lnTo>
                  <a:lnTo>
                    <a:pt x="59" y="140"/>
                  </a:lnTo>
                  <a:lnTo>
                    <a:pt x="61" y="134"/>
                  </a:lnTo>
                  <a:lnTo>
                    <a:pt x="64" y="128"/>
                  </a:lnTo>
                  <a:lnTo>
                    <a:pt x="64" y="122"/>
                  </a:lnTo>
                  <a:lnTo>
                    <a:pt x="66" y="116"/>
                  </a:lnTo>
                  <a:lnTo>
                    <a:pt x="69" y="110"/>
                  </a:lnTo>
                  <a:lnTo>
                    <a:pt x="71" y="104"/>
                  </a:lnTo>
                  <a:lnTo>
                    <a:pt x="74" y="98"/>
                  </a:lnTo>
                  <a:lnTo>
                    <a:pt x="76" y="92"/>
                  </a:lnTo>
                  <a:lnTo>
                    <a:pt x="82" y="86"/>
                  </a:lnTo>
                  <a:lnTo>
                    <a:pt x="84" y="80"/>
                  </a:lnTo>
                  <a:lnTo>
                    <a:pt x="87" y="74"/>
                  </a:lnTo>
                  <a:lnTo>
                    <a:pt x="92" y="68"/>
                  </a:lnTo>
                  <a:lnTo>
                    <a:pt x="94" y="62"/>
                  </a:lnTo>
                  <a:lnTo>
                    <a:pt x="97" y="56"/>
                  </a:lnTo>
                  <a:lnTo>
                    <a:pt x="102" y="50"/>
                  </a:lnTo>
                  <a:lnTo>
                    <a:pt x="107" y="42"/>
                  </a:lnTo>
                  <a:lnTo>
                    <a:pt x="110" y="36"/>
                  </a:lnTo>
                  <a:lnTo>
                    <a:pt x="115" y="30"/>
                  </a:lnTo>
                  <a:lnTo>
                    <a:pt x="117" y="24"/>
                  </a:lnTo>
                  <a:lnTo>
                    <a:pt x="122" y="18"/>
                  </a:lnTo>
                  <a:lnTo>
                    <a:pt x="125" y="12"/>
                  </a:lnTo>
                  <a:lnTo>
                    <a:pt x="130" y="6"/>
                  </a:lnTo>
                  <a:lnTo>
                    <a:pt x="135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307" name="Freeform 131"/>
            <p:cNvSpPr>
              <a:spLocks/>
            </p:cNvSpPr>
            <p:nvPr/>
          </p:nvSpPr>
          <p:spPr bwMode="auto">
            <a:xfrm>
              <a:off x="5492" y="3322"/>
              <a:ext cx="186" cy="275"/>
            </a:xfrm>
            <a:custGeom>
              <a:avLst/>
              <a:gdLst/>
              <a:ahLst/>
              <a:cxnLst>
                <a:cxn ang="0">
                  <a:pos x="0" y="274"/>
                </a:cxn>
                <a:cxn ang="0">
                  <a:pos x="0" y="268"/>
                </a:cxn>
                <a:cxn ang="0">
                  <a:pos x="3" y="262"/>
                </a:cxn>
                <a:cxn ang="0">
                  <a:pos x="5" y="256"/>
                </a:cxn>
                <a:cxn ang="0">
                  <a:pos x="8" y="250"/>
                </a:cxn>
                <a:cxn ang="0">
                  <a:pos x="13" y="244"/>
                </a:cxn>
                <a:cxn ang="0">
                  <a:pos x="18" y="234"/>
                </a:cxn>
                <a:cxn ang="0">
                  <a:pos x="20" y="228"/>
                </a:cxn>
                <a:cxn ang="0">
                  <a:pos x="25" y="218"/>
                </a:cxn>
                <a:cxn ang="0">
                  <a:pos x="30" y="208"/>
                </a:cxn>
                <a:cxn ang="0">
                  <a:pos x="38" y="198"/>
                </a:cxn>
                <a:cxn ang="0">
                  <a:pos x="41" y="192"/>
                </a:cxn>
                <a:cxn ang="0">
                  <a:pos x="43" y="186"/>
                </a:cxn>
                <a:cxn ang="0">
                  <a:pos x="48" y="178"/>
                </a:cxn>
                <a:cxn ang="0">
                  <a:pos x="51" y="172"/>
                </a:cxn>
                <a:cxn ang="0">
                  <a:pos x="56" y="166"/>
                </a:cxn>
                <a:cxn ang="0">
                  <a:pos x="58" y="158"/>
                </a:cxn>
                <a:cxn ang="0">
                  <a:pos x="61" y="152"/>
                </a:cxn>
                <a:cxn ang="0">
                  <a:pos x="63" y="146"/>
                </a:cxn>
                <a:cxn ang="0">
                  <a:pos x="68" y="140"/>
                </a:cxn>
                <a:cxn ang="0">
                  <a:pos x="73" y="130"/>
                </a:cxn>
                <a:cxn ang="0">
                  <a:pos x="79" y="120"/>
                </a:cxn>
                <a:cxn ang="0">
                  <a:pos x="86" y="110"/>
                </a:cxn>
                <a:cxn ang="0">
                  <a:pos x="91" y="102"/>
                </a:cxn>
                <a:cxn ang="0">
                  <a:pos x="94" y="96"/>
                </a:cxn>
                <a:cxn ang="0">
                  <a:pos x="99" y="88"/>
                </a:cxn>
                <a:cxn ang="0">
                  <a:pos x="104" y="80"/>
                </a:cxn>
                <a:cxn ang="0">
                  <a:pos x="109" y="74"/>
                </a:cxn>
                <a:cxn ang="0">
                  <a:pos x="114" y="68"/>
                </a:cxn>
                <a:cxn ang="0">
                  <a:pos x="119" y="62"/>
                </a:cxn>
                <a:cxn ang="0">
                  <a:pos x="127" y="54"/>
                </a:cxn>
                <a:cxn ang="0">
                  <a:pos x="134" y="48"/>
                </a:cxn>
                <a:cxn ang="0">
                  <a:pos x="139" y="42"/>
                </a:cxn>
                <a:cxn ang="0">
                  <a:pos x="144" y="36"/>
                </a:cxn>
                <a:cxn ang="0">
                  <a:pos x="150" y="30"/>
                </a:cxn>
                <a:cxn ang="0">
                  <a:pos x="157" y="24"/>
                </a:cxn>
                <a:cxn ang="0">
                  <a:pos x="162" y="18"/>
                </a:cxn>
                <a:cxn ang="0">
                  <a:pos x="170" y="12"/>
                </a:cxn>
                <a:cxn ang="0">
                  <a:pos x="177" y="6"/>
                </a:cxn>
                <a:cxn ang="0">
                  <a:pos x="185" y="0"/>
                </a:cxn>
              </a:cxnLst>
              <a:rect l="0" t="0" r="r" b="b"/>
              <a:pathLst>
                <a:path w="186" h="275">
                  <a:moveTo>
                    <a:pt x="0" y="274"/>
                  </a:moveTo>
                  <a:lnTo>
                    <a:pt x="0" y="268"/>
                  </a:lnTo>
                  <a:lnTo>
                    <a:pt x="3" y="262"/>
                  </a:lnTo>
                  <a:lnTo>
                    <a:pt x="5" y="256"/>
                  </a:lnTo>
                  <a:lnTo>
                    <a:pt x="8" y="250"/>
                  </a:lnTo>
                  <a:lnTo>
                    <a:pt x="13" y="244"/>
                  </a:lnTo>
                  <a:lnTo>
                    <a:pt x="18" y="234"/>
                  </a:lnTo>
                  <a:lnTo>
                    <a:pt x="20" y="228"/>
                  </a:lnTo>
                  <a:lnTo>
                    <a:pt x="25" y="218"/>
                  </a:lnTo>
                  <a:lnTo>
                    <a:pt x="30" y="208"/>
                  </a:lnTo>
                  <a:lnTo>
                    <a:pt x="38" y="198"/>
                  </a:lnTo>
                  <a:lnTo>
                    <a:pt x="41" y="192"/>
                  </a:lnTo>
                  <a:lnTo>
                    <a:pt x="43" y="186"/>
                  </a:lnTo>
                  <a:lnTo>
                    <a:pt x="48" y="178"/>
                  </a:lnTo>
                  <a:lnTo>
                    <a:pt x="51" y="172"/>
                  </a:lnTo>
                  <a:lnTo>
                    <a:pt x="56" y="166"/>
                  </a:lnTo>
                  <a:lnTo>
                    <a:pt x="58" y="158"/>
                  </a:lnTo>
                  <a:lnTo>
                    <a:pt x="61" y="152"/>
                  </a:lnTo>
                  <a:lnTo>
                    <a:pt x="63" y="146"/>
                  </a:lnTo>
                  <a:lnTo>
                    <a:pt x="68" y="140"/>
                  </a:lnTo>
                  <a:lnTo>
                    <a:pt x="73" y="130"/>
                  </a:lnTo>
                  <a:lnTo>
                    <a:pt x="79" y="120"/>
                  </a:lnTo>
                  <a:lnTo>
                    <a:pt x="86" y="110"/>
                  </a:lnTo>
                  <a:lnTo>
                    <a:pt x="91" y="102"/>
                  </a:lnTo>
                  <a:lnTo>
                    <a:pt x="94" y="96"/>
                  </a:lnTo>
                  <a:lnTo>
                    <a:pt x="99" y="88"/>
                  </a:lnTo>
                  <a:lnTo>
                    <a:pt x="104" y="80"/>
                  </a:lnTo>
                  <a:lnTo>
                    <a:pt x="109" y="74"/>
                  </a:lnTo>
                  <a:lnTo>
                    <a:pt x="114" y="68"/>
                  </a:lnTo>
                  <a:lnTo>
                    <a:pt x="119" y="62"/>
                  </a:lnTo>
                  <a:lnTo>
                    <a:pt x="127" y="54"/>
                  </a:lnTo>
                  <a:lnTo>
                    <a:pt x="134" y="48"/>
                  </a:lnTo>
                  <a:lnTo>
                    <a:pt x="139" y="42"/>
                  </a:lnTo>
                  <a:lnTo>
                    <a:pt x="144" y="36"/>
                  </a:lnTo>
                  <a:lnTo>
                    <a:pt x="150" y="30"/>
                  </a:lnTo>
                  <a:lnTo>
                    <a:pt x="157" y="24"/>
                  </a:lnTo>
                  <a:lnTo>
                    <a:pt x="162" y="18"/>
                  </a:lnTo>
                  <a:lnTo>
                    <a:pt x="170" y="12"/>
                  </a:lnTo>
                  <a:lnTo>
                    <a:pt x="177" y="6"/>
                  </a:lnTo>
                  <a:lnTo>
                    <a:pt x="185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308" name="Freeform 132"/>
            <p:cNvSpPr>
              <a:spLocks/>
            </p:cNvSpPr>
            <p:nvPr/>
          </p:nvSpPr>
          <p:spPr bwMode="auto">
            <a:xfrm>
              <a:off x="5355" y="3230"/>
              <a:ext cx="136" cy="369"/>
            </a:xfrm>
            <a:custGeom>
              <a:avLst/>
              <a:gdLst/>
              <a:ahLst/>
              <a:cxnLst>
                <a:cxn ang="0">
                  <a:pos x="135" y="368"/>
                </a:cxn>
                <a:cxn ang="0">
                  <a:pos x="135" y="362"/>
                </a:cxn>
                <a:cxn ang="0">
                  <a:pos x="135" y="356"/>
                </a:cxn>
                <a:cxn ang="0">
                  <a:pos x="135" y="346"/>
                </a:cxn>
                <a:cxn ang="0">
                  <a:pos x="135" y="336"/>
                </a:cxn>
                <a:cxn ang="0">
                  <a:pos x="135" y="328"/>
                </a:cxn>
                <a:cxn ang="0">
                  <a:pos x="135" y="320"/>
                </a:cxn>
                <a:cxn ang="0">
                  <a:pos x="135" y="312"/>
                </a:cxn>
                <a:cxn ang="0">
                  <a:pos x="135" y="304"/>
                </a:cxn>
                <a:cxn ang="0">
                  <a:pos x="135" y="294"/>
                </a:cxn>
                <a:cxn ang="0">
                  <a:pos x="135" y="284"/>
                </a:cxn>
                <a:cxn ang="0">
                  <a:pos x="135" y="274"/>
                </a:cxn>
                <a:cxn ang="0">
                  <a:pos x="135" y="264"/>
                </a:cxn>
                <a:cxn ang="0">
                  <a:pos x="132" y="254"/>
                </a:cxn>
                <a:cxn ang="0">
                  <a:pos x="130" y="242"/>
                </a:cxn>
                <a:cxn ang="0">
                  <a:pos x="130" y="234"/>
                </a:cxn>
                <a:cxn ang="0">
                  <a:pos x="127" y="224"/>
                </a:cxn>
                <a:cxn ang="0">
                  <a:pos x="125" y="214"/>
                </a:cxn>
                <a:cxn ang="0">
                  <a:pos x="122" y="202"/>
                </a:cxn>
                <a:cxn ang="0">
                  <a:pos x="120" y="192"/>
                </a:cxn>
                <a:cxn ang="0">
                  <a:pos x="117" y="182"/>
                </a:cxn>
                <a:cxn ang="0">
                  <a:pos x="115" y="172"/>
                </a:cxn>
                <a:cxn ang="0">
                  <a:pos x="112" y="164"/>
                </a:cxn>
                <a:cxn ang="0">
                  <a:pos x="110" y="154"/>
                </a:cxn>
                <a:cxn ang="0">
                  <a:pos x="107" y="146"/>
                </a:cxn>
                <a:cxn ang="0">
                  <a:pos x="104" y="138"/>
                </a:cxn>
                <a:cxn ang="0">
                  <a:pos x="102" y="128"/>
                </a:cxn>
                <a:cxn ang="0">
                  <a:pos x="97" y="120"/>
                </a:cxn>
                <a:cxn ang="0">
                  <a:pos x="94" y="112"/>
                </a:cxn>
                <a:cxn ang="0">
                  <a:pos x="92" y="104"/>
                </a:cxn>
                <a:cxn ang="0">
                  <a:pos x="87" y="96"/>
                </a:cxn>
                <a:cxn ang="0">
                  <a:pos x="82" y="88"/>
                </a:cxn>
                <a:cxn ang="0">
                  <a:pos x="79" y="82"/>
                </a:cxn>
                <a:cxn ang="0">
                  <a:pos x="74" y="74"/>
                </a:cxn>
                <a:cxn ang="0">
                  <a:pos x="69" y="68"/>
                </a:cxn>
                <a:cxn ang="0">
                  <a:pos x="64" y="62"/>
                </a:cxn>
                <a:cxn ang="0">
                  <a:pos x="56" y="54"/>
                </a:cxn>
                <a:cxn ang="0">
                  <a:pos x="48" y="46"/>
                </a:cxn>
                <a:cxn ang="0">
                  <a:pos x="41" y="40"/>
                </a:cxn>
                <a:cxn ang="0">
                  <a:pos x="36" y="34"/>
                </a:cxn>
                <a:cxn ang="0">
                  <a:pos x="28" y="28"/>
                </a:cxn>
                <a:cxn ang="0">
                  <a:pos x="23" y="22"/>
                </a:cxn>
                <a:cxn ang="0">
                  <a:pos x="13" y="12"/>
                </a:cxn>
                <a:cxn ang="0">
                  <a:pos x="5" y="6"/>
                </a:cxn>
                <a:cxn ang="0">
                  <a:pos x="0" y="0"/>
                </a:cxn>
              </a:cxnLst>
              <a:rect l="0" t="0" r="r" b="b"/>
              <a:pathLst>
                <a:path w="136" h="369">
                  <a:moveTo>
                    <a:pt x="135" y="368"/>
                  </a:moveTo>
                  <a:lnTo>
                    <a:pt x="135" y="362"/>
                  </a:lnTo>
                  <a:lnTo>
                    <a:pt x="135" y="356"/>
                  </a:lnTo>
                  <a:lnTo>
                    <a:pt x="135" y="346"/>
                  </a:lnTo>
                  <a:lnTo>
                    <a:pt x="135" y="336"/>
                  </a:lnTo>
                  <a:lnTo>
                    <a:pt x="135" y="328"/>
                  </a:lnTo>
                  <a:lnTo>
                    <a:pt x="135" y="320"/>
                  </a:lnTo>
                  <a:lnTo>
                    <a:pt x="135" y="312"/>
                  </a:lnTo>
                  <a:lnTo>
                    <a:pt x="135" y="304"/>
                  </a:lnTo>
                  <a:lnTo>
                    <a:pt x="135" y="294"/>
                  </a:lnTo>
                  <a:lnTo>
                    <a:pt x="135" y="284"/>
                  </a:lnTo>
                  <a:lnTo>
                    <a:pt x="135" y="274"/>
                  </a:lnTo>
                  <a:lnTo>
                    <a:pt x="135" y="264"/>
                  </a:lnTo>
                  <a:lnTo>
                    <a:pt x="132" y="254"/>
                  </a:lnTo>
                  <a:lnTo>
                    <a:pt x="130" y="242"/>
                  </a:lnTo>
                  <a:lnTo>
                    <a:pt x="130" y="234"/>
                  </a:lnTo>
                  <a:lnTo>
                    <a:pt x="127" y="224"/>
                  </a:lnTo>
                  <a:lnTo>
                    <a:pt x="125" y="214"/>
                  </a:lnTo>
                  <a:lnTo>
                    <a:pt x="122" y="202"/>
                  </a:lnTo>
                  <a:lnTo>
                    <a:pt x="120" y="192"/>
                  </a:lnTo>
                  <a:lnTo>
                    <a:pt x="117" y="182"/>
                  </a:lnTo>
                  <a:lnTo>
                    <a:pt x="115" y="172"/>
                  </a:lnTo>
                  <a:lnTo>
                    <a:pt x="112" y="164"/>
                  </a:lnTo>
                  <a:lnTo>
                    <a:pt x="110" y="154"/>
                  </a:lnTo>
                  <a:lnTo>
                    <a:pt x="107" y="146"/>
                  </a:lnTo>
                  <a:lnTo>
                    <a:pt x="104" y="138"/>
                  </a:lnTo>
                  <a:lnTo>
                    <a:pt x="102" y="128"/>
                  </a:lnTo>
                  <a:lnTo>
                    <a:pt x="97" y="120"/>
                  </a:lnTo>
                  <a:lnTo>
                    <a:pt x="94" y="112"/>
                  </a:lnTo>
                  <a:lnTo>
                    <a:pt x="92" y="104"/>
                  </a:lnTo>
                  <a:lnTo>
                    <a:pt x="87" y="96"/>
                  </a:lnTo>
                  <a:lnTo>
                    <a:pt x="82" y="88"/>
                  </a:lnTo>
                  <a:lnTo>
                    <a:pt x="79" y="82"/>
                  </a:lnTo>
                  <a:lnTo>
                    <a:pt x="74" y="74"/>
                  </a:lnTo>
                  <a:lnTo>
                    <a:pt x="69" y="68"/>
                  </a:lnTo>
                  <a:lnTo>
                    <a:pt x="64" y="62"/>
                  </a:lnTo>
                  <a:lnTo>
                    <a:pt x="56" y="54"/>
                  </a:lnTo>
                  <a:lnTo>
                    <a:pt x="48" y="46"/>
                  </a:lnTo>
                  <a:lnTo>
                    <a:pt x="41" y="40"/>
                  </a:lnTo>
                  <a:lnTo>
                    <a:pt x="36" y="34"/>
                  </a:lnTo>
                  <a:lnTo>
                    <a:pt x="28" y="28"/>
                  </a:lnTo>
                  <a:lnTo>
                    <a:pt x="23" y="22"/>
                  </a:lnTo>
                  <a:lnTo>
                    <a:pt x="13" y="12"/>
                  </a:lnTo>
                  <a:lnTo>
                    <a:pt x="5" y="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309" name="Freeform 133"/>
            <p:cNvSpPr>
              <a:spLocks/>
            </p:cNvSpPr>
            <p:nvPr/>
          </p:nvSpPr>
          <p:spPr bwMode="auto">
            <a:xfrm>
              <a:off x="5246" y="3304"/>
              <a:ext cx="245" cy="297"/>
            </a:xfrm>
            <a:custGeom>
              <a:avLst/>
              <a:gdLst/>
              <a:ahLst/>
              <a:cxnLst>
                <a:cxn ang="0">
                  <a:pos x="244" y="296"/>
                </a:cxn>
                <a:cxn ang="0">
                  <a:pos x="244" y="290"/>
                </a:cxn>
                <a:cxn ang="0">
                  <a:pos x="241" y="282"/>
                </a:cxn>
                <a:cxn ang="0">
                  <a:pos x="239" y="276"/>
                </a:cxn>
                <a:cxn ang="0">
                  <a:pos x="236" y="270"/>
                </a:cxn>
                <a:cxn ang="0">
                  <a:pos x="231" y="260"/>
                </a:cxn>
                <a:cxn ang="0">
                  <a:pos x="226" y="252"/>
                </a:cxn>
                <a:cxn ang="0">
                  <a:pos x="221" y="242"/>
                </a:cxn>
                <a:cxn ang="0">
                  <a:pos x="214" y="232"/>
                </a:cxn>
                <a:cxn ang="0">
                  <a:pos x="208" y="222"/>
                </a:cxn>
                <a:cxn ang="0">
                  <a:pos x="201" y="210"/>
                </a:cxn>
                <a:cxn ang="0">
                  <a:pos x="193" y="198"/>
                </a:cxn>
                <a:cxn ang="0">
                  <a:pos x="186" y="186"/>
                </a:cxn>
                <a:cxn ang="0">
                  <a:pos x="178" y="174"/>
                </a:cxn>
                <a:cxn ang="0">
                  <a:pos x="170" y="162"/>
                </a:cxn>
                <a:cxn ang="0">
                  <a:pos x="163" y="152"/>
                </a:cxn>
                <a:cxn ang="0">
                  <a:pos x="155" y="142"/>
                </a:cxn>
                <a:cxn ang="0">
                  <a:pos x="147" y="130"/>
                </a:cxn>
                <a:cxn ang="0">
                  <a:pos x="140" y="120"/>
                </a:cxn>
                <a:cxn ang="0">
                  <a:pos x="135" y="110"/>
                </a:cxn>
                <a:cxn ang="0">
                  <a:pos x="127" y="100"/>
                </a:cxn>
                <a:cxn ang="0">
                  <a:pos x="122" y="92"/>
                </a:cxn>
                <a:cxn ang="0">
                  <a:pos x="119" y="84"/>
                </a:cxn>
                <a:cxn ang="0">
                  <a:pos x="114" y="78"/>
                </a:cxn>
                <a:cxn ang="0">
                  <a:pos x="109" y="72"/>
                </a:cxn>
                <a:cxn ang="0">
                  <a:pos x="107" y="66"/>
                </a:cxn>
                <a:cxn ang="0">
                  <a:pos x="102" y="60"/>
                </a:cxn>
                <a:cxn ang="0">
                  <a:pos x="99" y="54"/>
                </a:cxn>
                <a:cxn ang="0">
                  <a:pos x="92" y="46"/>
                </a:cxn>
                <a:cxn ang="0">
                  <a:pos x="86" y="38"/>
                </a:cxn>
                <a:cxn ang="0">
                  <a:pos x="81" y="32"/>
                </a:cxn>
                <a:cxn ang="0">
                  <a:pos x="76" y="26"/>
                </a:cxn>
                <a:cxn ang="0">
                  <a:pos x="69" y="24"/>
                </a:cxn>
                <a:cxn ang="0">
                  <a:pos x="61" y="20"/>
                </a:cxn>
                <a:cxn ang="0">
                  <a:pos x="53" y="16"/>
                </a:cxn>
                <a:cxn ang="0">
                  <a:pos x="46" y="14"/>
                </a:cxn>
                <a:cxn ang="0">
                  <a:pos x="38" y="10"/>
                </a:cxn>
                <a:cxn ang="0">
                  <a:pos x="31" y="8"/>
                </a:cxn>
                <a:cxn ang="0">
                  <a:pos x="23" y="6"/>
                </a:cxn>
                <a:cxn ang="0">
                  <a:pos x="15" y="4"/>
                </a:cxn>
                <a:cxn ang="0">
                  <a:pos x="8" y="2"/>
                </a:cxn>
                <a:cxn ang="0">
                  <a:pos x="0" y="0"/>
                </a:cxn>
              </a:cxnLst>
              <a:rect l="0" t="0" r="r" b="b"/>
              <a:pathLst>
                <a:path w="245" h="297">
                  <a:moveTo>
                    <a:pt x="244" y="296"/>
                  </a:moveTo>
                  <a:lnTo>
                    <a:pt x="244" y="290"/>
                  </a:lnTo>
                  <a:lnTo>
                    <a:pt x="241" y="282"/>
                  </a:lnTo>
                  <a:lnTo>
                    <a:pt x="239" y="276"/>
                  </a:lnTo>
                  <a:lnTo>
                    <a:pt x="236" y="270"/>
                  </a:lnTo>
                  <a:lnTo>
                    <a:pt x="231" y="260"/>
                  </a:lnTo>
                  <a:lnTo>
                    <a:pt x="226" y="252"/>
                  </a:lnTo>
                  <a:lnTo>
                    <a:pt x="221" y="242"/>
                  </a:lnTo>
                  <a:lnTo>
                    <a:pt x="214" y="232"/>
                  </a:lnTo>
                  <a:lnTo>
                    <a:pt x="208" y="222"/>
                  </a:lnTo>
                  <a:lnTo>
                    <a:pt x="201" y="210"/>
                  </a:lnTo>
                  <a:lnTo>
                    <a:pt x="193" y="198"/>
                  </a:lnTo>
                  <a:lnTo>
                    <a:pt x="186" y="186"/>
                  </a:lnTo>
                  <a:lnTo>
                    <a:pt x="178" y="174"/>
                  </a:lnTo>
                  <a:lnTo>
                    <a:pt x="170" y="162"/>
                  </a:lnTo>
                  <a:lnTo>
                    <a:pt x="163" y="152"/>
                  </a:lnTo>
                  <a:lnTo>
                    <a:pt x="155" y="142"/>
                  </a:lnTo>
                  <a:lnTo>
                    <a:pt x="147" y="130"/>
                  </a:lnTo>
                  <a:lnTo>
                    <a:pt x="140" y="120"/>
                  </a:lnTo>
                  <a:lnTo>
                    <a:pt x="135" y="110"/>
                  </a:lnTo>
                  <a:lnTo>
                    <a:pt x="127" y="100"/>
                  </a:lnTo>
                  <a:lnTo>
                    <a:pt x="122" y="92"/>
                  </a:lnTo>
                  <a:lnTo>
                    <a:pt x="119" y="84"/>
                  </a:lnTo>
                  <a:lnTo>
                    <a:pt x="114" y="78"/>
                  </a:lnTo>
                  <a:lnTo>
                    <a:pt x="109" y="72"/>
                  </a:lnTo>
                  <a:lnTo>
                    <a:pt x="107" y="66"/>
                  </a:lnTo>
                  <a:lnTo>
                    <a:pt x="102" y="60"/>
                  </a:lnTo>
                  <a:lnTo>
                    <a:pt x="99" y="54"/>
                  </a:lnTo>
                  <a:lnTo>
                    <a:pt x="92" y="46"/>
                  </a:lnTo>
                  <a:lnTo>
                    <a:pt x="86" y="38"/>
                  </a:lnTo>
                  <a:lnTo>
                    <a:pt x="81" y="32"/>
                  </a:lnTo>
                  <a:lnTo>
                    <a:pt x="76" y="26"/>
                  </a:lnTo>
                  <a:lnTo>
                    <a:pt x="69" y="24"/>
                  </a:lnTo>
                  <a:lnTo>
                    <a:pt x="61" y="20"/>
                  </a:lnTo>
                  <a:lnTo>
                    <a:pt x="53" y="16"/>
                  </a:lnTo>
                  <a:lnTo>
                    <a:pt x="46" y="14"/>
                  </a:lnTo>
                  <a:lnTo>
                    <a:pt x="38" y="10"/>
                  </a:lnTo>
                  <a:lnTo>
                    <a:pt x="31" y="8"/>
                  </a:lnTo>
                  <a:lnTo>
                    <a:pt x="23" y="6"/>
                  </a:lnTo>
                  <a:lnTo>
                    <a:pt x="15" y="4"/>
                  </a:lnTo>
                  <a:lnTo>
                    <a:pt x="8" y="2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310" name="Freeform 134"/>
            <p:cNvSpPr>
              <a:spLocks/>
            </p:cNvSpPr>
            <p:nvPr/>
          </p:nvSpPr>
          <p:spPr bwMode="auto">
            <a:xfrm>
              <a:off x="5286" y="3260"/>
              <a:ext cx="177" cy="351"/>
            </a:xfrm>
            <a:custGeom>
              <a:avLst/>
              <a:gdLst/>
              <a:ahLst/>
              <a:cxnLst>
                <a:cxn ang="0">
                  <a:pos x="176" y="350"/>
                </a:cxn>
                <a:cxn ang="0">
                  <a:pos x="176" y="344"/>
                </a:cxn>
                <a:cxn ang="0">
                  <a:pos x="173" y="338"/>
                </a:cxn>
                <a:cxn ang="0">
                  <a:pos x="173" y="332"/>
                </a:cxn>
                <a:cxn ang="0">
                  <a:pos x="173" y="324"/>
                </a:cxn>
                <a:cxn ang="0">
                  <a:pos x="171" y="316"/>
                </a:cxn>
                <a:cxn ang="0">
                  <a:pos x="171" y="310"/>
                </a:cxn>
                <a:cxn ang="0">
                  <a:pos x="168" y="300"/>
                </a:cxn>
                <a:cxn ang="0">
                  <a:pos x="166" y="294"/>
                </a:cxn>
                <a:cxn ang="0">
                  <a:pos x="163" y="286"/>
                </a:cxn>
                <a:cxn ang="0">
                  <a:pos x="163" y="280"/>
                </a:cxn>
                <a:cxn ang="0">
                  <a:pos x="161" y="274"/>
                </a:cxn>
                <a:cxn ang="0">
                  <a:pos x="158" y="268"/>
                </a:cxn>
                <a:cxn ang="0">
                  <a:pos x="156" y="262"/>
                </a:cxn>
                <a:cxn ang="0">
                  <a:pos x="156" y="256"/>
                </a:cxn>
                <a:cxn ang="0">
                  <a:pos x="153" y="250"/>
                </a:cxn>
                <a:cxn ang="0">
                  <a:pos x="150" y="244"/>
                </a:cxn>
                <a:cxn ang="0">
                  <a:pos x="148" y="238"/>
                </a:cxn>
                <a:cxn ang="0">
                  <a:pos x="145" y="230"/>
                </a:cxn>
                <a:cxn ang="0">
                  <a:pos x="143" y="224"/>
                </a:cxn>
                <a:cxn ang="0">
                  <a:pos x="140" y="218"/>
                </a:cxn>
                <a:cxn ang="0">
                  <a:pos x="138" y="210"/>
                </a:cxn>
                <a:cxn ang="0">
                  <a:pos x="135" y="204"/>
                </a:cxn>
                <a:cxn ang="0">
                  <a:pos x="133" y="194"/>
                </a:cxn>
                <a:cxn ang="0">
                  <a:pos x="130" y="188"/>
                </a:cxn>
                <a:cxn ang="0">
                  <a:pos x="125" y="178"/>
                </a:cxn>
                <a:cxn ang="0">
                  <a:pos x="122" y="172"/>
                </a:cxn>
                <a:cxn ang="0">
                  <a:pos x="117" y="162"/>
                </a:cxn>
                <a:cxn ang="0">
                  <a:pos x="115" y="156"/>
                </a:cxn>
                <a:cxn ang="0">
                  <a:pos x="110" y="146"/>
                </a:cxn>
                <a:cxn ang="0">
                  <a:pos x="105" y="138"/>
                </a:cxn>
                <a:cxn ang="0">
                  <a:pos x="102" y="130"/>
                </a:cxn>
                <a:cxn ang="0">
                  <a:pos x="97" y="122"/>
                </a:cxn>
                <a:cxn ang="0">
                  <a:pos x="94" y="112"/>
                </a:cxn>
                <a:cxn ang="0">
                  <a:pos x="89" y="104"/>
                </a:cxn>
                <a:cxn ang="0">
                  <a:pos x="87" y="96"/>
                </a:cxn>
                <a:cxn ang="0">
                  <a:pos x="84" y="88"/>
                </a:cxn>
                <a:cxn ang="0">
                  <a:pos x="79" y="80"/>
                </a:cxn>
                <a:cxn ang="0">
                  <a:pos x="77" y="72"/>
                </a:cxn>
                <a:cxn ang="0">
                  <a:pos x="71" y="64"/>
                </a:cxn>
                <a:cxn ang="0">
                  <a:pos x="69" y="58"/>
                </a:cxn>
                <a:cxn ang="0">
                  <a:pos x="64" y="52"/>
                </a:cxn>
                <a:cxn ang="0">
                  <a:pos x="59" y="46"/>
                </a:cxn>
                <a:cxn ang="0">
                  <a:pos x="54" y="40"/>
                </a:cxn>
                <a:cxn ang="0">
                  <a:pos x="46" y="32"/>
                </a:cxn>
                <a:cxn ang="0">
                  <a:pos x="38" y="26"/>
                </a:cxn>
                <a:cxn ang="0">
                  <a:pos x="31" y="20"/>
                </a:cxn>
                <a:cxn ang="0">
                  <a:pos x="23" y="16"/>
                </a:cxn>
                <a:cxn ang="0">
                  <a:pos x="15" y="10"/>
                </a:cxn>
                <a:cxn ang="0">
                  <a:pos x="8" y="4"/>
                </a:cxn>
                <a:cxn ang="0">
                  <a:pos x="0" y="0"/>
                </a:cxn>
              </a:cxnLst>
              <a:rect l="0" t="0" r="r" b="b"/>
              <a:pathLst>
                <a:path w="177" h="351">
                  <a:moveTo>
                    <a:pt x="176" y="350"/>
                  </a:moveTo>
                  <a:lnTo>
                    <a:pt x="176" y="344"/>
                  </a:lnTo>
                  <a:lnTo>
                    <a:pt x="173" y="338"/>
                  </a:lnTo>
                  <a:lnTo>
                    <a:pt x="173" y="332"/>
                  </a:lnTo>
                  <a:lnTo>
                    <a:pt x="173" y="324"/>
                  </a:lnTo>
                  <a:lnTo>
                    <a:pt x="171" y="316"/>
                  </a:lnTo>
                  <a:lnTo>
                    <a:pt x="171" y="310"/>
                  </a:lnTo>
                  <a:lnTo>
                    <a:pt x="168" y="300"/>
                  </a:lnTo>
                  <a:lnTo>
                    <a:pt x="166" y="294"/>
                  </a:lnTo>
                  <a:lnTo>
                    <a:pt x="163" y="286"/>
                  </a:lnTo>
                  <a:lnTo>
                    <a:pt x="163" y="280"/>
                  </a:lnTo>
                  <a:lnTo>
                    <a:pt x="161" y="274"/>
                  </a:lnTo>
                  <a:lnTo>
                    <a:pt x="158" y="268"/>
                  </a:lnTo>
                  <a:lnTo>
                    <a:pt x="156" y="262"/>
                  </a:lnTo>
                  <a:lnTo>
                    <a:pt x="156" y="256"/>
                  </a:lnTo>
                  <a:lnTo>
                    <a:pt x="153" y="250"/>
                  </a:lnTo>
                  <a:lnTo>
                    <a:pt x="150" y="244"/>
                  </a:lnTo>
                  <a:lnTo>
                    <a:pt x="148" y="238"/>
                  </a:lnTo>
                  <a:lnTo>
                    <a:pt x="145" y="230"/>
                  </a:lnTo>
                  <a:lnTo>
                    <a:pt x="143" y="224"/>
                  </a:lnTo>
                  <a:lnTo>
                    <a:pt x="140" y="218"/>
                  </a:lnTo>
                  <a:lnTo>
                    <a:pt x="138" y="210"/>
                  </a:lnTo>
                  <a:lnTo>
                    <a:pt x="135" y="204"/>
                  </a:lnTo>
                  <a:lnTo>
                    <a:pt x="133" y="194"/>
                  </a:lnTo>
                  <a:lnTo>
                    <a:pt x="130" y="188"/>
                  </a:lnTo>
                  <a:lnTo>
                    <a:pt x="125" y="178"/>
                  </a:lnTo>
                  <a:lnTo>
                    <a:pt x="122" y="172"/>
                  </a:lnTo>
                  <a:lnTo>
                    <a:pt x="117" y="162"/>
                  </a:lnTo>
                  <a:lnTo>
                    <a:pt x="115" y="156"/>
                  </a:lnTo>
                  <a:lnTo>
                    <a:pt x="110" y="146"/>
                  </a:lnTo>
                  <a:lnTo>
                    <a:pt x="105" y="138"/>
                  </a:lnTo>
                  <a:lnTo>
                    <a:pt x="102" y="130"/>
                  </a:lnTo>
                  <a:lnTo>
                    <a:pt x="97" y="122"/>
                  </a:lnTo>
                  <a:lnTo>
                    <a:pt x="94" y="112"/>
                  </a:lnTo>
                  <a:lnTo>
                    <a:pt x="89" y="104"/>
                  </a:lnTo>
                  <a:lnTo>
                    <a:pt x="87" y="96"/>
                  </a:lnTo>
                  <a:lnTo>
                    <a:pt x="84" y="88"/>
                  </a:lnTo>
                  <a:lnTo>
                    <a:pt x="79" y="80"/>
                  </a:lnTo>
                  <a:lnTo>
                    <a:pt x="77" y="72"/>
                  </a:lnTo>
                  <a:lnTo>
                    <a:pt x="71" y="64"/>
                  </a:lnTo>
                  <a:lnTo>
                    <a:pt x="69" y="58"/>
                  </a:lnTo>
                  <a:lnTo>
                    <a:pt x="64" y="52"/>
                  </a:lnTo>
                  <a:lnTo>
                    <a:pt x="59" y="46"/>
                  </a:lnTo>
                  <a:lnTo>
                    <a:pt x="54" y="40"/>
                  </a:lnTo>
                  <a:lnTo>
                    <a:pt x="46" y="32"/>
                  </a:lnTo>
                  <a:lnTo>
                    <a:pt x="38" y="26"/>
                  </a:lnTo>
                  <a:lnTo>
                    <a:pt x="31" y="20"/>
                  </a:lnTo>
                  <a:lnTo>
                    <a:pt x="23" y="16"/>
                  </a:lnTo>
                  <a:lnTo>
                    <a:pt x="15" y="10"/>
                  </a:lnTo>
                  <a:lnTo>
                    <a:pt x="8" y="4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311" name="Freeform 135"/>
            <p:cNvSpPr>
              <a:spLocks/>
            </p:cNvSpPr>
            <p:nvPr/>
          </p:nvSpPr>
          <p:spPr bwMode="auto">
            <a:xfrm>
              <a:off x="5416" y="3196"/>
              <a:ext cx="194" cy="407"/>
            </a:xfrm>
            <a:custGeom>
              <a:avLst/>
              <a:gdLst/>
              <a:ahLst/>
              <a:cxnLst>
                <a:cxn ang="0">
                  <a:pos x="0" y="406"/>
                </a:cxn>
                <a:cxn ang="0">
                  <a:pos x="0" y="400"/>
                </a:cxn>
                <a:cxn ang="0">
                  <a:pos x="0" y="394"/>
                </a:cxn>
                <a:cxn ang="0">
                  <a:pos x="0" y="386"/>
                </a:cxn>
                <a:cxn ang="0">
                  <a:pos x="3" y="380"/>
                </a:cxn>
                <a:cxn ang="0">
                  <a:pos x="5" y="374"/>
                </a:cxn>
                <a:cxn ang="0">
                  <a:pos x="5" y="368"/>
                </a:cxn>
                <a:cxn ang="0">
                  <a:pos x="8" y="360"/>
                </a:cxn>
                <a:cxn ang="0">
                  <a:pos x="10" y="350"/>
                </a:cxn>
                <a:cxn ang="0">
                  <a:pos x="13" y="342"/>
                </a:cxn>
                <a:cxn ang="0">
                  <a:pos x="15" y="334"/>
                </a:cxn>
                <a:cxn ang="0">
                  <a:pos x="20" y="324"/>
                </a:cxn>
                <a:cxn ang="0">
                  <a:pos x="23" y="314"/>
                </a:cxn>
                <a:cxn ang="0">
                  <a:pos x="25" y="304"/>
                </a:cxn>
                <a:cxn ang="0">
                  <a:pos x="30" y="292"/>
                </a:cxn>
                <a:cxn ang="0">
                  <a:pos x="33" y="282"/>
                </a:cxn>
                <a:cxn ang="0">
                  <a:pos x="38" y="272"/>
                </a:cxn>
                <a:cxn ang="0">
                  <a:pos x="41" y="260"/>
                </a:cxn>
                <a:cxn ang="0">
                  <a:pos x="43" y="250"/>
                </a:cxn>
                <a:cxn ang="0">
                  <a:pos x="48" y="238"/>
                </a:cxn>
                <a:cxn ang="0">
                  <a:pos x="53" y="226"/>
                </a:cxn>
                <a:cxn ang="0">
                  <a:pos x="58" y="216"/>
                </a:cxn>
                <a:cxn ang="0">
                  <a:pos x="63" y="206"/>
                </a:cxn>
                <a:cxn ang="0">
                  <a:pos x="66" y="196"/>
                </a:cxn>
                <a:cxn ang="0">
                  <a:pos x="71" y="186"/>
                </a:cxn>
                <a:cxn ang="0">
                  <a:pos x="76" y="176"/>
                </a:cxn>
                <a:cxn ang="0">
                  <a:pos x="79" y="168"/>
                </a:cxn>
                <a:cxn ang="0">
                  <a:pos x="84" y="158"/>
                </a:cxn>
                <a:cxn ang="0">
                  <a:pos x="86" y="150"/>
                </a:cxn>
                <a:cxn ang="0">
                  <a:pos x="91" y="140"/>
                </a:cxn>
                <a:cxn ang="0">
                  <a:pos x="94" y="132"/>
                </a:cxn>
                <a:cxn ang="0">
                  <a:pos x="99" y="124"/>
                </a:cxn>
                <a:cxn ang="0">
                  <a:pos x="102" y="118"/>
                </a:cxn>
                <a:cxn ang="0">
                  <a:pos x="107" y="110"/>
                </a:cxn>
                <a:cxn ang="0">
                  <a:pos x="109" y="104"/>
                </a:cxn>
                <a:cxn ang="0">
                  <a:pos x="114" y="96"/>
                </a:cxn>
                <a:cxn ang="0">
                  <a:pos x="119" y="90"/>
                </a:cxn>
                <a:cxn ang="0">
                  <a:pos x="124" y="82"/>
                </a:cxn>
                <a:cxn ang="0">
                  <a:pos x="130" y="76"/>
                </a:cxn>
                <a:cxn ang="0">
                  <a:pos x="135" y="70"/>
                </a:cxn>
                <a:cxn ang="0">
                  <a:pos x="140" y="64"/>
                </a:cxn>
                <a:cxn ang="0">
                  <a:pos x="145" y="58"/>
                </a:cxn>
                <a:cxn ang="0">
                  <a:pos x="152" y="48"/>
                </a:cxn>
                <a:cxn ang="0">
                  <a:pos x="163" y="40"/>
                </a:cxn>
                <a:cxn ang="0">
                  <a:pos x="170" y="32"/>
                </a:cxn>
                <a:cxn ang="0">
                  <a:pos x="175" y="24"/>
                </a:cxn>
                <a:cxn ang="0">
                  <a:pos x="183" y="18"/>
                </a:cxn>
                <a:cxn ang="0">
                  <a:pos x="185" y="12"/>
                </a:cxn>
                <a:cxn ang="0">
                  <a:pos x="190" y="6"/>
                </a:cxn>
                <a:cxn ang="0">
                  <a:pos x="193" y="0"/>
                </a:cxn>
              </a:cxnLst>
              <a:rect l="0" t="0" r="r" b="b"/>
              <a:pathLst>
                <a:path w="194" h="407">
                  <a:moveTo>
                    <a:pt x="0" y="406"/>
                  </a:moveTo>
                  <a:lnTo>
                    <a:pt x="0" y="400"/>
                  </a:lnTo>
                  <a:lnTo>
                    <a:pt x="0" y="394"/>
                  </a:lnTo>
                  <a:lnTo>
                    <a:pt x="0" y="386"/>
                  </a:lnTo>
                  <a:lnTo>
                    <a:pt x="3" y="380"/>
                  </a:lnTo>
                  <a:lnTo>
                    <a:pt x="5" y="374"/>
                  </a:lnTo>
                  <a:lnTo>
                    <a:pt x="5" y="368"/>
                  </a:lnTo>
                  <a:lnTo>
                    <a:pt x="8" y="360"/>
                  </a:lnTo>
                  <a:lnTo>
                    <a:pt x="10" y="350"/>
                  </a:lnTo>
                  <a:lnTo>
                    <a:pt x="13" y="342"/>
                  </a:lnTo>
                  <a:lnTo>
                    <a:pt x="15" y="334"/>
                  </a:lnTo>
                  <a:lnTo>
                    <a:pt x="20" y="324"/>
                  </a:lnTo>
                  <a:lnTo>
                    <a:pt x="23" y="314"/>
                  </a:lnTo>
                  <a:lnTo>
                    <a:pt x="25" y="304"/>
                  </a:lnTo>
                  <a:lnTo>
                    <a:pt x="30" y="292"/>
                  </a:lnTo>
                  <a:lnTo>
                    <a:pt x="33" y="282"/>
                  </a:lnTo>
                  <a:lnTo>
                    <a:pt x="38" y="272"/>
                  </a:lnTo>
                  <a:lnTo>
                    <a:pt x="41" y="260"/>
                  </a:lnTo>
                  <a:lnTo>
                    <a:pt x="43" y="250"/>
                  </a:lnTo>
                  <a:lnTo>
                    <a:pt x="48" y="238"/>
                  </a:lnTo>
                  <a:lnTo>
                    <a:pt x="53" y="226"/>
                  </a:lnTo>
                  <a:lnTo>
                    <a:pt x="58" y="216"/>
                  </a:lnTo>
                  <a:lnTo>
                    <a:pt x="63" y="206"/>
                  </a:lnTo>
                  <a:lnTo>
                    <a:pt x="66" y="196"/>
                  </a:lnTo>
                  <a:lnTo>
                    <a:pt x="71" y="186"/>
                  </a:lnTo>
                  <a:lnTo>
                    <a:pt x="76" y="176"/>
                  </a:lnTo>
                  <a:lnTo>
                    <a:pt x="79" y="168"/>
                  </a:lnTo>
                  <a:lnTo>
                    <a:pt x="84" y="158"/>
                  </a:lnTo>
                  <a:lnTo>
                    <a:pt x="86" y="150"/>
                  </a:lnTo>
                  <a:lnTo>
                    <a:pt x="91" y="140"/>
                  </a:lnTo>
                  <a:lnTo>
                    <a:pt x="94" y="132"/>
                  </a:lnTo>
                  <a:lnTo>
                    <a:pt x="99" y="124"/>
                  </a:lnTo>
                  <a:lnTo>
                    <a:pt x="102" y="118"/>
                  </a:lnTo>
                  <a:lnTo>
                    <a:pt x="107" y="110"/>
                  </a:lnTo>
                  <a:lnTo>
                    <a:pt x="109" y="104"/>
                  </a:lnTo>
                  <a:lnTo>
                    <a:pt x="114" y="96"/>
                  </a:lnTo>
                  <a:lnTo>
                    <a:pt x="119" y="90"/>
                  </a:lnTo>
                  <a:lnTo>
                    <a:pt x="124" y="82"/>
                  </a:lnTo>
                  <a:lnTo>
                    <a:pt x="130" y="76"/>
                  </a:lnTo>
                  <a:lnTo>
                    <a:pt x="135" y="70"/>
                  </a:lnTo>
                  <a:lnTo>
                    <a:pt x="140" y="64"/>
                  </a:lnTo>
                  <a:lnTo>
                    <a:pt x="145" y="58"/>
                  </a:lnTo>
                  <a:lnTo>
                    <a:pt x="152" y="48"/>
                  </a:lnTo>
                  <a:lnTo>
                    <a:pt x="163" y="40"/>
                  </a:lnTo>
                  <a:lnTo>
                    <a:pt x="170" y="32"/>
                  </a:lnTo>
                  <a:lnTo>
                    <a:pt x="175" y="24"/>
                  </a:lnTo>
                  <a:lnTo>
                    <a:pt x="183" y="18"/>
                  </a:lnTo>
                  <a:lnTo>
                    <a:pt x="185" y="12"/>
                  </a:lnTo>
                  <a:lnTo>
                    <a:pt x="190" y="6"/>
                  </a:lnTo>
                  <a:lnTo>
                    <a:pt x="193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312" name="Freeform 136"/>
            <p:cNvSpPr>
              <a:spLocks/>
            </p:cNvSpPr>
            <p:nvPr/>
          </p:nvSpPr>
          <p:spPr bwMode="auto">
            <a:xfrm>
              <a:off x="5380" y="3162"/>
              <a:ext cx="164" cy="449"/>
            </a:xfrm>
            <a:custGeom>
              <a:avLst/>
              <a:gdLst/>
              <a:ahLst/>
              <a:cxnLst>
                <a:cxn ang="0">
                  <a:pos x="160" y="448"/>
                </a:cxn>
                <a:cxn ang="0">
                  <a:pos x="163" y="440"/>
                </a:cxn>
                <a:cxn ang="0">
                  <a:pos x="163" y="432"/>
                </a:cxn>
                <a:cxn ang="0">
                  <a:pos x="163" y="422"/>
                </a:cxn>
                <a:cxn ang="0">
                  <a:pos x="163" y="416"/>
                </a:cxn>
                <a:cxn ang="0">
                  <a:pos x="163" y="410"/>
                </a:cxn>
                <a:cxn ang="0">
                  <a:pos x="160" y="400"/>
                </a:cxn>
                <a:cxn ang="0">
                  <a:pos x="160" y="392"/>
                </a:cxn>
                <a:cxn ang="0">
                  <a:pos x="158" y="382"/>
                </a:cxn>
                <a:cxn ang="0">
                  <a:pos x="155" y="372"/>
                </a:cxn>
                <a:cxn ang="0">
                  <a:pos x="153" y="362"/>
                </a:cxn>
                <a:cxn ang="0">
                  <a:pos x="150" y="352"/>
                </a:cxn>
                <a:cxn ang="0">
                  <a:pos x="148" y="338"/>
                </a:cxn>
                <a:cxn ang="0">
                  <a:pos x="145" y="326"/>
                </a:cxn>
                <a:cxn ang="0">
                  <a:pos x="143" y="314"/>
                </a:cxn>
                <a:cxn ang="0">
                  <a:pos x="140" y="302"/>
                </a:cxn>
                <a:cxn ang="0">
                  <a:pos x="140" y="290"/>
                </a:cxn>
                <a:cxn ang="0">
                  <a:pos x="135" y="276"/>
                </a:cxn>
                <a:cxn ang="0">
                  <a:pos x="132" y="264"/>
                </a:cxn>
                <a:cxn ang="0">
                  <a:pos x="130" y="250"/>
                </a:cxn>
                <a:cxn ang="0">
                  <a:pos x="127" y="238"/>
                </a:cxn>
                <a:cxn ang="0">
                  <a:pos x="125" y="226"/>
                </a:cxn>
                <a:cxn ang="0">
                  <a:pos x="122" y="214"/>
                </a:cxn>
                <a:cxn ang="0">
                  <a:pos x="120" y="202"/>
                </a:cxn>
                <a:cxn ang="0">
                  <a:pos x="115" y="190"/>
                </a:cxn>
                <a:cxn ang="0">
                  <a:pos x="112" y="178"/>
                </a:cxn>
                <a:cxn ang="0">
                  <a:pos x="110" y="168"/>
                </a:cxn>
                <a:cxn ang="0">
                  <a:pos x="107" y="156"/>
                </a:cxn>
                <a:cxn ang="0">
                  <a:pos x="102" y="146"/>
                </a:cxn>
                <a:cxn ang="0">
                  <a:pos x="99" y="134"/>
                </a:cxn>
                <a:cxn ang="0">
                  <a:pos x="94" y="122"/>
                </a:cxn>
                <a:cxn ang="0">
                  <a:pos x="89" y="112"/>
                </a:cxn>
                <a:cxn ang="0">
                  <a:pos x="84" y="102"/>
                </a:cxn>
                <a:cxn ang="0">
                  <a:pos x="79" y="92"/>
                </a:cxn>
                <a:cxn ang="0">
                  <a:pos x="74" y="82"/>
                </a:cxn>
                <a:cxn ang="0">
                  <a:pos x="66" y="72"/>
                </a:cxn>
                <a:cxn ang="0">
                  <a:pos x="61" y="64"/>
                </a:cxn>
                <a:cxn ang="0">
                  <a:pos x="53" y="56"/>
                </a:cxn>
                <a:cxn ang="0">
                  <a:pos x="48" y="46"/>
                </a:cxn>
                <a:cxn ang="0">
                  <a:pos x="41" y="40"/>
                </a:cxn>
                <a:cxn ang="0">
                  <a:pos x="36" y="32"/>
                </a:cxn>
                <a:cxn ang="0">
                  <a:pos x="31" y="26"/>
                </a:cxn>
                <a:cxn ang="0">
                  <a:pos x="23" y="20"/>
                </a:cxn>
                <a:cxn ang="0">
                  <a:pos x="15" y="12"/>
                </a:cxn>
                <a:cxn ang="0">
                  <a:pos x="8" y="4"/>
                </a:cxn>
                <a:cxn ang="0">
                  <a:pos x="0" y="0"/>
                </a:cxn>
              </a:cxnLst>
              <a:rect l="0" t="0" r="r" b="b"/>
              <a:pathLst>
                <a:path w="164" h="449">
                  <a:moveTo>
                    <a:pt x="160" y="448"/>
                  </a:moveTo>
                  <a:lnTo>
                    <a:pt x="163" y="440"/>
                  </a:lnTo>
                  <a:lnTo>
                    <a:pt x="163" y="432"/>
                  </a:lnTo>
                  <a:lnTo>
                    <a:pt x="163" y="422"/>
                  </a:lnTo>
                  <a:lnTo>
                    <a:pt x="163" y="416"/>
                  </a:lnTo>
                  <a:lnTo>
                    <a:pt x="163" y="410"/>
                  </a:lnTo>
                  <a:lnTo>
                    <a:pt x="160" y="400"/>
                  </a:lnTo>
                  <a:lnTo>
                    <a:pt x="160" y="392"/>
                  </a:lnTo>
                  <a:lnTo>
                    <a:pt x="158" y="382"/>
                  </a:lnTo>
                  <a:lnTo>
                    <a:pt x="155" y="372"/>
                  </a:lnTo>
                  <a:lnTo>
                    <a:pt x="153" y="362"/>
                  </a:lnTo>
                  <a:lnTo>
                    <a:pt x="150" y="352"/>
                  </a:lnTo>
                  <a:lnTo>
                    <a:pt x="148" y="338"/>
                  </a:lnTo>
                  <a:lnTo>
                    <a:pt x="145" y="326"/>
                  </a:lnTo>
                  <a:lnTo>
                    <a:pt x="143" y="314"/>
                  </a:lnTo>
                  <a:lnTo>
                    <a:pt x="140" y="302"/>
                  </a:lnTo>
                  <a:lnTo>
                    <a:pt x="140" y="290"/>
                  </a:lnTo>
                  <a:lnTo>
                    <a:pt x="135" y="276"/>
                  </a:lnTo>
                  <a:lnTo>
                    <a:pt x="132" y="264"/>
                  </a:lnTo>
                  <a:lnTo>
                    <a:pt x="130" y="250"/>
                  </a:lnTo>
                  <a:lnTo>
                    <a:pt x="127" y="238"/>
                  </a:lnTo>
                  <a:lnTo>
                    <a:pt x="125" y="226"/>
                  </a:lnTo>
                  <a:lnTo>
                    <a:pt x="122" y="214"/>
                  </a:lnTo>
                  <a:lnTo>
                    <a:pt x="120" y="202"/>
                  </a:lnTo>
                  <a:lnTo>
                    <a:pt x="115" y="190"/>
                  </a:lnTo>
                  <a:lnTo>
                    <a:pt x="112" y="178"/>
                  </a:lnTo>
                  <a:lnTo>
                    <a:pt x="110" y="168"/>
                  </a:lnTo>
                  <a:lnTo>
                    <a:pt x="107" y="156"/>
                  </a:lnTo>
                  <a:lnTo>
                    <a:pt x="102" y="146"/>
                  </a:lnTo>
                  <a:lnTo>
                    <a:pt x="99" y="134"/>
                  </a:lnTo>
                  <a:lnTo>
                    <a:pt x="94" y="122"/>
                  </a:lnTo>
                  <a:lnTo>
                    <a:pt x="89" y="112"/>
                  </a:lnTo>
                  <a:lnTo>
                    <a:pt x="84" y="102"/>
                  </a:lnTo>
                  <a:lnTo>
                    <a:pt x="79" y="92"/>
                  </a:lnTo>
                  <a:lnTo>
                    <a:pt x="74" y="82"/>
                  </a:lnTo>
                  <a:lnTo>
                    <a:pt x="66" y="72"/>
                  </a:lnTo>
                  <a:lnTo>
                    <a:pt x="61" y="64"/>
                  </a:lnTo>
                  <a:lnTo>
                    <a:pt x="53" y="56"/>
                  </a:lnTo>
                  <a:lnTo>
                    <a:pt x="48" y="46"/>
                  </a:lnTo>
                  <a:lnTo>
                    <a:pt x="41" y="40"/>
                  </a:lnTo>
                  <a:lnTo>
                    <a:pt x="36" y="32"/>
                  </a:lnTo>
                  <a:lnTo>
                    <a:pt x="31" y="26"/>
                  </a:lnTo>
                  <a:lnTo>
                    <a:pt x="23" y="20"/>
                  </a:lnTo>
                  <a:lnTo>
                    <a:pt x="15" y="12"/>
                  </a:lnTo>
                  <a:lnTo>
                    <a:pt x="8" y="4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313" name="Freeform 137"/>
            <p:cNvSpPr>
              <a:spLocks/>
            </p:cNvSpPr>
            <p:nvPr/>
          </p:nvSpPr>
          <p:spPr bwMode="auto">
            <a:xfrm>
              <a:off x="5363" y="3302"/>
              <a:ext cx="158" cy="307"/>
            </a:xfrm>
            <a:custGeom>
              <a:avLst/>
              <a:gdLst/>
              <a:ahLst/>
              <a:cxnLst>
                <a:cxn ang="0">
                  <a:pos x="154" y="306"/>
                </a:cxn>
                <a:cxn ang="0">
                  <a:pos x="157" y="300"/>
                </a:cxn>
                <a:cxn ang="0">
                  <a:pos x="157" y="294"/>
                </a:cxn>
                <a:cxn ang="0">
                  <a:pos x="154" y="286"/>
                </a:cxn>
                <a:cxn ang="0">
                  <a:pos x="154" y="280"/>
                </a:cxn>
                <a:cxn ang="0">
                  <a:pos x="154" y="274"/>
                </a:cxn>
                <a:cxn ang="0">
                  <a:pos x="149" y="260"/>
                </a:cxn>
                <a:cxn ang="0">
                  <a:pos x="144" y="252"/>
                </a:cxn>
                <a:cxn ang="0">
                  <a:pos x="142" y="244"/>
                </a:cxn>
                <a:cxn ang="0">
                  <a:pos x="137" y="236"/>
                </a:cxn>
                <a:cxn ang="0">
                  <a:pos x="134" y="226"/>
                </a:cxn>
                <a:cxn ang="0">
                  <a:pos x="129" y="218"/>
                </a:cxn>
                <a:cxn ang="0">
                  <a:pos x="124" y="206"/>
                </a:cxn>
                <a:cxn ang="0">
                  <a:pos x="122" y="196"/>
                </a:cxn>
                <a:cxn ang="0">
                  <a:pos x="116" y="186"/>
                </a:cxn>
                <a:cxn ang="0">
                  <a:pos x="111" y="174"/>
                </a:cxn>
                <a:cxn ang="0">
                  <a:pos x="106" y="164"/>
                </a:cxn>
                <a:cxn ang="0">
                  <a:pos x="101" y="154"/>
                </a:cxn>
                <a:cxn ang="0">
                  <a:pos x="96" y="144"/>
                </a:cxn>
                <a:cxn ang="0">
                  <a:pos x="89" y="134"/>
                </a:cxn>
                <a:cxn ang="0">
                  <a:pos x="81" y="122"/>
                </a:cxn>
                <a:cxn ang="0">
                  <a:pos x="76" y="112"/>
                </a:cxn>
                <a:cxn ang="0">
                  <a:pos x="68" y="102"/>
                </a:cxn>
                <a:cxn ang="0">
                  <a:pos x="63" y="94"/>
                </a:cxn>
                <a:cxn ang="0">
                  <a:pos x="56" y="84"/>
                </a:cxn>
                <a:cxn ang="0">
                  <a:pos x="51" y="76"/>
                </a:cxn>
                <a:cxn ang="0">
                  <a:pos x="46" y="68"/>
                </a:cxn>
                <a:cxn ang="0">
                  <a:pos x="38" y="60"/>
                </a:cxn>
                <a:cxn ang="0">
                  <a:pos x="33" y="52"/>
                </a:cxn>
                <a:cxn ang="0">
                  <a:pos x="28" y="44"/>
                </a:cxn>
                <a:cxn ang="0">
                  <a:pos x="23" y="38"/>
                </a:cxn>
                <a:cxn ang="0">
                  <a:pos x="20" y="30"/>
                </a:cxn>
                <a:cxn ang="0">
                  <a:pos x="13" y="20"/>
                </a:cxn>
                <a:cxn ang="0">
                  <a:pos x="5" y="12"/>
                </a:cxn>
                <a:cxn ang="0">
                  <a:pos x="3" y="6"/>
                </a:cxn>
                <a:cxn ang="0">
                  <a:pos x="0" y="0"/>
                </a:cxn>
              </a:cxnLst>
              <a:rect l="0" t="0" r="r" b="b"/>
              <a:pathLst>
                <a:path w="158" h="307">
                  <a:moveTo>
                    <a:pt x="154" y="306"/>
                  </a:moveTo>
                  <a:lnTo>
                    <a:pt x="157" y="300"/>
                  </a:lnTo>
                  <a:lnTo>
                    <a:pt x="157" y="294"/>
                  </a:lnTo>
                  <a:lnTo>
                    <a:pt x="154" y="286"/>
                  </a:lnTo>
                  <a:lnTo>
                    <a:pt x="154" y="280"/>
                  </a:lnTo>
                  <a:lnTo>
                    <a:pt x="154" y="274"/>
                  </a:lnTo>
                  <a:lnTo>
                    <a:pt x="149" y="260"/>
                  </a:lnTo>
                  <a:lnTo>
                    <a:pt x="144" y="252"/>
                  </a:lnTo>
                  <a:lnTo>
                    <a:pt x="142" y="244"/>
                  </a:lnTo>
                  <a:lnTo>
                    <a:pt x="137" y="236"/>
                  </a:lnTo>
                  <a:lnTo>
                    <a:pt x="134" y="226"/>
                  </a:lnTo>
                  <a:lnTo>
                    <a:pt x="129" y="218"/>
                  </a:lnTo>
                  <a:lnTo>
                    <a:pt x="124" y="206"/>
                  </a:lnTo>
                  <a:lnTo>
                    <a:pt x="122" y="196"/>
                  </a:lnTo>
                  <a:lnTo>
                    <a:pt x="116" y="186"/>
                  </a:lnTo>
                  <a:lnTo>
                    <a:pt x="111" y="174"/>
                  </a:lnTo>
                  <a:lnTo>
                    <a:pt x="106" y="164"/>
                  </a:lnTo>
                  <a:lnTo>
                    <a:pt x="101" y="154"/>
                  </a:lnTo>
                  <a:lnTo>
                    <a:pt x="96" y="144"/>
                  </a:lnTo>
                  <a:lnTo>
                    <a:pt x="89" y="134"/>
                  </a:lnTo>
                  <a:lnTo>
                    <a:pt x="81" y="122"/>
                  </a:lnTo>
                  <a:lnTo>
                    <a:pt x="76" y="112"/>
                  </a:lnTo>
                  <a:lnTo>
                    <a:pt x="68" y="102"/>
                  </a:lnTo>
                  <a:lnTo>
                    <a:pt x="63" y="94"/>
                  </a:lnTo>
                  <a:lnTo>
                    <a:pt x="56" y="84"/>
                  </a:lnTo>
                  <a:lnTo>
                    <a:pt x="51" y="76"/>
                  </a:lnTo>
                  <a:lnTo>
                    <a:pt x="46" y="68"/>
                  </a:lnTo>
                  <a:lnTo>
                    <a:pt x="38" y="60"/>
                  </a:lnTo>
                  <a:lnTo>
                    <a:pt x="33" y="52"/>
                  </a:lnTo>
                  <a:lnTo>
                    <a:pt x="28" y="44"/>
                  </a:lnTo>
                  <a:lnTo>
                    <a:pt x="23" y="38"/>
                  </a:lnTo>
                  <a:lnTo>
                    <a:pt x="20" y="30"/>
                  </a:lnTo>
                  <a:lnTo>
                    <a:pt x="13" y="20"/>
                  </a:lnTo>
                  <a:lnTo>
                    <a:pt x="5" y="12"/>
                  </a:lnTo>
                  <a:lnTo>
                    <a:pt x="3" y="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314" name="Freeform 138"/>
            <p:cNvSpPr>
              <a:spLocks/>
            </p:cNvSpPr>
            <p:nvPr/>
          </p:nvSpPr>
          <p:spPr bwMode="auto">
            <a:xfrm>
              <a:off x="5228" y="3364"/>
              <a:ext cx="217" cy="245"/>
            </a:xfrm>
            <a:custGeom>
              <a:avLst/>
              <a:gdLst/>
              <a:ahLst/>
              <a:cxnLst>
                <a:cxn ang="0">
                  <a:pos x="216" y="244"/>
                </a:cxn>
                <a:cxn ang="0">
                  <a:pos x="216" y="236"/>
                </a:cxn>
                <a:cxn ang="0">
                  <a:pos x="211" y="230"/>
                </a:cxn>
                <a:cxn ang="0">
                  <a:pos x="206" y="220"/>
                </a:cxn>
                <a:cxn ang="0">
                  <a:pos x="201" y="212"/>
                </a:cxn>
                <a:cxn ang="0">
                  <a:pos x="196" y="206"/>
                </a:cxn>
                <a:cxn ang="0">
                  <a:pos x="191" y="200"/>
                </a:cxn>
                <a:cxn ang="0">
                  <a:pos x="186" y="192"/>
                </a:cxn>
                <a:cxn ang="0">
                  <a:pos x="180" y="186"/>
                </a:cxn>
                <a:cxn ang="0">
                  <a:pos x="178" y="178"/>
                </a:cxn>
                <a:cxn ang="0">
                  <a:pos x="173" y="172"/>
                </a:cxn>
                <a:cxn ang="0">
                  <a:pos x="168" y="164"/>
                </a:cxn>
                <a:cxn ang="0">
                  <a:pos x="163" y="158"/>
                </a:cxn>
                <a:cxn ang="0">
                  <a:pos x="158" y="150"/>
                </a:cxn>
                <a:cxn ang="0">
                  <a:pos x="152" y="144"/>
                </a:cxn>
                <a:cxn ang="0">
                  <a:pos x="147" y="136"/>
                </a:cxn>
                <a:cxn ang="0">
                  <a:pos x="142" y="126"/>
                </a:cxn>
                <a:cxn ang="0">
                  <a:pos x="137" y="120"/>
                </a:cxn>
                <a:cxn ang="0">
                  <a:pos x="132" y="112"/>
                </a:cxn>
                <a:cxn ang="0">
                  <a:pos x="127" y="104"/>
                </a:cxn>
                <a:cxn ang="0">
                  <a:pos x="122" y="98"/>
                </a:cxn>
                <a:cxn ang="0">
                  <a:pos x="117" y="92"/>
                </a:cxn>
                <a:cxn ang="0">
                  <a:pos x="112" y="86"/>
                </a:cxn>
                <a:cxn ang="0">
                  <a:pos x="107" y="80"/>
                </a:cxn>
                <a:cxn ang="0">
                  <a:pos x="104" y="74"/>
                </a:cxn>
                <a:cxn ang="0">
                  <a:pos x="99" y="68"/>
                </a:cxn>
                <a:cxn ang="0">
                  <a:pos x="94" y="60"/>
                </a:cxn>
                <a:cxn ang="0">
                  <a:pos x="86" y="52"/>
                </a:cxn>
                <a:cxn ang="0">
                  <a:pos x="81" y="44"/>
                </a:cxn>
                <a:cxn ang="0">
                  <a:pos x="76" y="38"/>
                </a:cxn>
                <a:cxn ang="0">
                  <a:pos x="69" y="32"/>
                </a:cxn>
                <a:cxn ang="0">
                  <a:pos x="61" y="26"/>
                </a:cxn>
                <a:cxn ang="0">
                  <a:pos x="53" y="22"/>
                </a:cxn>
                <a:cxn ang="0">
                  <a:pos x="46" y="18"/>
                </a:cxn>
                <a:cxn ang="0">
                  <a:pos x="38" y="14"/>
                </a:cxn>
                <a:cxn ang="0">
                  <a:pos x="30" y="10"/>
                </a:cxn>
                <a:cxn ang="0">
                  <a:pos x="23" y="6"/>
                </a:cxn>
                <a:cxn ang="0">
                  <a:pos x="15" y="4"/>
                </a:cxn>
                <a:cxn ang="0">
                  <a:pos x="8" y="2"/>
                </a:cxn>
                <a:cxn ang="0">
                  <a:pos x="0" y="0"/>
                </a:cxn>
              </a:cxnLst>
              <a:rect l="0" t="0" r="r" b="b"/>
              <a:pathLst>
                <a:path w="217" h="245">
                  <a:moveTo>
                    <a:pt x="216" y="244"/>
                  </a:moveTo>
                  <a:lnTo>
                    <a:pt x="216" y="236"/>
                  </a:lnTo>
                  <a:lnTo>
                    <a:pt x="211" y="230"/>
                  </a:lnTo>
                  <a:lnTo>
                    <a:pt x="206" y="220"/>
                  </a:lnTo>
                  <a:lnTo>
                    <a:pt x="201" y="212"/>
                  </a:lnTo>
                  <a:lnTo>
                    <a:pt x="196" y="206"/>
                  </a:lnTo>
                  <a:lnTo>
                    <a:pt x="191" y="200"/>
                  </a:lnTo>
                  <a:lnTo>
                    <a:pt x="186" y="192"/>
                  </a:lnTo>
                  <a:lnTo>
                    <a:pt x="180" y="186"/>
                  </a:lnTo>
                  <a:lnTo>
                    <a:pt x="178" y="178"/>
                  </a:lnTo>
                  <a:lnTo>
                    <a:pt x="173" y="172"/>
                  </a:lnTo>
                  <a:lnTo>
                    <a:pt x="168" y="164"/>
                  </a:lnTo>
                  <a:lnTo>
                    <a:pt x="163" y="158"/>
                  </a:lnTo>
                  <a:lnTo>
                    <a:pt x="158" y="150"/>
                  </a:lnTo>
                  <a:lnTo>
                    <a:pt x="152" y="144"/>
                  </a:lnTo>
                  <a:lnTo>
                    <a:pt x="147" y="136"/>
                  </a:lnTo>
                  <a:lnTo>
                    <a:pt x="142" y="126"/>
                  </a:lnTo>
                  <a:lnTo>
                    <a:pt x="137" y="120"/>
                  </a:lnTo>
                  <a:lnTo>
                    <a:pt x="132" y="112"/>
                  </a:lnTo>
                  <a:lnTo>
                    <a:pt x="127" y="104"/>
                  </a:lnTo>
                  <a:lnTo>
                    <a:pt x="122" y="98"/>
                  </a:lnTo>
                  <a:lnTo>
                    <a:pt x="117" y="92"/>
                  </a:lnTo>
                  <a:lnTo>
                    <a:pt x="112" y="86"/>
                  </a:lnTo>
                  <a:lnTo>
                    <a:pt x="107" y="80"/>
                  </a:lnTo>
                  <a:lnTo>
                    <a:pt x="104" y="74"/>
                  </a:lnTo>
                  <a:lnTo>
                    <a:pt x="99" y="68"/>
                  </a:lnTo>
                  <a:lnTo>
                    <a:pt x="94" y="60"/>
                  </a:lnTo>
                  <a:lnTo>
                    <a:pt x="86" y="52"/>
                  </a:lnTo>
                  <a:lnTo>
                    <a:pt x="81" y="44"/>
                  </a:lnTo>
                  <a:lnTo>
                    <a:pt x="76" y="38"/>
                  </a:lnTo>
                  <a:lnTo>
                    <a:pt x="69" y="32"/>
                  </a:lnTo>
                  <a:lnTo>
                    <a:pt x="61" y="26"/>
                  </a:lnTo>
                  <a:lnTo>
                    <a:pt x="53" y="22"/>
                  </a:lnTo>
                  <a:lnTo>
                    <a:pt x="46" y="18"/>
                  </a:lnTo>
                  <a:lnTo>
                    <a:pt x="38" y="14"/>
                  </a:lnTo>
                  <a:lnTo>
                    <a:pt x="30" y="10"/>
                  </a:lnTo>
                  <a:lnTo>
                    <a:pt x="23" y="6"/>
                  </a:lnTo>
                  <a:lnTo>
                    <a:pt x="15" y="4"/>
                  </a:lnTo>
                  <a:lnTo>
                    <a:pt x="8" y="2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315" name="Freeform 139"/>
            <p:cNvSpPr>
              <a:spLocks/>
            </p:cNvSpPr>
            <p:nvPr/>
          </p:nvSpPr>
          <p:spPr bwMode="auto">
            <a:xfrm>
              <a:off x="5375" y="3234"/>
              <a:ext cx="156" cy="36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0" y="360"/>
                </a:cxn>
                <a:cxn ang="0">
                  <a:pos x="3" y="352"/>
                </a:cxn>
                <a:cxn ang="0">
                  <a:pos x="5" y="346"/>
                </a:cxn>
                <a:cxn ang="0">
                  <a:pos x="10" y="338"/>
                </a:cxn>
                <a:cxn ang="0">
                  <a:pos x="13" y="330"/>
                </a:cxn>
                <a:cxn ang="0">
                  <a:pos x="18" y="320"/>
                </a:cxn>
                <a:cxn ang="0">
                  <a:pos x="20" y="314"/>
                </a:cxn>
                <a:cxn ang="0">
                  <a:pos x="23" y="308"/>
                </a:cxn>
                <a:cxn ang="0">
                  <a:pos x="25" y="302"/>
                </a:cxn>
                <a:cxn ang="0">
                  <a:pos x="30" y="296"/>
                </a:cxn>
                <a:cxn ang="0">
                  <a:pos x="33" y="290"/>
                </a:cxn>
                <a:cxn ang="0">
                  <a:pos x="36" y="284"/>
                </a:cxn>
                <a:cxn ang="0">
                  <a:pos x="38" y="276"/>
                </a:cxn>
                <a:cxn ang="0">
                  <a:pos x="41" y="268"/>
                </a:cxn>
                <a:cxn ang="0">
                  <a:pos x="46" y="260"/>
                </a:cxn>
                <a:cxn ang="0">
                  <a:pos x="48" y="252"/>
                </a:cxn>
                <a:cxn ang="0">
                  <a:pos x="51" y="244"/>
                </a:cxn>
                <a:cxn ang="0">
                  <a:pos x="56" y="236"/>
                </a:cxn>
                <a:cxn ang="0">
                  <a:pos x="58" y="228"/>
                </a:cxn>
                <a:cxn ang="0">
                  <a:pos x="64" y="220"/>
                </a:cxn>
                <a:cxn ang="0">
                  <a:pos x="66" y="212"/>
                </a:cxn>
                <a:cxn ang="0">
                  <a:pos x="71" y="204"/>
                </a:cxn>
                <a:cxn ang="0">
                  <a:pos x="76" y="194"/>
                </a:cxn>
                <a:cxn ang="0">
                  <a:pos x="81" y="184"/>
                </a:cxn>
                <a:cxn ang="0">
                  <a:pos x="86" y="176"/>
                </a:cxn>
                <a:cxn ang="0">
                  <a:pos x="89" y="168"/>
                </a:cxn>
                <a:cxn ang="0">
                  <a:pos x="94" y="160"/>
                </a:cxn>
                <a:cxn ang="0">
                  <a:pos x="97" y="152"/>
                </a:cxn>
                <a:cxn ang="0">
                  <a:pos x="102" y="144"/>
                </a:cxn>
                <a:cxn ang="0">
                  <a:pos x="104" y="136"/>
                </a:cxn>
                <a:cxn ang="0">
                  <a:pos x="107" y="128"/>
                </a:cxn>
                <a:cxn ang="0">
                  <a:pos x="112" y="120"/>
                </a:cxn>
                <a:cxn ang="0">
                  <a:pos x="114" y="112"/>
                </a:cxn>
                <a:cxn ang="0">
                  <a:pos x="117" y="104"/>
                </a:cxn>
                <a:cxn ang="0">
                  <a:pos x="119" y="96"/>
                </a:cxn>
                <a:cxn ang="0">
                  <a:pos x="122" y="90"/>
                </a:cxn>
                <a:cxn ang="0">
                  <a:pos x="125" y="82"/>
                </a:cxn>
                <a:cxn ang="0">
                  <a:pos x="130" y="76"/>
                </a:cxn>
                <a:cxn ang="0">
                  <a:pos x="132" y="70"/>
                </a:cxn>
                <a:cxn ang="0">
                  <a:pos x="135" y="64"/>
                </a:cxn>
                <a:cxn ang="0">
                  <a:pos x="137" y="58"/>
                </a:cxn>
                <a:cxn ang="0">
                  <a:pos x="140" y="50"/>
                </a:cxn>
                <a:cxn ang="0">
                  <a:pos x="142" y="44"/>
                </a:cxn>
                <a:cxn ang="0">
                  <a:pos x="145" y="38"/>
                </a:cxn>
                <a:cxn ang="0">
                  <a:pos x="147" y="28"/>
                </a:cxn>
                <a:cxn ang="0">
                  <a:pos x="150" y="20"/>
                </a:cxn>
                <a:cxn ang="0">
                  <a:pos x="152" y="12"/>
                </a:cxn>
                <a:cxn ang="0">
                  <a:pos x="152" y="6"/>
                </a:cxn>
                <a:cxn ang="0">
                  <a:pos x="155" y="0"/>
                </a:cxn>
              </a:cxnLst>
              <a:rect l="0" t="0" r="r" b="b"/>
              <a:pathLst>
                <a:path w="156" h="367">
                  <a:moveTo>
                    <a:pt x="0" y="366"/>
                  </a:moveTo>
                  <a:lnTo>
                    <a:pt x="0" y="360"/>
                  </a:lnTo>
                  <a:lnTo>
                    <a:pt x="3" y="352"/>
                  </a:lnTo>
                  <a:lnTo>
                    <a:pt x="5" y="346"/>
                  </a:lnTo>
                  <a:lnTo>
                    <a:pt x="10" y="338"/>
                  </a:lnTo>
                  <a:lnTo>
                    <a:pt x="13" y="330"/>
                  </a:lnTo>
                  <a:lnTo>
                    <a:pt x="18" y="320"/>
                  </a:lnTo>
                  <a:lnTo>
                    <a:pt x="20" y="314"/>
                  </a:lnTo>
                  <a:lnTo>
                    <a:pt x="23" y="308"/>
                  </a:lnTo>
                  <a:lnTo>
                    <a:pt x="25" y="302"/>
                  </a:lnTo>
                  <a:lnTo>
                    <a:pt x="30" y="296"/>
                  </a:lnTo>
                  <a:lnTo>
                    <a:pt x="33" y="290"/>
                  </a:lnTo>
                  <a:lnTo>
                    <a:pt x="36" y="284"/>
                  </a:lnTo>
                  <a:lnTo>
                    <a:pt x="38" y="276"/>
                  </a:lnTo>
                  <a:lnTo>
                    <a:pt x="41" y="268"/>
                  </a:lnTo>
                  <a:lnTo>
                    <a:pt x="46" y="260"/>
                  </a:lnTo>
                  <a:lnTo>
                    <a:pt x="48" y="252"/>
                  </a:lnTo>
                  <a:lnTo>
                    <a:pt x="51" y="244"/>
                  </a:lnTo>
                  <a:lnTo>
                    <a:pt x="56" y="236"/>
                  </a:lnTo>
                  <a:lnTo>
                    <a:pt x="58" y="228"/>
                  </a:lnTo>
                  <a:lnTo>
                    <a:pt x="64" y="220"/>
                  </a:lnTo>
                  <a:lnTo>
                    <a:pt x="66" y="212"/>
                  </a:lnTo>
                  <a:lnTo>
                    <a:pt x="71" y="204"/>
                  </a:lnTo>
                  <a:lnTo>
                    <a:pt x="76" y="194"/>
                  </a:lnTo>
                  <a:lnTo>
                    <a:pt x="81" y="184"/>
                  </a:lnTo>
                  <a:lnTo>
                    <a:pt x="86" y="176"/>
                  </a:lnTo>
                  <a:lnTo>
                    <a:pt x="89" y="168"/>
                  </a:lnTo>
                  <a:lnTo>
                    <a:pt x="94" y="160"/>
                  </a:lnTo>
                  <a:lnTo>
                    <a:pt x="97" y="152"/>
                  </a:lnTo>
                  <a:lnTo>
                    <a:pt x="102" y="144"/>
                  </a:lnTo>
                  <a:lnTo>
                    <a:pt x="104" y="136"/>
                  </a:lnTo>
                  <a:lnTo>
                    <a:pt x="107" y="128"/>
                  </a:lnTo>
                  <a:lnTo>
                    <a:pt x="112" y="120"/>
                  </a:lnTo>
                  <a:lnTo>
                    <a:pt x="114" y="112"/>
                  </a:lnTo>
                  <a:lnTo>
                    <a:pt x="117" y="104"/>
                  </a:lnTo>
                  <a:lnTo>
                    <a:pt x="119" y="96"/>
                  </a:lnTo>
                  <a:lnTo>
                    <a:pt x="122" y="90"/>
                  </a:lnTo>
                  <a:lnTo>
                    <a:pt x="125" y="82"/>
                  </a:lnTo>
                  <a:lnTo>
                    <a:pt x="130" y="76"/>
                  </a:lnTo>
                  <a:lnTo>
                    <a:pt x="132" y="70"/>
                  </a:lnTo>
                  <a:lnTo>
                    <a:pt x="135" y="64"/>
                  </a:lnTo>
                  <a:lnTo>
                    <a:pt x="137" y="58"/>
                  </a:lnTo>
                  <a:lnTo>
                    <a:pt x="140" y="50"/>
                  </a:lnTo>
                  <a:lnTo>
                    <a:pt x="142" y="44"/>
                  </a:lnTo>
                  <a:lnTo>
                    <a:pt x="145" y="38"/>
                  </a:lnTo>
                  <a:lnTo>
                    <a:pt x="147" y="28"/>
                  </a:lnTo>
                  <a:lnTo>
                    <a:pt x="150" y="20"/>
                  </a:lnTo>
                  <a:lnTo>
                    <a:pt x="152" y="12"/>
                  </a:lnTo>
                  <a:lnTo>
                    <a:pt x="152" y="6"/>
                  </a:lnTo>
                  <a:lnTo>
                    <a:pt x="155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316" name="Freeform 140"/>
            <p:cNvSpPr>
              <a:spLocks/>
            </p:cNvSpPr>
            <p:nvPr/>
          </p:nvSpPr>
          <p:spPr bwMode="auto">
            <a:xfrm>
              <a:off x="5479" y="3132"/>
              <a:ext cx="100" cy="483"/>
            </a:xfrm>
            <a:custGeom>
              <a:avLst/>
              <a:gdLst/>
              <a:ahLst/>
              <a:cxnLst>
                <a:cxn ang="0">
                  <a:pos x="96" y="476"/>
                </a:cxn>
                <a:cxn ang="0">
                  <a:pos x="94" y="464"/>
                </a:cxn>
                <a:cxn ang="0">
                  <a:pos x="91" y="450"/>
                </a:cxn>
                <a:cxn ang="0">
                  <a:pos x="89" y="438"/>
                </a:cxn>
                <a:cxn ang="0">
                  <a:pos x="86" y="422"/>
                </a:cxn>
                <a:cxn ang="0">
                  <a:pos x="81" y="406"/>
                </a:cxn>
                <a:cxn ang="0">
                  <a:pos x="79" y="392"/>
                </a:cxn>
                <a:cxn ang="0">
                  <a:pos x="74" y="376"/>
                </a:cxn>
                <a:cxn ang="0">
                  <a:pos x="71" y="364"/>
                </a:cxn>
                <a:cxn ang="0">
                  <a:pos x="66" y="350"/>
                </a:cxn>
                <a:cxn ang="0">
                  <a:pos x="63" y="336"/>
                </a:cxn>
                <a:cxn ang="0">
                  <a:pos x="61" y="322"/>
                </a:cxn>
                <a:cxn ang="0">
                  <a:pos x="58" y="310"/>
                </a:cxn>
                <a:cxn ang="0">
                  <a:pos x="53" y="292"/>
                </a:cxn>
                <a:cxn ang="0">
                  <a:pos x="51" y="280"/>
                </a:cxn>
                <a:cxn ang="0">
                  <a:pos x="46" y="266"/>
                </a:cxn>
                <a:cxn ang="0">
                  <a:pos x="43" y="250"/>
                </a:cxn>
                <a:cxn ang="0">
                  <a:pos x="38" y="236"/>
                </a:cxn>
                <a:cxn ang="0">
                  <a:pos x="38" y="224"/>
                </a:cxn>
                <a:cxn ang="0">
                  <a:pos x="33" y="212"/>
                </a:cxn>
                <a:cxn ang="0">
                  <a:pos x="30" y="198"/>
                </a:cxn>
                <a:cxn ang="0">
                  <a:pos x="30" y="186"/>
                </a:cxn>
                <a:cxn ang="0">
                  <a:pos x="28" y="174"/>
                </a:cxn>
                <a:cxn ang="0">
                  <a:pos x="23" y="158"/>
                </a:cxn>
                <a:cxn ang="0">
                  <a:pos x="20" y="144"/>
                </a:cxn>
                <a:cxn ang="0">
                  <a:pos x="20" y="130"/>
                </a:cxn>
                <a:cxn ang="0">
                  <a:pos x="18" y="118"/>
                </a:cxn>
                <a:cxn ang="0">
                  <a:pos x="15" y="106"/>
                </a:cxn>
                <a:cxn ang="0">
                  <a:pos x="15" y="94"/>
                </a:cxn>
                <a:cxn ang="0">
                  <a:pos x="13" y="82"/>
                </a:cxn>
                <a:cxn ang="0">
                  <a:pos x="10" y="70"/>
                </a:cxn>
                <a:cxn ang="0">
                  <a:pos x="8" y="50"/>
                </a:cxn>
                <a:cxn ang="0">
                  <a:pos x="5" y="36"/>
                </a:cxn>
                <a:cxn ang="0">
                  <a:pos x="3" y="24"/>
                </a:cxn>
                <a:cxn ang="0">
                  <a:pos x="0" y="12"/>
                </a:cxn>
                <a:cxn ang="0">
                  <a:pos x="5" y="0"/>
                </a:cxn>
              </a:cxnLst>
              <a:rect l="0" t="0" r="r" b="b"/>
              <a:pathLst>
                <a:path w="100" h="483">
                  <a:moveTo>
                    <a:pt x="99" y="482"/>
                  </a:moveTo>
                  <a:lnTo>
                    <a:pt x="96" y="476"/>
                  </a:lnTo>
                  <a:lnTo>
                    <a:pt x="96" y="470"/>
                  </a:lnTo>
                  <a:lnTo>
                    <a:pt x="94" y="464"/>
                  </a:lnTo>
                  <a:lnTo>
                    <a:pt x="94" y="456"/>
                  </a:lnTo>
                  <a:lnTo>
                    <a:pt x="91" y="450"/>
                  </a:lnTo>
                  <a:lnTo>
                    <a:pt x="91" y="444"/>
                  </a:lnTo>
                  <a:lnTo>
                    <a:pt x="89" y="438"/>
                  </a:lnTo>
                  <a:lnTo>
                    <a:pt x="89" y="432"/>
                  </a:lnTo>
                  <a:lnTo>
                    <a:pt x="86" y="422"/>
                  </a:lnTo>
                  <a:lnTo>
                    <a:pt x="84" y="414"/>
                  </a:lnTo>
                  <a:lnTo>
                    <a:pt x="81" y="406"/>
                  </a:lnTo>
                  <a:lnTo>
                    <a:pt x="81" y="400"/>
                  </a:lnTo>
                  <a:lnTo>
                    <a:pt x="79" y="392"/>
                  </a:lnTo>
                  <a:lnTo>
                    <a:pt x="76" y="386"/>
                  </a:lnTo>
                  <a:lnTo>
                    <a:pt x="74" y="376"/>
                  </a:lnTo>
                  <a:lnTo>
                    <a:pt x="71" y="370"/>
                  </a:lnTo>
                  <a:lnTo>
                    <a:pt x="71" y="364"/>
                  </a:lnTo>
                  <a:lnTo>
                    <a:pt x="69" y="356"/>
                  </a:lnTo>
                  <a:lnTo>
                    <a:pt x="66" y="350"/>
                  </a:lnTo>
                  <a:lnTo>
                    <a:pt x="66" y="342"/>
                  </a:lnTo>
                  <a:lnTo>
                    <a:pt x="63" y="336"/>
                  </a:lnTo>
                  <a:lnTo>
                    <a:pt x="61" y="330"/>
                  </a:lnTo>
                  <a:lnTo>
                    <a:pt x="61" y="322"/>
                  </a:lnTo>
                  <a:lnTo>
                    <a:pt x="61" y="316"/>
                  </a:lnTo>
                  <a:lnTo>
                    <a:pt x="58" y="310"/>
                  </a:lnTo>
                  <a:lnTo>
                    <a:pt x="56" y="300"/>
                  </a:lnTo>
                  <a:lnTo>
                    <a:pt x="53" y="292"/>
                  </a:lnTo>
                  <a:lnTo>
                    <a:pt x="51" y="286"/>
                  </a:lnTo>
                  <a:lnTo>
                    <a:pt x="51" y="280"/>
                  </a:lnTo>
                  <a:lnTo>
                    <a:pt x="48" y="272"/>
                  </a:lnTo>
                  <a:lnTo>
                    <a:pt x="46" y="266"/>
                  </a:lnTo>
                  <a:lnTo>
                    <a:pt x="46" y="260"/>
                  </a:lnTo>
                  <a:lnTo>
                    <a:pt x="43" y="250"/>
                  </a:lnTo>
                  <a:lnTo>
                    <a:pt x="41" y="244"/>
                  </a:lnTo>
                  <a:lnTo>
                    <a:pt x="38" y="236"/>
                  </a:lnTo>
                  <a:lnTo>
                    <a:pt x="38" y="230"/>
                  </a:lnTo>
                  <a:lnTo>
                    <a:pt x="38" y="224"/>
                  </a:lnTo>
                  <a:lnTo>
                    <a:pt x="36" y="218"/>
                  </a:lnTo>
                  <a:lnTo>
                    <a:pt x="33" y="212"/>
                  </a:lnTo>
                  <a:lnTo>
                    <a:pt x="33" y="206"/>
                  </a:lnTo>
                  <a:lnTo>
                    <a:pt x="30" y="198"/>
                  </a:lnTo>
                  <a:lnTo>
                    <a:pt x="30" y="192"/>
                  </a:lnTo>
                  <a:lnTo>
                    <a:pt x="30" y="186"/>
                  </a:lnTo>
                  <a:lnTo>
                    <a:pt x="28" y="180"/>
                  </a:lnTo>
                  <a:lnTo>
                    <a:pt x="28" y="174"/>
                  </a:lnTo>
                  <a:lnTo>
                    <a:pt x="25" y="168"/>
                  </a:lnTo>
                  <a:lnTo>
                    <a:pt x="23" y="158"/>
                  </a:lnTo>
                  <a:lnTo>
                    <a:pt x="23" y="150"/>
                  </a:lnTo>
                  <a:lnTo>
                    <a:pt x="20" y="144"/>
                  </a:lnTo>
                  <a:lnTo>
                    <a:pt x="20" y="136"/>
                  </a:lnTo>
                  <a:lnTo>
                    <a:pt x="20" y="130"/>
                  </a:lnTo>
                  <a:lnTo>
                    <a:pt x="20" y="124"/>
                  </a:lnTo>
                  <a:lnTo>
                    <a:pt x="18" y="118"/>
                  </a:lnTo>
                  <a:lnTo>
                    <a:pt x="18" y="112"/>
                  </a:lnTo>
                  <a:lnTo>
                    <a:pt x="15" y="106"/>
                  </a:lnTo>
                  <a:lnTo>
                    <a:pt x="15" y="100"/>
                  </a:lnTo>
                  <a:lnTo>
                    <a:pt x="15" y="94"/>
                  </a:lnTo>
                  <a:lnTo>
                    <a:pt x="13" y="88"/>
                  </a:lnTo>
                  <a:lnTo>
                    <a:pt x="13" y="82"/>
                  </a:lnTo>
                  <a:lnTo>
                    <a:pt x="10" y="76"/>
                  </a:lnTo>
                  <a:lnTo>
                    <a:pt x="10" y="70"/>
                  </a:lnTo>
                  <a:lnTo>
                    <a:pt x="8" y="60"/>
                  </a:lnTo>
                  <a:lnTo>
                    <a:pt x="8" y="50"/>
                  </a:lnTo>
                  <a:lnTo>
                    <a:pt x="5" y="42"/>
                  </a:lnTo>
                  <a:lnTo>
                    <a:pt x="5" y="36"/>
                  </a:lnTo>
                  <a:lnTo>
                    <a:pt x="3" y="30"/>
                  </a:lnTo>
                  <a:lnTo>
                    <a:pt x="3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3" y="6"/>
                  </a:lnTo>
                  <a:lnTo>
                    <a:pt x="5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317" name="Freeform 141"/>
            <p:cNvSpPr>
              <a:spLocks/>
            </p:cNvSpPr>
            <p:nvPr/>
          </p:nvSpPr>
          <p:spPr bwMode="auto">
            <a:xfrm>
              <a:off x="5550" y="3232"/>
              <a:ext cx="194" cy="381"/>
            </a:xfrm>
            <a:custGeom>
              <a:avLst/>
              <a:gdLst/>
              <a:ahLst/>
              <a:cxnLst>
                <a:cxn ang="0">
                  <a:pos x="3" y="380"/>
                </a:cxn>
                <a:cxn ang="0">
                  <a:pos x="0" y="374"/>
                </a:cxn>
                <a:cxn ang="0">
                  <a:pos x="0" y="368"/>
                </a:cxn>
                <a:cxn ang="0">
                  <a:pos x="0" y="360"/>
                </a:cxn>
                <a:cxn ang="0">
                  <a:pos x="3" y="350"/>
                </a:cxn>
                <a:cxn ang="0">
                  <a:pos x="3" y="340"/>
                </a:cxn>
                <a:cxn ang="0">
                  <a:pos x="5" y="334"/>
                </a:cxn>
                <a:cxn ang="0">
                  <a:pos x="8" y="328"/>
                </a:cxn>
                <a:cxn ang="0">
                  <a:pos x="10" y="320"/>
                </a:cxn>
                <a:cxn ang="0">
                  <a:pos x="13" y="312"/>
                </a:cxn>
                <a:cxn ang="0">
                  <a:pos x="15" y="304"/>
                </a:cxn>
                <a:cxn ang="0">
                  <a:pos x="18" y="298"/>
                </a:cxn>
                <a:cxn ang="0">
                  <a:pos x="20" y="290"/>
                </a:cxn>
                <a:cxn ang="0">
                  <a:pos x="23" y="280"/>
                </a:cxn>
                <a:cxn ang="0">
                  <a:pos x="25" y="272"/>
                </a:cxn>
                <a:cxn ang="0">
                  <a:pos x="28" y="262"/>
                </a:cxn>
                <a:cxn ang="0">
                  <a:pos x="30" y="252"/>
                </a:cxn>
                <a:cxn ang="0">
                  <a:pos x="33" y="244"/>
                </a:cxn>
                <a:cxn ang="0">
                  <a:pos x="36" y="234"/>
                </a:cxn>
                <a:cxn ang="0">
                  <a:pos x="38" y="226"/>
                </a:cxn>
                <a:cxn ang="0">
                  <a:pos x="43" y="218"/>
                </a:cxn>
                <a:cxn ang="0">
                  <a:pos x="46" y="210"/>
                </a:cxn>
                <a:cxn ang="0">
                  <a:pos x="48" y="202"/>
                </a:cxn>
                <a:cxn ang="0">
                  <a:pos x="53" y="192"/>
                </a:cxn>
                <a:cxn ang="0">
                  <a:pos x="56" y="184"/>
                </a:cxn>
                <a:cxn ang="0">
                  <a:pos x="58" y="176"/>
                </a:cxn>
                <a:cxn ang="0">
                  <a:pos x="63" y="168"/>
                </a:cxn>
                <a:cxn ang="0">
                  <a:pos x="66" y="160"/>
                </a:cxn>
                <a:cxn ang="0">
                  <a:pos x="69" y="154"/>
                </a:cxn>
                <a:cxn ang="0">
                  <a:pos x="74" y="146"/>
                </a:cxn>
                <a:cxn ang="0">
                  <a:pos x="76" y="140"/>
                </a:cxn>
                <a:cxn ang="0">
                  <a:pos x="81" y="132"/>
                </a:cxn>
                <a:cxn ang="0">
                  <a:pos x="84" y="126"/>
                </a:cxn>
                <a:cxn ang="0">
                  <a:pos x="86" y="120"/>
                </a:cxn>
                <a:cxn ang="0">
                  <a:pos x="91" y="114"/>
                </a:cxn>
                <a:cxn ang="0">
                  <a:pos x="94" y="108"/>
                </a:cxn>
                <a:cxn ang="0">
                  <a:pos x="97" y="102"/>
                </a:cxn>
                <a:cxn ang="0">
                  <a:pos x="104" y="92"/>
                </a:cxn>
                <a:cxn ang="0">
                  <a:pos x="114" y="82"/>
                </a:cxn>
                <a:cxn ang="0">
                  <a:pos x="119" y="74"/>
                </a:cxn>
                <a:cxn ang="0">
                  <a:pos x="127" y="66"/>
                </a:cxn>
                <a:cxn ang="0">
                  <a:pos x="135" y="58"/>
                </a:cxn>
                <a:cxn ang="0">
                  <a:pos x="142" y="52"/>
                </a:cxn>
                <a:cxn ang="0">
                  <a:pos x="150" y="44"/>
                </a:cxn>
                <a:cxn ang="0">
                  <a:pos x="157" y="36"/>
                </a:cxn>
                <a:cxn ang="0">
                  <a:pos x="163" y="30"/>
                </a:cxn>
                <a:cxn ang="0">
                  <a:pos x="170" y="24"/>
                </a:cxn>
                <a:cxn ang="0">
                  <a:pos x="178" y="18"/>
                </a:cxn>
                <a:cxn ang="0">
                  <a:pos x="183" y="12"/>
                </a:cxn>
                <a:cxn ang="0">
                  <a:pos x="188" y="6"/>
                </a:cxn>
                <a:cxn ang="0">
                  <a:pos x="193" y="0"/>
                </a:cxn>
              </a:cxnLst>
              <a:rect l="0" t="0" r="r" b="b"/>
              <a:pathLst>
                <a:path w="194" h="381">
                  <a:moveTo>
                    <a:pt x="3" y="380"/>
                  </a:moveTo>
                  <a:lnTo>
                    <a:pt x="0" y="374"/>
                  </a:lnTo>
                  <a:lnTo>
                    <a:pt x="0" y="368"/>
                  </a:lnTo>
                  <a:lnTo>
                    <a:pt x="0" y="360"/>
                  </a:lnTo>
                  <a:lnTo>
                    <a:pt x="3" y="350"/>
                  </a:lnTo>
                  <a:lnTo>
                    <a:pt x="3" y="340"/>
                  </a:lnTo>
                  <a:lnTo>
                    <a:pt x="5" y="334"/>
                  </a:lnTo>
                  <a:lnTo>
                    <a:pt x="8" y="328"/>
                  </a:lnTo>
                  <a:lnTo>
                    <a:pt x="10" y="320"/>
                  </a:lnTo>
                  <a:lnTo>
                    <a:pt x="13" y="312"/>
                  </a:lnTo>
                  <a:lnTo>
                    <a:pt x="15" y="304"/>
                  </a:lnTo>
                  <a:lnTo>
                    <a:pt x="18" y="298"/>
                  </a:lnTo>
                  <a:lnTo>
                    <a:pt x="20" y="290"/>
                  </a:lnTo>
                  <a:lnTo>
                    <a:pt x="23" y="280"/>
                  </a:lnTo>
                  <a:lnTo>
                    <a:pt x="25" y="272"/>
                  </a:lnTo>
                  <a:lnTo>
                    <a:pt x="28" y="262"/>
                  </a:lnTo>
                  <a:lnTo>
                    <a:pt x="30" y="252"/>
                  </a:lnTo>
                  <a:lnTo>
                    <a:pt x="33" y="244"/>
                  </a:lnTo>
                  <a:lnTo>
                    <a:pt x="36" y="234"/>
                  </a:lnTo>
                  <a:lnTo>
                    <a:pt x="38" y="226"/>
                  </a:lnTo>
                  <a:lnTo>
                    <a:pt x="43" y="218"/>
                  </a:lnTo>
                  <a:lnTo>
                    <a:pt x="46" y="210"/>
                  </a:lnTo>
                  <a:lnTo>
                    <a:pt x="48" y="202"/>
                  </a:lnTo>
                  <a:lnTo>
                    <a:pt x="53" y="192"/>
                  </a:lnTo>
                  <a:lnTo>
                    <a:pt x="56" y="184"/>
                  </a:lnTo>
                  <a:lnTo>
                    <a:pt x="58" y="176"/>
                  </a:lnTo>
                  <a:lnTo>
                    <a:pt x="63" y="168"/>
                  </a:lnTo>
                  <a:lnTo>
                    <a:pt x="66" y="160"/>
                  </a:lnTo>
                  <a:lnTo>
                    <a:pt x="69" y="154"/>
                  </a:lnTo>
                  <a:lnTo>
                    <a:pt x="74" y="146"/>
                  </a:lnTo>
                  <a:lnTo>
                    <a:pt x="76" y="140"/>
                  </a:lnTo>
                  <a:lnTo>
                    <a:pt x="81" y="132"/>
                  </a:lnTo>
                  <a:lnTo>
                    <a:pt x="84" y="126"/>
                  </a:lnTo>
                  <a:lnTo>
                    <a:pt x="86" y="120"/>
                  </a:lnTo>
                  <a:lnTo>
                    <a:pt x="91" y="114"/>
                  </a:lnTo>
                  <a:lnTo>
                    <a:pt x="94" y="108"/>
                  </a:lnTo>
                  <a:lnTo>
                    <a:pt x="97" y="102"/>
                  </a:lnTo>
                  <a:lnTo>
                    <a:pt x="104" y="92"/>
                  </a:lnTo>
                  <a:lnTo>
                    <a:pt x="114" y="82"/>
                  </a:lnTo>
                  <a:lnTo>
                    <a:pt x="119" y="74"/>
                  </a:lnTo>
                  <a:lnTo>
                    <a:pt x="127" y="66"/>
                  </a:lnTo>
                  <a:lnTo>
                    <a:pt x="135" y="58"/>
                  </a:lnTo>
                  <a:lnTo>
                    <a:pt x="142" y="52"/>
                  </a:lnTo>
                  <a:lnTo>
                    <a:pt x="150" y="44"/>
                  </a:lnTo>
                  <a:lnTo>
                    <a:pt x="157" y="36"/>
                  </a:lnTo>
                  <a:lnTo>
                    <a:pt x="163" y="30"/>
                  </a:lnTo>
                  <a:lnTo>
                    <a:pt x="170" y="24"/>
                  </a:lnTo>
                  <a:lnTo>
                    <a:pt x="178" y="18"/>
                  </a:lnTo>
                  <a:lnTo>
                    <a:pt x="183" y="12"/>
                  </a:lnTo>
                  <a:lnTo>
                    <a:pt x="188" y="6"/>
                  </a:lnTo>
                  <a:lnTo>
                    <a:pt x="193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318" name="Freeform 142"/>
            <p:cNvSpPr>
              <a:spLocks/>
            </p:cNvSpPr>
            <p:nvPr/>
          </p:nvSpPr>
          <p:spPr bwMode="auto">
            <a:xfrm>
              <a:off x="5358" y="3166"/>
              <a:ext cx="72" cy="437"/>
            </a:xfrm>
            <a:custGeom>
              <a:avLst/>
              <a:gdLst/>
              <a:ahLst/>
              <a:cxnLst>
                <a:cxn ang="0">
                  <a:pos x="41" y="436"/>
                </a:cxn>
                <a:cxn ang="0">
                  <a:pos x="41" y="430"/>
                </a:cxn>
                <a:cxn ang="0">
                  <a:pos x="43" y="424"/>
                </a:cxn>
                <a:cxn ang="0">
                  <a:pos x="46" y="416"/>
                </a:cxn>
                <a:cxn ang="0">
                  <a:pos x="48" y="408"/>
                </a:cxn>
                <a:cxn ang="0">
                  <a:pos x="51" y="402"/>
                </a:cxn>
                <a:cxn ang="0">
                  <a:pos x="53" y="394"/>
                </a:cxn>
                <a:cxn ang="0">
                  <a:pos x="53" y="388"/>
                </a:cxn>
                <a:cxn ang="0">
                  <a:pos x="56" y="380"/>
                </a:cxn>
                <a:cxn ang="0">
                  <a:pos x="58" y="372"/>
                </a:cxn>
                <a:cxn ang="0">
                  <a:pos x="58" y="364"/>
                </a:cxn>
                <a:cxn ang="0">
                  <a:pos x="61" y="356"/>
                </a:cxn>
                <a:cxn ang="0">
                  <a:pos x="61" y="346"/>
                </a:cxn>
                <a:cxn ang="0">
                  <a:pos x="61" y="336"/>
                </a:cxn>
                <a:cxn ang="0">
                  <a:pos x="63" y="326"/>
                </a:cxn>
                <a:cxn ang="0">
                  <a:pos x="63" y="316"/>
                </a:cxn>
                <a:cxn ang="0">
                  <a:pos x="63" y="306"/>
                </a:cxn>
                <a:cxn ang="0">
                  <a:pos x="63" y="296"/>
                </a:cxn>
                <a:cxn ang="0">
                  <a:pos x="63" y="286"/>
                </a:cxn>
                <a:cxn ang="0">
                  <a:pos x="66" y="276"/>
                </a:cxn>
                <a:cxn ang="0">
                  <a:pos x="66" y="264"/>
                </a:cxn>
                <a:cxn ang="0">
                  <a:pos x="68" y="252"/>
                </a:cxn>
                <a:cxn ang="0">
                  <a:pos x="68" y="242"/>
                </a:cxn>
                <a:cxn ang="0">
                  <a:pos x="71" y="232"/>
                </a:cxn>
                <a:cxn ang="0">
                  <a:pos x="71" y="222"/>
                </a:cxn>
                <a:cxn ang="0">
                  <a:pos x="71" y="212"/>
                </a:cxn>
                <a:cxn ang="0">
                  <a:pos x="71" y="200"/>
                </a:cxn>
                <a:cxn ang="0">
                  <a:pos x="71" y="190"/>
                </a:cxn>
                <a:cxn ang="0">
                  <a:pos x="71" y="180"/>
                </a:cxn>
                <a:cxn ang="0">
                  <a:pos x="71" y="170"/>
                </a:cxn>
                <a:cxn ang="0">
                  <a:pos x="71" y="162"/>
                </a:cxn>
                <a:cxn ang="0">
                  <a:pos x="71" y="152"/>
                </a:cxn>
                <a:cxn ang="0">
                  <a:pos x="71" y="144"/>
                </a:cxn>
                <a:cxn ang="0">
                  <a:pos x="71" y="134"/>
                </a:cxn>
                <a:cxn ang="0">
                  <a:pos x="68" y="124"/>
                </a:cxn>
                <a:cxn ang="0">
                  <a:pos x="63" y="114"/>
                </a:cxn>
                <a:cxn ang="0">
                  <a:pos x="61" y="104"/>
                </a:cxn>
                <a:cxn ang="0">
                  <a:pos x="56" y="96"/>
                </a:cxn>
                <a:cxn ang="0">
                  <a:pos x="53" y="86"/>
                </a:cxn>
                <a:cxn ang="0">
                  <a:pos x="48" y="78"/>
                </a:cxn>
                <a:cxn ang="0">
                  <a:pos x="46" y="72"/>
                </a:cxn>
                <a:cxn ang="0">
                  <a:pos x="41" y="64"/>
                </a:cxn>
                <a:cxn ang="0">
                  <a:pos x="36" y="56"/>
                </a:cxn>
                <a:cxn ang="0">
                  <a:pos x="33" y="50"/>
                </a:cxn>
                <a:cxn ang="0">
                  <a:pos x="28" y="42"/>
                </a:cxn>
                <a:cxn ang="0">
                  <a:pos x="25" y="36"/>
                </a:cxn>
                <a:cxn ang="0">
                  <a:pos x="18" y="26"/>
                </a:cxn>
                <a:cxn ang="0">
                  <a:pos x="13" y="18"/>
                </a:cxn>
                <a:cxn ang="0">
                  <a:pos x="8" y="12"/>
                </a:cxn>
                <a:cxn ang="0">
                  <a:pos x="5" y="6"/>
                </a:cxn>
                <a:cxn ang="0">
                  <a:pos x="0" y="0"/>
                </a:cxn>
              </a:cxnLst>
              <a:rect l="0" t="0" r="r" b="b"/>
              <a:pathLst>
                <a:path w="72" h="437">
                  <a:moveTo>
                    <a:pt x="41" y="436"/>
                  </a:moveTo>
                  <a:lnTo>
                    <a:pt x="41" y="430"/>
                  </a:lnTo>
                  <a:lnTo>
                    <a:pt x="43" y="424"/>
                  </a:lnTo>
                  <a:lnTo>
                    <a:pt x="46" y="416"/>
                  </a:lnTo>
                  <a:lnTo>
                    <a:pt x="48" y="408"/>
                  </a:lnTo>
                  <a:lnTo>
                    <a:pt x="51" y="402"/>
                  </a:lnTo>
                  <a:lnTo>
                    <a:pt x="53" y="394"/>
                  </a:lnTo>
                  <a:lnTo>
                    <a:pt x="53" y="388"/>
                  </a:lnTo>
                  <a:lnTo>
                    <a:pt x="56" y="380"/>
                  </a:lnTo>
                  <a:lnTo>
                    <a:pt x="58" y="372"/>
                  </a:lnTo>
                  <a:lnTo>
                    <a:pt x="58" y="364"/>
                  </a:lnTo>
                  <a:lnTo>
                    <a:pt x="61" y="356"/>
                  </a:lnTo>
                  <a:lnTo>
                    <a:pt x="61" y="346"/>
                  </a:lnTo>
                  <a:lnTo>
                    <a:pt x="61" y="336"/>
                  </a:lnTo>
                  <a:lnTo>
                    <a:pt x="63" y="326"/>
                  </a:lnTo>
                  <a:lnTo>
                    <a:pt x="63" y="316"/>
                  </a:lnTo>
                  <a:lnTo>
                    <a:pt x="63" y="306"/>
                  </a:lnTo>
                  <a:lnTo>
                    <a:pt x="63" y="296"/>
                  </a:lnTo>
                  <a:lnTo>
                    <a:pt x="63" y="286"/>
                  </a:lnTo>
                  <a:lnTo>
                    <a:pt x="66" y="276"/>
                  </a:lnTo>
                  <a:lnTo>
                    <a:pt x="66" y="264"/>
                  </a:lnTo>
                  <a:lnTo>
                    <a:pt x="68" y="252"/>
                  </a:lnTo>
                  <a:lnTo>
                    <a:pt x="68" y="242"/>
                  </a:lnTo>
                  <a:lnTo>
                    <a:pt x="71" y="232"/>
                  </a:lnTo>
                  <a:lnTo>
                    <a:pt x="71" y="222"/>
                  </a:lnTo>
                  <a:lnTo>
                    <a:pt x="71" y="212"/>
                  </a:lnTo>
                  <a:lnTo>
                    <a:pt x="71" y="200"/>
                  </a:lnTo>
                  <a:lnTo>
                    <a:pt x="71" y="190"/>
                  </a:lnTo>
                  <a:lnTo>
                    <a:pt x="71" y="180"/>
                  </a:lnTo>
                  <a:lnTo>
                    <a:pt x="71" y="170"/>
                  </a:lnTo>
                  <a:lnTo>
                    <a:pt x="71" y="162"/>
                  </a:lnTo>
                  <a:lnTo>
                    <a:pt x="71" y="152"/>
                  </a:lnTo>
                  <a:lnTo>
                    <a:pt x="71" y="144"/>
                  </a:lnTo>
                  <a:lnTo>
                    <a:pt x="71" y="134"/>
                  </a:lnTo>
                  <a:lnTo>
                    <a:pt x="68" y="124"/>
                  </a:lnTo>
                  <a:lnTo>
                    <a:pt x="63" y="114"/>
                  </a:lnTo>
                  <a:lnTo>
                    <a:pt x="61" y="104"/>
                  </a:lnTo>
                  <a:lnTo>
                    <a:pt x="56" y="96"/>
                  </a:lnTo>
                  <a:lnTo>
                    <a:pt x="53" y="86"/>
                  </a:lnTo>
                  <a:lnTo>
                    <a:pt x="48" y="78"/>
                  </a:lnTo>
                  <a:lnTo>
                    <a:pt x="46" y="72"/>
                  </a:lnTo>
                  <a:lnTo>
                    <a:pt x="41" y="64"/>
                  </a:lnTo>
                  <a:lnTo>
                    <a:pt x="36" y="56"/>
                  </a:lnTo>
                  <a:lnTo>
                    <a:pt x="33" y="50"/>
                  </a:lnTo>
                  <a:lnTo>
                    <a:pt x="28" y="42"/>
                  </a:lnTo>
                  <a:lnTo>
                    <a:pt x="25" y="36"/>
                  </a:lnTo>
                  <a:lnTo>
                    <a:pt x="18" y="26"/>
                  </a:lnTo>
                  <a:lnTo>
                    <a:pt x="13" y="18"/>
                  </a:lnTo>
                  <a:lnTo>
                    <a:pt x="8" y="12"/>
                  </a:lnTo>
                  <a:lnTo>
                    <a:pt x="5" y="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319" name="Freeform 143"/>
            <p:cNvSpPr>
              <a:spLocks/>
            </p:cNvSpPr>
            <p:nvPr/>
          </p:nvSpPr>
          <p:spPr bwMode="auto">
            <a:xfrm>
              <a:off x="5228" y="3166"/>
              <a:ext cx="212" cy="441"/>
            </a:xfrm>
            <a:custGeom>
              <a:avLst/>
              <a:gdLst/>
              <a:ahLst/>
              <a:cxnLst>
                <a:cxn ang="0">
                  <a:pos x="211" y="434"/>
                </a:cxn>
                <a:cxn ang="0">
                  <a:pos x="211" y="420"/>
                </a:cxn>
                <a:cxn ang="0">
                  <a:pos x="208" y="404"/>
                </a:cxn>
                <a:cxn ang="0">
                  <a:pos x="201" y="388"/>
                </a:cxn>
                <a:cxn ang="0">
                  <a:pos x="193" y="372"/>
                </a:cxn>
                <a:cxn ang="0">
                  <a:pos x="186" y="360"/>
                </a:cxn>
                <a:cxn ang="0">
                  <a:pos x="180" y="348"/>
                </a:cxn>
                <a:cxn ang="0">
                  <a:pos x="175" y="336"/>
                </a:cxn>
                <a:cxn ang="0">
                  <a:pos x="170" y="322"/>
                </a:cxn>
                <a:cxn ang="0">
                  <a:pos x="163" y="308"/>
                </a:cxn>
                <a:cxn ang="0">
                  <a:pos x="158" y="296"/>
                </a:cxn>
                <a:cxn ang="0">
                  <a:pos x="153" y="282"/>
                </a:cxn>
                <a:cxn ang="0">
                  <a:pos x="147" y="270"/>
                </a:cxn>
                <a:cxn ang="0">
                  <a:pos x="142" y="256"/>
                </a:cxn>
                <a:cxn ang="0">
                  <a:pos x="137" y="242"/>
                </a:cxn>
                <a:cxn ang="0">
                  <a:pos x="132" y="228"/>
                </a:cxn>
                <a:cxn ang="0">
                  <a:pos x="130" y="216"/>
                </a:cxn>
                <a:cxn ang="0">
                  <a:pos x="125" y="204"/>
                </a:cxn>
                <a:cxn ang="0">
                  <a:pos x="119" y="190"/>
                </a:cxn>
                <a:cxn ang="0">
                  <a:pos x="117" y="176"/>
                </a:cxn>
                <a:cxn ang="0">
                  <a:pos x="109" y="162"/>
                </a:cxn>
                <a:cxn ang="0">
                  <a:pos x="104" y="150"/>
                </a:cxn>
                <a:cxn ang="0">
                  <a:pos x="97" y="138"/>
                </a:cxn>
                <a:cxn ang="0">
                  <a:pos x="92" y="126"/>
                </a:cxn>
                <a:cxn ang="0">
                  <a:pos x="84" y="112"/>
                </a:cxn>
                <a:cxn ang="0">
                  <a:pos x="74" y="98"/>
                </a:cxn>
                <a:cxn ang="0">
                  <a:pos x="64" y="86"/>
                </a:cxn>
                <a:cxn ang="0">
                  <a:pos x="53" y="74"/>
                </a:cxn>
                <a:cxn ang="0">
                  <a:pos x="43" y="62"/>
                </a:cxn>
                <a:cxn ang="0">
                  <a:pos x="36" y="50"/>
                </a:cxn>
                <a:cxn ang="0">
                  <a:pos x="28" y="38"/>
                </a:cxn>
                <a:cxn ang="0">
                  <a:pos x="13" y="20"/>
                </a:cxn>
                <a:cxn ang="0">
                  <a:pos x="3" y="6"/>
                </a:cxn>
              </a:cxnLst>
              <a:rect l="0" t="0" r="r" b="b"/>
              <a:pathLst>
                <a:path w="212" h="441">
                  <a:moveTo>
                    <a:pt x="211" y="440"/>
                  </a:moveTo>
                  <a:lnTo>
                    <a:pt x="211" y="434"/>
                  </a:lnTo>
                  <a:lnTo>
                    <a:pt x="211" y="426"/>
                  </a:lnTo>
                  <a:lnTo>
                    <a:pt x="211" y="420"/>
                  </a:lnTo>
                  <a:lnTo>
                    <a:pt x="211" y="412"/>
                  </a:lnTo>
                  <a:lnTo>
                    <a:pt x="208" y="404"/>
                  </a:lnTo>
                  <a:lnTo>
                    <a:pt x="206" y="394"/>
                  </a:lnTo>
                  <a:lnTo>
                    <a:pt x="201" y="388"/>
                  </a:lnTo>
                  <a:lnTo>
                    <a:pt x="198" y="382"/>
                  </a:lnTo>
                  <a:lnTo>
                    <a:pt x="193" y="372"/>
                  </a:lnTo>
                  <a:lnTo>
                    <a:pt x="191" y="366"/>
                  </a:lnTo>
                  <a:lnTo>
                    <a:pt x="186" y="360"/>
                  </a:lnTo>
                  <a:lnTo>
                    <a:pt x="183" y="354"/>
                  </a:lnTo>
                  <a:lnTo>
                    <a:pt x="180" y="348"/>
                  </a:lnTo>
                  <a:lnTo>
                    <a:pt x="178" y="342"/>
                  </a:lnTo>
                  <a:lnTo>
                    <a:pt x="175" y="336"/>
                  </a:lnTo>
                  <a:lnTo>
                    <a:pt x="173" y="330"/>
                  </a:lnTo>
                  <a:lnTo>
                    <a:pt x="170" y="322"/>
                  </a:lnTo>
                  <a:lnTo>
                    <a:pt x="168" y="316"/>
                  </a:lnTo>
                  <a:lnTo>
                    <a:pt x="163" y="308"/>
                  </a:lnTo>
                  <a:lnTo>
                    <a:pt x="160" y="302"/>
                  </a:lnTo>
                  <a:lnTo>
                    <a:pt x="158" y="296"/>
                  </a:lnTo>
                  <a:lnTo>
                    <a:pt x="155" y="290"/>
                  </a:lnTo>
                  <a:lnTo>
                    <a:pt x="153" y="282"/>
                  </a:lnTo>
                  <a:lnTo>
                    <a:pt x="150" y="276"/>
                  </a:lnTo>
                  <a:lnTo>
                    <a:pt x="147" y="270"/>
                  </a:lnTo>
                  <a:lnTo>
                    <a:pt x="145" y="264"/>
                  </a:lnTo>
                  <a:lnTo>
                    <a:pt x="142" y="256"/>
                  </a:lnTo>
                  <a:lnTo>
                    <a:pt x="140" y="248"/>
                  </a:lnTo>
                  <a:lnTo>
                    <a:pt x="137" y="242"/>
                  </a:lnTo>
                  <a:lnTo>
                    <a:pt x="135" y="236"/>
                  </a:lnTo>
                  <a:lnTo>
                    <a:pt x="132" y="228"/>
                  </a:lnTo>
                  <a:lnTo>
                    <a:pt x="132" y="222"/>
                  </a:lnTo>
                  <a:lnTo>
                    <a:pt x="130" y="216"/>
                  </a:lnTo>
                  <a:lnTo>
                    <a:pt x="127" y="210"/>
                  </a:lnTo>
                  <a:lnTo>
                    <a:pt x="125" y="204"/>
                  </a:lnTo>
                  <a:lnTo>
                    <a:pt x="122" y="196"/>
                  </a:lnTo>
                  <a:lnTo>
                    <a:pt x="119" y="190"/>
                  </a:lnTo>
                  <a:lnTo>
                    <a:pt x="117" y="182"/>
                  </a:lnTo>
                  <a:lnTo>
                    <a:pt x="117" y="176"/>
                  </a:lnTo>
                  <a:lnTo>
                    <a:pt x="114" y="170"/>
                  </a:lnTo>
                  <a:lnTo>
                    <a:pt x="109" y="162"/>
                  </a:lnTo>
                  <a:lnTo>
                    <a:pt x="107" y="156"/>
                  </a:lnTo>
                  <a:lnTo>
                    <a:pt x="104" y="150"/>
                  </a:lnTo>
                  <a:lnTo>
                    <a:pt x="102" y="144"/>
                  </a:lnTo>
                  <a:lnTo>
                    <a:pt x="97" y="138"/>
                  </a:lnTo>
                  <a:lnTo>
                    <a:pt x="94" y="132"/>
                  </a:lnTo>
                  <a:lnTo>
                    <a:pt x="92" y="126"/>
                  </a:lnTo>
                  <a:lnTo>
                    <a:pt x="86" y="118"/>
                  </a:lnTo>
                  <a:lnTo>
                    <a:pt x="84" y="112"/>
                  </a:lnTo>
                  <a:lnTo>
                    <a:pt x="79" y="104"/>
                  </a:lnTo>
                  <a:lnTo>
                    <a:pt x="74" y="98"/>
                  </a:lnTo>
                  <a:lnTo>
                    <a:pt x="69" y="92"/>
                  </a:lnTo>
                  <a:lnTo>
                    <a:pt x="64" y="86"/>
                  </a:lnTo>
                  <a:lnTo>
                    <a:pt x="58" y="80"/>
                  </a:lnTo>
                  <a:lnTo>
                    <a:pt x="53" y="74"/>
                  </a:lnTo>
                  <a:lnTo>
                    <a:pt x="48" y="68"/>
                  </a:lnTo>
                  <a:lnTo>
                    <a:pt x="43" y="62"/>
                  </a:lnTo>
                  <a:lnTo>
                    <a:pt x="41" y="56"/>
                  </a:lnTo>
                  <a:lnTo>
                    <a:pt x="36" y="50"/>
                  </a:lnTo>
                  <a:lnTo>
                    <a:pt x="31" y="44"/>
                  </a:lnTo>
                  <a:lnTo>
                    <a:pt x="28" y="38"/>
                  </a:lnTo>
                  <a:lnTo>
                    <a:pt x="20" y="28"/>
                  </a:lnTo>
                  <a:lnTo>
                    <a:pt x="13" y="20"/>
                  </a:lnTo>
                  <a:lnTo>
                    <a:pt x="8" y="12"/>
                  </a:lnTo>
                  <a:lnTo>
                    <a:pt x="3" y="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320" name="Freeform 144"/>
            <p:cNvSpPr>
              <a:spLocks/>
            </p:cNvSpPr>
            <p:nvPr/>
          </p:nvSpPr>
          <p:spPr bwMode="auto">
            <a:xfrm>
              <a:off x="5292" y="3468"/>
              <a:ext cx="120" cy="145"/>
            </a:xfrm>
            <a:custGeom>
              <a:avLst/>
              <a:gdLst/>
              <a:ahLst/>
              <a:cxnLst>
                <a:cxn ang="0">
                  <a:pos x="119" y="144"/>
                </a:cxn>
                <a:cxn ang="0">
                  <a:pos x="116" y="138"/>
                </a:cxn>
                <a:cxn ang="0">
                  <a:pos x="111" y="132"/>
                </a:cxn>
                <a:cxn ang="0">
                  <a:pos x="106" y="126"/>
                </a:cxn>
                <a:cxn ang="0">
                  <a:pos x="101" y="120"/>
                </a:cxn>
                <a:cxn ang="0">
                  <a:pos x="99" y="114"/>
                </a:cxn>
                <a:cxn ang="0">
                  <a:pos x="94" y="106"/>
                </a:cxn>
                <a:cxn ang="0">
                  <a:pos x="84" y="98"/>
                </a:cxn>
                <a:cxn ang="0">
                  <a:pos x="73" y="88"/>
                </a:cxn>
                <a:cxn ang="0">
                  <a:pos x="66" y="78"/>
                </a:cxn>
                <a:cxn ang="0">
                  <a:pos x="61" y="72"/>
                </a:cxn>
                <a:cxn ang="0">
                  <a:pos x="51" y="62"/>
                </a:cxn>
                <a:cxn ang="0">
                  <a:pos x="43" y="54"/>
                </a:cxn>
                <a:cxn ang="0">
                  <a:pos x="38" y="48"/>
                </a:cxn>
                <a:cxn ang="0">
                  <a:pos x="30" y="38"/>
                </a:cxn>
                <a:cxn ang="0">
                  <a:pos x="20" y="28"/>
                </a:cxn>
                <a:cxn ang="0">
                  <a:pos x="13" y="20"/>
                </a:cxn>
                <a:cxn ang="0">
                  <a:pos x="8" y="12"/>
                </a:cxn>
                <a:cxn ang="0">
                  <a:pos x="3" y="6"/>
                </a:cxn>
                <a:cxn ang="0">
                  <a:pos x="0" y="0"/>
                </a:cxn>
              </a:cxnLst>
              <a:rect l="0" t="0" r="r" b="b"/>
              <a:pathLst>
                <a:path w="120" h="145">
                  <a:moveTo>
                    <a:pt x="119" y="144"/>
                  </a:moveTo>
                  <a:lnTo>
                    <a:pt x="116" y="138"/>
                  </a:lnTo>
                  <a:lnTo>
                    <a:pt x="111" y="132"/>
                  </a:lnTo>
                  <a:lnTo>
                    <a:pt x="106" y="126"/>
                  </a:lnTo>
                  <a:lnTo>
                    <a:pt x="101" y="120"/>
                  </a:lnTo>
                  <a:lnTo>
                    <a:pt x="99" y="114"/>
                  </a:lnTo>
                  <a:lnTo>
                    <a:pt x="94" y="106"/>
                  </a:lnTo>
                  <a:lnTo>
                    <a:pt x="84" y="98"/>
                  </a:lnTo>
                  <a:lnTo>
                    <a:pt x="73" y="88"/>
                  </a:lnTo>
                  <a:lnTo>
                    <a:pt x="66" y="78"/>
                  </a:lnTo>
                  <a:lnTo>
                    <a:pt x="61" y="72"/>
                  </a:lnTo>
                  <a:lnTo>
                    <a:pt x="51" y="62"/>
                  </a:lnTo>
                  <a:lnTo>
                    <a:pt x="43" y="54"/>
                  </a:lnTo>
                  <a:lnTo>
                    <a:pt x="38" y="48"/>
                  </a:lnTo>
                  <a:lnTo>
                    <a:pt x="30" y="38"/>
                  </a:lnTo>
                  <a:lnTo>
                    <a:pt x="20" y="28"/>
                  </a:lnTo>
                  <a:lnTo>
                    <a:pt x="13" y="20"/>
                  </a:lnTo>
                  <a:lnTo>
                    <a:pt x="8" y="12"/>
                  </a:lnTo>
                  <a:lnTo>
                    <a:pt x="3" y="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50321" name="Freeform 145"/>
            <p:cNvSpPr>
              <a:spLocks/>
            </p:cNvSpPr>
            <p:nvPr/>
          </p:nvSpPr>
          <p:spPr bwMode="auto">
            <a:xfrm>
              <a:off x="5548" y="3384"/>
              <a:ext cx="174" cy="233"/>
            </a:xfrm>
            <a:custGeom>
              <a:avLst/>
              <a:gdLst/>
              <a:ahLst/>
              <a:cxnLst>
                <a:cxn ang="0">
                  <a:pos x="0" y="232"/>
                </a:cxn>
                <a:cxn ang="0">
                  <a:pos x="0" y="226"/>
                </a:cxn>
                <a:cxn ang="0">
                  <a:pos x="3" y="220"/>
                </a:cxn>
                <a:cxn ang="0">
                  <a:pos x="5" y="214"/>
                </a:cxn>
                <a:cxn ang="0">
                  <a:pos x="8" y="206"/>
                </a:cxn>
                <a:cxn ang="0">
                  <a:pos x="13" y="198"/>
                </a:cxn>
                <a:cxn ang="0">
                  <a:pos x="18" y="190"/>
                </a:cxn>
                <a:cxn ang="0">
                  <a:pos x="23" y="180"/>
                </a:cxn>
                <a:cxn ang="0">
                  <a:pos x="28" y="174"/>
                </a:cxn>
                <a:cxn ang="0">
                  <a:pos x="36" y="164"/>
                </a:cxn>
                <a:cxn ang="0">
                  <a:pos x="41" y="158"/>
                </a:cxn>
                <a:cxn ang="0">
                  <a:pos x="43" y="152"/>
                </a:cxn>
                <a:cxn ang="0">
                  <a:pos x="51" y="142"/>
                </a:cxn>
                <a:cxn ang="0">
                  <a:pos x="56" y="136"/>
                </a:cxn>
                <a:cxn ang="0">
                  <a:pos x="66" y="126"/>
                </a:cxn>
                <a:cxn ang="0">
                  <a:pos x="69" y="120"/>
                </a:cxn>
                <a:cxn ang="0">
                  <a:pos x="79" y="110"/>
                </a:cxn>
                <a:cxn ang="0">
                  <a:pos x="81" y="104"/>
                </a:cxn>
                <a:cxn ang="0">
                  <a:pos x="87" y="98"/>
                </a:cxn>
                <a:cxn ang="0">
                  <a:pos x="92" y="92"/>
                </a:cxn>
                <a:cxn ang="0">
                  <a:pos x="97" y="86"/>
                </a:cxn>
                <a:cxn ang="0">
                  <a:pos x="102" y="80"/>
                </a:cxn>
                <a:cxn ang="0">
                  <a:pos x="109" y="70"/>
                </a:cxn>
                <a:cxn ang="0">
                  <a:pos x="117" y="62"/>
                </a:cxn>
                <a:cxn ang="0">
                  <a:pos x="122" y="56"/>
                </a:cxn>
                <a:cxn ang="0">
                  <a:pos x="130" y="48"/>
                </a:cxn>
                <a:cxn ang="0">
                  <a:pos x="137" y="40"/>
                </a:cxn>
                <a:cxn ang="0">
                  <a:pos x="145" y="32"/>
                </a:cxn>
                <a:cxn ang="0">
                  <a:pos x="153" y="24"/>
                </a:cxn>
                <a:cxn ang="0">
                  <a:pos x="158" y="18"/>
                </a:cxn>
                <a:cxn ang="0">
                  <a:pos x="163" y="12"/>
                </a:cxn>
                <a:cxn ang="0">
                  <a:pos x="168" y="6"/>
                </a:cxn>
                <a:cxn ang="0">
                  <a:pos x="173" y="0"/>
                </a:cxn>
              </a:cxnLst>
              <a:rect l="0" t="0" r="r" b="b"/>
              <a:pathLst>
                <a:path w="174" h="233">
                  <a:moveTo>
                    <a:pt x="0" y="232"/>
                  </a:moveTo>
                  <a:lnTo>
                    <a:pt x="0" y="226"/>
                  </a:lnTo>
                  <a:lnTo>
                    <a:pt x="3" y="220"/>
                  </a:lnTo>
                  <a:lnTo>
                    <a:pt x="5" y="214"/>
                  </a:lnTo>
                  <a:lnTo>
                    <a:pt x="8" y="206"/>
                  </a:lnTo>
                  <a:lnTo>
                    <a:pt x="13" y="198"/>
                  </a:lnTo>
                  <a:lnTo>
                    <a:pt x="18" y="190"/>
                  </a:lnTo>
                  <a:lnTo>
                    <a:pt x="23" y="180"/>
                  </a:lnTo>
                  <a:lnTo>
                    <a:pt x="28" y="174"/>
                  </a:lnTo>
                  <a:lnTo>
                    <a:pt x="36" y="164"/>
                  </a:lnTo>
                  <a:lnTo>
                    <a:pt x="41" y="158"/>
                  </a:lnTo>
                  <a:lnTo>
                    <a:pt x="43" y="152"/>
                  </a:lnTo>
                  <a:lnTo>
                    <a:pt x="51" y="142"/>
                  </a:lnTo>
                  <a:lnTo>
                    <a:pt x="56" y="136"/>
                  </a:lnTo>
                  <a:lnTo>
                    <a:pt x="66" y="126"/>
                  </a:lnTo>
                  <a:lnTo>
                    <a:pt x="69" y="120"/>
                  </a:lnTo>
                  <a:lnTo>
                    <a:pt x="79" y="110"/>
                  </a:lnTo>
                  <a:lnTo>
                    <a:pt x="81" y="104"/>
                  </a:lnTo>
                  <a:lnTo>
                    <a:pt x="87" y="98"/>
                  </a:lnTo>
                  <a:lnTo>
                    <a:pt x="92" y="92"/>
                  </a:lnTo>
                  <a:lnTo>
                    <a:pt x="97" y="86"/>
                  </a:lnTo>
                  <a:lnTo>
                    <a:pt x="102" y="80"/>
                  </a:lnTo>
                  <a:lnTo>
                    <a:pt x="109" y="70"/>
                  </a:lnTo>
                  <a:lnTo>
                    <a:pt x="117" y="62"/>
                  </a:lnTo>
                  <a:lnTo>
                    <a:pt x="122" y="56"/>
                  </a:lnTo>
                  <a:lnTo>
                    <a:pt x="130" y="48"/>
                  </a:lnTo>
                  <a:lnTo>
                    <a:pt x="137" y="40"/>
                  </a:lnTo>
                  <a:lnTo>
                    <a:pt x="145" y="32"/>
                  </a:lnTo>
                  <a:lnTo>
                    <a:pt x="153" y="24"/>
                  </a:lnTo>
                  <a:lnTo>
                    <a:pt x="158" y="18"/>
                  </a:lnTo>
                  <a:lnTo>
                    <a:pt x="163" y="12"/>
                  </a:lnTo>
                  <a:lnTo>
                    <a:pt x="168" y="6"/>
                  </a:lnTo>
                  <a:lnTo>
                    <a:pt x="173" y="0"/>
                  </a:lnTo>
                </a:path>
              </a:pathLst>
            </a:custGeom>
            <a:noFill/>
            <a:ln w="25400" cap="rnd" cmpd="sng">
              <a:solidFill>
                <a:srgbClr val="7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700000" algn="ctr" rotWithShape="0">
                <a:srgbClr val="00990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322" name="Freeform 146"/>
          <p:cNvSpPr>
            <a:spLocks/>
          </p:cNvSpPr>
          <p:nvPr/>
        </p:nvSpPr>
        <p:spPr bwMode="auto">
          <a:xfrm flipH="1" flipV="1">
            <a:off x="6753225" y="5697538"/>
            <a:ext cx="990600" cy="333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32" y="0"/>
              </a:cxn>
            </a:cxnLst>
            <a:rect l="0" t="0" r="r" b="b"/>
            <a:pathLst>
              <a:path w="633" h="1">
                <a:moveTo>
                  <a:pt x="0" y="0"/>
                </a:moveTo>
                <a:lnTo>
                  <a:pt x="632" y="0"/>
                </a:lnTo>
              </a:path>
            </a:pathLst>
          </a:custGeom>
          <a:noFill/>
          <a:ln w="101600" cap="rnd" cmpd="sng">
            <a:solidFill>
              <a:srgbClr val="CC99FF"/>
            </a:solidFill>
            <a:prstDash val="solid"/>
            <a:round/>
            <a:headEnd type="triangle" w="med" len="med"/>
            <a:tailEnd type="none" w="sm" len="sm"/>
          </a:ln>
          <a:effectLst>
            <a:outerShdw dist="35921" dir="2700000" algn="ctr" rotWithShape="0">
              <a:srgbClr val="000066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0323" name="Freeform 147"/>
          <p:cNvSpPr>
            <a:spLocks/>
          </p:cNvSpPr>
          <p:nvPr/>
        </p:nvSpPr>
        <p:spPr bwMode="auto">
          <a:xfrm>
            <a:off x="5691188" y="6115050"/>
            <a:ext cx="1104900" cy="47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30" y="7"/>
              </a:cxn>
            </a:cxnLst>
            <a:rect l="0" t="0" r="r" b="b"/>
            <a:pathLst>
              <a:path w="1530" h="7">
                <a:moveTo>
                  <a:pt x="0" y="0"/>
                </a:moveTo>
                <a:lnTo>
                  <a:pt x="1530" y="7"/>
                </a:lnTo>
              </a:path>
            </a:pathLst>
          </a:custGeom>
          <a:noFill/>
          <a:ln w="101600" cap="rnd" cmpd="sng">
            <a:solidFill>
              <a:srgbClr val="CC99FF"/>
            </a:solidFill>
            <a:prstDash val="solid"/>
            <a:round/>
            <a:headEnd type="triangle" w="med" len="med"/>
            <a:tailEnd type="none" w="sm" len="sm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0324" name="Freeform 148"/>
          <p:cNvSpPr>
            <a:spLocks/>
          </p:cNvSpPr>
          <p:nvPr/>
        </p:nvSpPr>
        <p:spPr bwMode="auto">
          <a:xfrm>
            <a:off x="5937250" y="2984500"/>
            <a:ext cx="1000125" cy="3830638"/>
          </a:xfrm>
          <a:custGeom>
            <a:avLst/>
            <a:gdLst/>
            <a:ahLst/>
            <a:cxnLst>
              <a:cxn ang="0">
                <a:pos x="24" y="30"/>
              </a:cxn>
              <a:cxn ang="0">
                <a:pos x="69" y="78"/>
              </a:cxn>
              <a:cxn ang="0">
                <a:pos x="78" y="114"/>
              </a:cxn>
              <a:cxn ang="0">
                <a:pos x="75" y="150"/>
              </a:cxn>
              <a:cxn ang="0">
                <a:pos x="93" y="177"/>
              </a:cxn>
              <a:cxn ang="0">
                <a:pos x="106" y="212"/>
              </a:cxn>
              <a:cxn ang="0">
                <a:pos x="106" y="260"/>
              </a:cxn>
              <a:cxn ang="0">
                <a:pos x="90" y="308"/>
              </a:cxn>
              <a:cxn ang="0">
                <a:pos x="74" y="356"/>
              </a:cxn>
              <a:cxn ang="0">
                <a:pos x="74" y="404"/>
              </a:cxn>
              <a:cxn ang="0">
                <a:pos x="66" y="452"/>
              </a:cxn>
              <a:cxn ang="0">
                <a:pos x="74" y="500"/>
              </a:cxn>
              <a:cxn ang="0">
                <a:pos x="98" y="548"/>
              </a:cxn>
              <a:cxn ang="0">
                <a:pos x="130" y="596"/>
              </a:cxn>
              <a:cxn ang="0">
                <a:pos x="138" y="644"/>
              </a:cxn>
              <a:cxn ang="0">
                <a:pos x="146" y="692"/>
              </a:cxn>
              <a:cxn ang="0">
                <a:pos x="146" y="740"/>
              </a:cxn>
              <a:cxn ang="0">
                <a:pos x="146" y="788"/>
              </a:cxn>
              <a:cxn ang="0">
                <a:pos x="154" y="836"/>
              </a:cxn>
              <a:cxn ang="0">
                <a:pos x="186" y="884"/>
              </a:cxn>
              <a:cxn ang="0">
                <a:pos x="210" y="932"/>
              </a:cxn>
              <a:cxn ang="0">
                <a:pos x="226" y="980"/>
              </a:cxn>
              <a:cxn ang="0">
                <a:pos x="226" y="1028"/>
              </a:cxn>
              <a:cxn ang="0">
                <a:pos x="226" y="1076"/>
              </a:cxn>
              <a:cxn ang="0">
                <a:pos x="226" y="1124"/>
              </a:cxn>
              <a:cxn ang="0">
                <a:pos x="226" y="1172"/>
              </a:cxn>
              <a:cxn ang="0">
                <a:pos x="226" y="1220"/>
              </a:cxn>
              <a:cxn ang="0">
                <a:pos x="242" y="1268"/>
              </a:cxn>
              <a:cxn ang="0">
                <a:pos x="266" y="1316"/>
              </a:cxn>
              <a:cxn ang="0">
                <a:pos x="290" y="1364"/>
              </a:cxn>
              <a:cxn ang="0">
                <a:pos x="314" y="1412"/>
              </a:cxn>
              <a:cxn ang="0">
                <a:pos x="354" y="1460"/>
              </a:cxn>
              <a:cxn ang="0">
                <a:pos x="386" y="1500"/>
              </a:cxn>
              <a:cxn ang="0">
                <a:pos x="426" y="1540"/>
              </a:cxn>
              <a:cxn ang="0">
                <a:pos x="450" y="1588"/>
              </a:cxn>
              <a:cxn ang="0">
                <a:pos x="458" y="1636"/>
              </a:cxn>
              <a:cxn ang="0">
                <a:pos x="458" y="1684"/>
              </a:cxn>
              <a:cxn ang="0">
                <a:pos x="458" y="1732"/>
              </a:cxn>
              <a:cxn ang="0">
                <a:pos x="458" y="1780"/>
              </a:cxn>
              <a:cxn ang="0">
                <a:pos x="458" y="1828"/>
              </a:cxn>
              <a:cxn ang="0">
                <a:pos x="458" y="1876"/>
              </a:cxn>
              <a:cxn ang="0">
                <a:pos x="474" y="1924"/>
              </a:cxn>
              <a:cxn ang="0">
                <a:pos x="490" y="1972"/>
              </a:cxn>
              <a:cxn ang="0">
                <a:pos x="506" y="2020"/>
              </a:cxn>
              <a:cxn ang="0">
                <a:pos x="530" y="2068"/>
              </a:cxn>
              <a:cxn ang="0">
                <a:pos x="546" y="2116"/>
              </a:cxn>
              <a:cxn ang="0">
                <a:pos x="546" y="2164"/>
              </a:cxn>
              <a:cxn ang="0">
                <a:pos x="554" y="2212"/>
              </a:cxn>
              <a:cxn ang="0">
                <a:pos x="562" y="2260"/>
              </a:cxn>
              <a:cxn ang="0">
                <a:pos x="570" y="2308"/>
              </a:cxn>
              <a:cxn ang="0">
                <a:pos x="570" y="2356"/>
              </a:cxn>
              <a:cxn ang="0">
                <a:pos x="562" y="2404"/>
              </a:cxn>
              <a:cxn ang="0">
                <a:pos x="554" y="2452"/>
              </a:cxn>
            </a:cxnLst>
            <a:rect l="0" t="0" r="r" b="b"/>
            <a:pathLst>
              <a:path w="571" h="2453">
                <a:moveTo>
                  <a:pt x="0" y="0"/>
                </a:moveTo>
                <a:lnTo>
                  <a:pt x="24" y="30"/>
                </a:lnTo>
                <a:lnTo>
                  <a:pt x="54" y="60"/>
                </a:lnTo>
                <a:lnTo>
                  <a:pt x="69" y="78"/>
                </a:lnTo>
                <a:lnTo>
                  <a:pt x="75" y="99"/>
                </a:lnTo>
                <a:lnTo>
                  <a:pt x="78" y="114"/>
                </a:lnTo>
                <a:lnTo>
                  <a:pt x="72" y="135"/>
                </a:lnTo>
                <a:lnTo>
                  <a:pt x="75" y="150"/>
                </a:lnTo>
                <a:lnTo>
                  <a:pt x="84" y="159"/>
                </a:lnTo>
                <a:lnTo>
                  <a:pt x="93" y="177"/>
                </a:lnTo>
                <a:lnTo>
                  <a:pt x="106" y="188"/>
                </a:lnTo>
                <a:lnTo>
                  <a:pt x="106" y="212"/>
                </a:lnTo>
                <a:lnTo>
                  <a:pt x="106" y="236"/>
                </a:lnTo>
                <a:lnTo>
                  <a:pt x="106" y="260"/>
                </a:lnTo>
                <a:lnTo>
                  <a:pt x="98" y="284"/>
                </a:lnTo>
                <a:lnTo>
                  <a:pt x="90" y="308"/>
                </a:lnTo>
                <a:lnTo>
                  <a:pt x="74" y="332"/>
                </a:lnTo>
                <a:lnTo>
                  <a:pt x="74" y="356"/>
                </a:lnTo>
                <a:lnTo>
                  <a:pt x="74" y="380"/>
                </a:lnTo>
                <a:lnTo>
                  <a:pt x="74" y="404"/>
                </a:lnTo>
                <a:lnTo>
                  <a:pt x="74" y="428"/>
                </a:lnTo>
                <a:lnTo>
                  <a:pt x="66" y="452"/>
                </a:lnTo>
                <a:lnTo>
                  <a:pt x="66" y="476"/>
                </a:lnTo>
                <a:lnTo>
                  <a:pt x="74" y="500"/>
                </a:lnTo>
                <a:lnTo>
                  <a:pt x="90" y="524"/>
                </a:lnTo>
                <a:lnTo>
                  <a:pt x="98" y="548"/>
                </a:lnTo>
                <a:lnTo>
                  <a:pt x="114" y="572"/>
                </a:lnTo>
                <a:lnTo>
                  <a:pt x="130" y="596"/>
                </a:lnTo>
                <a:lnTo>
                  <a:pt x="130" y="620"/>
                </a:lnTo>
                <a:lnTo>
                  <a:pt x="138" y="644"/>
                </a:lnTo>
                <a:lnTo>
                  <a:pt x="138" y="668"/>
                </a:lnTo>
                <a:lnTo>
                  <a:pt x="146" y="692"/>
                </a:lnTo>
                <a:lnTo>
                  <a:pt x="146" y="716"/>
                </a:lnTo>
                <a:lnTo>
                  <a:pt x="146" y="740"/>
                </a:lnTo>
                <a:lnTo>
                  <a:pt x="146" y="764"/>
                </a:lnTo>
                <a:lnTo>
                  <a:pt x="146" y="788"/>
                </a:lnTo>
                <a:lnTo>
                  <a:pt x="146" y="812"/>
                </a:lnTo>
                <a:lnTo>
                  <a:pt x="154" y="836"/>
                </a:lnTo>
                <a:lnTo>
                  <a:pt x="178" y="860"/>
                </a:lnTo>
                <a:lnTo>
                  <a:pt x="186" y="884"/>
                </a:lnTo>
                <a:lnTo>
                  <a:pt x="202" y="908"/>
                </a:lnTo>
                <a:lnTo>
                  <a:pt x="210" y="932"/>
                </a:lnTo>
                <a:lnTo>
                  <a:pt x="226" y="956"/>
                </a:lnTo>
                <a:lnTo>
                  <a:pt x="226" y="980"/>
                </a:lnTo>
                <a:lnTo>
                  <a:pt x="226" y="1004"/>
                </a:lnTo>
                <a:lnTo>
                  <a:pt x="226" y="1028"/>
                </a:lnTo>
                <a:lnTo>
                  <a:pt x="226" y="1052"/>
                </a:lnTo>
                <a:lnTo>
                  <a:pt x="226" y="1076"/>
                </a:lnTo>
                <a:lnTo>
                  <a:pt x="226" y="1100"/>
                </a:lnTo>
                <a:lnTo>
                  <a:pt x="226" y="1124"/>
                </a:lnTo>
                <a:lnTo>
                  <a:pt x="226" y="1148"/>
                </a:lnTo>
                <a:lnTo>
                  <a:pt x="226" y="1172"/>
                </a:lnTo>
                <a:lnTo>
                  <a:pt x="226" y="1196"/>
                </a:lnTo>
                <a:lnTo>
                  <a:pt x="226" y="1220"/>
                </a:lnTo>
                <a:lnTo>
                  <a:pt x="234" y="1244"/>
                </a:lnTo>
                <a:lnTo>
                  <a:pt x="242" y="1268"/>
                </a:lnTo>
                <a:lnTo>
                  <a:pt x="250" y="1292"/>
                </a:lnTo>
                <a:lnTo>
                  <a:pt x="266" y="1316"/>
                </a:lnTo>
                <a:lnTo>
                  <a:pt x="274" y="1340"/>
                </a:lnTo>
                <a:lnTo>
                  <a:pt x="290" y="1364"/>
                </a:lnTo>
                <a:lnTo>
                  <a:pt x="298" y="1388"/>
                </a:lnTo>
                <a:lnTo>
                  <a:pt x="314" y="1412"/>
                </a:lnTo>
                <a:lnTo>
                  <a:pt x="338" y="1436"/>
                </a:lnTo>
                <a:lnTo>
                  <a:pt x="354" y="1460"/>
                </a:lnTo>
                <a:lnTo>
                  <a:pt x="378" y="1476"/>
                </a:lnTo>
                <a:lnTo>
                  <a:pt x="386" y="1500"/>
                </a:lnTo>
                <a:lnTo>
                  <a:pt x="402" y="1524"/>
                </a:lnTo>
                <a:lnTo>
                  <a:pt x="426" y="1540"/>
                </a:lnTo>
                <a:lnTo>
                  <a:pt x="442" y="1564"/>
                </a:lnTo>
                <a:lnTo>
                  <a:pt x="450" y="1588"/>
                </a:lnTo>
                <a:lnTo>
                  <a:pt x="458" y="1612"/>
                </a:lnTo>
                <a:lnTo>
                  <a:pt x="458" y="1636"/>
                </a:lnTo>
                <a:lnTo>
                  <a:pt x="458" y="1660"/>
                </a:lnTo>
                <a:lnTo>
                  <a:pt x="458" y="1684"/>
                </a:lnTo>
                <a:lnTo>
                  <a:pt x="458" y="1708"/>
                </a:lnTo>
                <a:lnTo>
                  <a:pt x="458" y="1732"/>
                </a:lnTo>
                <a:lnTo>
                  <a:pt x="458" y="1756"/>
                </a:lnTo>
                <a:lnTo>
                  <a:pt x="458" y="1780"/>
                </a:lnTo>
                <a:lnTo>
                  <a:pt x="458" y="1804"/>
                </a:lnTo>
                <a:lnTo>
                  <a:pt x="458" y="1828"/>
                </a:lnTo>
                <a:lnTo>
                  <a:pt x="458" y="1852"/>
                </a:lnTo>
                <a:lnTo>
                  <a:pt x="458" y="1876"/>
                </a:lnTo>
                <a:lnTo>
                  <a:pt x="466" y="1900"/>
                </a:lnTo>
                <a:lnTo>
                  <a:pt x="474" y="1924"/>
                </a:lnTo>
                <a:lnTo>
                  <a:pt x="482" y="1948"/>
                </a:lnTo>
                <a:lnTo>
                  <a:pt x="490" y="1972"/>
                </a:lnTo>
                <a:lnTo>
                  <a:pt x="498" y="1996"/>
                </a:lnTo>
                <a:lnTo>
                  <a:pt x="506" y="2020"/>
                </a:lnTo>
                <a:lnTo>
                  <a:pt x="522" y="2044"/>
                </a:lnTo>
                <a:lnTo>
                  <a:pt x="530" y="2068"/>
                </a:lnTo>
                <a:lnTo>
                  <a:pt x="538" y="2092"/>
                </a:lnTo>
                <a:lnTo>
                  <a:pt x="546" y="2116"/>
                </a:lnTo>
                <a:lnTo>
                  <a:pt x="546" y="2140"/>
                </a:lnTo>
                <a:lnTo>
                  <a:pt x="546" y="2164"/>
                </a:lnTo>
                <a:lnTo>
                  <a:pt x="554" y="2188"/>
                </a:lnTo>
                <a:lnTo>
                  <a:pt x="554" y="2212"/>
                </a:lnTo>
                <a:lnTo>
                  <a:pt x="562" y="2236"/>
                </a:lnTo>
                <a:lnTo>
                  <a:pt x="562" y="2260"/>
                </a:lnTo>
                <a:lnTo>
                  <a:pt x="570" y="2284"/>
                </a:lnTo>
                <a:lnTo>
                  <a:pt x="570" y="2308"/>
                </a:lnTo>
                <a:lnTo>
                  <a:pt x="570" y="2332"/>
                </a:lnTo>
                <a:lnTo>
                  <a:pt x="570" y="2356"/>
                </a:lnTo>
                <a:lnTo>
                  <a:pt x="570" y="2380"/>
                </a:lnTo>
                <a:lnTo>
                  <a:pt x="562" y="2404"/>
                </a:lnTo>
                <a:lnTo>
                  <a:pt x="554" y="2428"/>
                </a:lnTo>
                <a:lnTo>
                  <a:pt x="554" y="2452"/>
                </a:lnTo>
              </a:path>
            </a:pathLst>
          </a:custGeom>
          <a:noFill/>
          <a:ln w="76200" cap="rnd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327" name="Rectangle 151"/>
          <p:cNvSpPr>
            <a:spLocks noChangeArrowheads="1"/>
          </p:cNvSpPr>
          <p:nvPr/>
        </p:nvSpPr>
        <p:spPr bwMode="auto">
          <a:xfrm>
            <a:off x="7345363" y="3441700"/>
            <a:ext cx="625961" cy="5148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22616" tIns="11110" rIns="22616" bIns="11110">
            <a:spAutoFit/>
          </a:bodyPr>
          <a:lstStyle/>
          <a:p>
            <a:pPr defTabSz="228600" eaLnBrk="0" hangingPunct="0"/>
            <a:r>
              <a:rPr lang="en-US" sz="1600" b="1" i="1">
                <a:solidFill>
                  <a:schemeClr val="bg1"/>
                </a:solidFill>
                <a:latin typeface="Arial" pitchFamily="34" charset="0"/>
              </a:rPr>
              <a:t>Cedar</a:t>
            </a:r>
          </a:p>
          <a:p>
            <a:pPr defTabSz="228600" eaLnBrk="0" hangingPunct="0"/>
            <a:r>
              <a:rPr lang="en-US" sz="1600" b="1" i="1">
                <a:solidFill>
                  <a:schemeClr val="bg1"/>
                </a:solidFill>
                <a:latin typeface="Arial" pitchFamily="34" charset="0"/>
              </a:rPr>
              <a:t>Creek</a:t>
            </a:r>
          </a:p>
        </p:txBody>
      </p:sp>
      <p:sp>
        <p:nvSpPr>
          <p:cNvPr id="50328" name="Rectangle 152"/>
          <p:cNvSpPr>
            <a:spLocks noChangeArrowheads="1"/>
          </p:cNvSpPr>
          <p:nvPr/>
        </p:nvSpPr>
        <p:spPr bwMode="auto">
          <a:xfrm>
            <a:off x="2179638" y="4559300"/>
            <a:ext cx="1047551" cy="5148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22616" tIns="11110" rIns="22616" bIns="11110">
            <a:spAutoFit/>
          </a:bodyPr>
          <a:lstStyle/>
          <a:p>
            <a:pPr algn="ctr" defTabSz="228600" eaLnBrk="0" hangingPunct="0"/>
            <a:r>
              <a:rPr lang="en-US" sz="1600" b="1" i="1" dirty="0">
                <a:solidFill>
                  <a:schemeClr val="bg1"/>
                </a:solidFill>
                <a:latin typeface="Arial" pitchFamily="34" charset="0"/>
              </a:rPr>
              <a:t>Richland-</a:t>
            </a:r>
          </a:p>
          <a:p>
            <a:pPr algn="ctr" defTabSz="228600" eaLnBrk="0" hangingPunct="0"/>
            <a:r>
              <a:rPr lang="en-US" sz="1600" b="1" i="1" dirty="0">
                <a:solidFill>
                  <a:schemeClr val="bg1"/>
                </a:solidFill>
                <a:latin typeface="Arial" pitchFamily="34" charset="0"/>
              </a:rPr>
              <a:t>Chambers</a:t>
            </a:r>
          </a:p>
        </p:txBody>
      </p:sp>
      <p:sp>
        <p:nvSpPr>
          <p:cNvPr id="50329" name="Freeform 153"/>
          <p:cNvSpPr>
            <a:spLocks/>
          </p:cNvSpPr>
          <p:nvPr/>
        </p:nvSpPr>
        <p:spPr bwMode="auto">
          <a:xfrm>
            <a:off x="3092450" y="4298950"/>
            <a:ext cx="1774825" cy="1192213"/>
          </a:xfrm>
          <a:custGeom>
            <a:avLst/>
            <a:gdLst/>
            <a:ahLst/>
            <a:cxnLst>
              <a:cxn ang="0">
                <a:pos x="2670" y="1306"/>
              </a:cxn>
              <a:cxn ang="0">
                <a:pos x="2472" y="1177"/>
              </a:cxn>
              <a:cxn ang="0">
                <a:pos x="2415" y="1186"/>
              </a:cxn>
              <a:cxn ang="0">
                <a:pos x="2337" y="1214"/>
              </a:cxn>
              <a:cxn ang="0">
                <a:pos x="2302" y="1282"/>
              </a:cxn>
              <a:cxn ang="0">
                <a:pos x="2226" y="1267"/>
              </a:cxn>
              <a:cxn ang="0">
                <a:pos x="2180" y="1164"/>
              </a:cxn>
              <a:cxn ang="0">
                <a:pos x="2082" y="1060"/>
              </a:cxn>
              <a:cxn ang="0">
                <a:pos x="1945" y="1003"/>
              </a:cxn>
              <a:cxn ang="0">
                <a:pos x="2006" y="875"/>
              </a:cxn>
              <a:cxn ang="0">
                <a:pos x="1932" y="794"/>
              </a:cxn>
              <a:cxn ang="0">
                <a:pos x="1734" y="609"/>
              </a:cxn>
              <a:cxn ang="0">
                <a:pos x="1619" y="488"/>
              </a:cxn>
              <a:cxn ang="0">
                <a:pos x="1403" y="505"/>
              </a:cxn>
              <a:cxn ang="0">
                <a:pos x="1234" y="479"/>
              </a:cxn>
              <a:cxn ang="0">
                <a:pos x="1071" y="455"/>
              </a:cxn>
              <a:cxn ang="0">
                <a:pos x="940" y="427"/>
              </a:cxn>
              <a:cxn ang="0">
                <a:pos x="744" y="246"/>
              </a:cxn>
              <a:cxn ang="0">
                <a:pos x="601" y="118"/>
              </a:cxn>
              <a:cxn ang="0">
                <a:pos x="461" y="39"/>
              </a:cxn>
              <a:cxn ang="0">
                <a:pos x="437" y="61"/>
              </a:cxn>
              <a:cxn ang="0">
                <a:pos x="322" y="141"/>
              </a:cxn>
              <a:cxn ang="0">
                <a:pos x="596" y="224"/>
              </a:cxn>
              <a:cxn ang="0">
                <a:pos x="577" y="496"/>
              </a:cxn>
              <a:cxn ang="0">
                <a:pos x="522" y="496"/>
              </a:cxn>
              <a:cxn ang="0">
                <a:pos x="757" y="525"/>
              </a:cxn>
              <a:cxn ang="0">
                <a:pos x="1112" y="699"/>
              </a:cxn>
              <a:cxn ang="0">
                <a:pos x="1351" y="712"/>
              </a:cxn>
              <a:cxn ang="0">
                <a:pos x="1510" y="733"/>
              </a:cxn>
              <a:cxn ang="0">
                <a:pos x="1347" y="873"/>
              </a:cxn>
              <a:cxn ang="0">
                <a:pos x="1547" y="979"/>
              </a:cxn>
              <a:cxn ang="0">
                <a:pos x="1776" y="1147"/>
              </a:cxn>
              <a:cxn ang="0">
                <a:pos x="1852" y="1212"/>
              </a:cxn>
              <a:cxn ang="0">
                <a:pos x="1813" y="1293"/>
              </a:cxn>
              <a:cxn ang="0">
                <a:pos x="1645" y="1264"/>
              </a:cxn>
              <a:cxn ang="0">
                <a:pos x="1908" y="1423"/>
              </a:cxn>
              <a:cxn ang="0">
                <a:pos x="1643" y="1402"/>
              </a:cxn>
              <a:cxn ang="0">
                <a:pos x="1538" y="1378"/>
              </a:cxn>
              <a:cxn ang="0">
                <a:pos x="1419" y="1291"/>
              </a:cxn>
              <a:cxn ang="0">
                <a:pos x="1312" y="1325"/>
              </a:cxn>
              <a:cxn ang="0">
                <a:pos x="1147" y="1402"/>
              </a:cxn>
              <a:cxn ang="0">
                <a:pos x="968" y="1428"/>
              </a:cxn>
              <a:cxn ang="0">
                <a:pos x="679" y="1567"/>
              </a:cxn>
              <a:cxn ang="0">
                <a:pos x="720" y="1732"/>
              </a:cxn>
              <a:cxn ang="0">
                <a:pos x="514" y="1782"/>
              </a:cxn>
              <a:cxn ang="0">
                <a:pos x="183" y="1693"/>
              </a:cxn>
              <a:cxn ang="0">
                <a:pos x="202" y="1883"/>
              </a:cxn>
              <a:cxn ang="0">
                <a:pos x="226" y="1889"/>
              </a:cxn>
              <a:cxn ang="0">
                <a:pos x="359" y="2072"/>
              </a:cxn>
              <a:cxn ang="0">
                <a:pos x="614" y="2059"/>
              </a:cxn>
              <a:cxn ang="0">
                <a:pos x="818" y="2059"/>
              </a:cxn>
              <a:cxn ang="0">
                <a:pos x="1099" y="1872"/>
              </a:cxn>
              <a:cxn ang="0">
                <a:pos x="1214" y="1796"/>
              </a:cxn>
              <a:cxn ang="0">
                <a:pos x="1345" y="1715"/>
              </a:cxn>
              <a:cxn ang="0">
                <a:pos x="1456" y="1693"/>
              </a:cxn>
              <a:cxn ang="0">
                <a:pos x="1632" y="1628"/>
              </a:cxn>
              <a:cxn ang="0">
                <a:pos x="1762" y="1628"/>
              </a:cxn>
              <a:cxn ang="0">
                <a:pos x="1904" y="1591"/>
              </a:cxn>
              <a:cxn ang="0">
                <a:pos x="2024" y="1617"/>
              </a:cxn>
              <a:cxn ang="0">
                <a:pos x="2193" y="1715"/>
              </a:cxn>
              <a:cxn ang="0">
                <a:pos x="2387" y="1600"/>
              </a:cxn>
              <a:cxn ang="0">
                <a:pos x="2526" y="1711"/>
              </a:cxn>
              <a:cxn ang="0">
                <a:pos x="2905" y="1423"/>
              </a:cxn>
            </a:cxnLst>
            <a:rect l="0" t="0" r="r" b="b"/>
            <a:pathLst>
              <a:path w="2905" h="2194">
                <a:moveTo>
                  <a:pt x="2905" y="1423"/>
                </a:moveTo>
                <a:lnTo>
                  <a:pt x="2885" y="1399"/>
                </a:lnTo>
                <a:lnTo>
                  <a:pt x="2857" y="1395"/>
                </a:lnTo>
                <a:lnTo>
                  <a:pt x="2846" y="1373"/>
                </a:lnTo>
                <a:lnTo>
                  <a:pt x="2833" y="1365"/>
                </a:lnTo>
                <a:lnTo>
                  <a:pt x="2813" y="1365"/>
                </a:lnTo>
                <a:lnTo>
                  <a:pt x="2783" y="1343"/>
                </a:lnTo>
                <a:lnTo>
                  <a:pt x="2757" y="1334"/>
                </a:lnTo>
                <a:lnTo>
                  <a:pt x="2748" y="1343"/>
                </a:lnTo>
                <a:lnTo>
                  <a:pt x="2733" y="1325"/>
                </a:lnTo>
                <a:lnTo>
                  <a:pt x="2707" y="1319"/>
                </a:lnTo>
                <a:lnTo>
                  <a:pt x="2687" y="1317"/>
                </a:lnTo>
                <a:lnTo>
                  <a:pt x="2670" y="1306"/>
                </a:lnTo>
                <a:lnTo>
                  <a:pt x="2644" y="1306"/>
                </a:lnTo>
                <a:lnTo>
                  <a:pt x="2624" y="1269"/>
                </a:lnTo>
                <a:lnTo>
                  <a:pt x="2613" y="1260"/>
                </a:lnTo>
                <a:lnTo>
                  <a:pt x="2572" y="1238"/>
                </a:lnTo>
                <a:lnTo>
                  <a:pt x="2546" y="1212"/>
                </a:lnTo>
                <a:lnTo>
                  <a:pt x="2550" y="1251"/>
                </a:lnTo>
                <a:lnTo>
                  <a:pt x="2528" y="1264"/>
                </a:lnTo>
                <a:lnTo>
                  <a:pt x="2489" y="1260"/>
                </a:lnTo>
                <a:lnTo>
                  <a:pt x="2481" y="1249"/>
                </a:lnTo>
                <a:lnTo>
                  <a:pt x="2472" y="1232"/>
                </a:lnTo>
                <a:lnTo>
                  <a:pt x="2481" y="1212"/>
                </a:lnTo>
                <a:lnTo>
                  <a:pt x="2472" y="1195"/>
                </a:lnTo>
                <a:lnTo>
                  <a:pt x="2472" y="1177"/>
                </a:lnTo>
                <a:lnTo>
                  <a:pt x="2459" y="1180"/>
                </a:lnTo>
                <a:lnTo>
                  <a:pt x="2452" y="1197"/>
                </a:lnTo>
                <a:lnTo>
                  <a:pt x="2448" y="1206"/>
                </a:lnTo>
                <a:lnTo>
                  <a:pt x="2446" y="1217"/>
                </a:lnTo>
                <a:lnTo>
                  <a:pt x="2450" y="1225"/>
                </a:lnTo>
                <a:lnTo>
                  <a:pt x="2430" y="1225"/>
                </a:lnTo>
                <a:lnTo>
                  <a:pt x="2422" y="1217"/>
                </a:lnTo>
                <a:lnTo>
                  <a:pt x="2415" y="1225"/>
                </a:lnTo>
                <a:lnTo>
                  <a:pt x="2411" y="1238"/>
                </a:lnTo>
                <a:lnTo>
                  <a:pt x="2398" y="1241"/>
                </a:lnTo>
                <a:lnTo>
                  <a:pt x="2398" y="1221"/>
                </a:lnTo>
                <a:lnTo>
                  <a:pt x="2407" y="1201"/>
                </a:lnTo>
                <a:lnTo>
                  <a:pt x="2415" y="1186"/>
                </a:lnTo>
                <a:lnTo>
                  <a:pt x="2415" y="1175"/>
                </a:lnTo>
                <a:lnTo>
                  <a:pt x="2407" y="1175"/>
                </a:lnTo>
                <a:lnTo>
                  <a:pt x="2400" y="1186"/>
                </a:lnTo>
                <a:lnTo>
                  <a:pt x="2385" y="1190"/>
                </a:lnTo>
                <a:lnTo>
                  <a:pt x="2374" y="1186"/>
                </a:lnTo>
                <a:lnTo>
                  <a:pt x="2374" y="1201"/>
                </a:lnTo>
                <a:lnTo>
                  <a:pt x="2376" y="1210"/>
                </a:lnTo>
                <a:lnTo>
                  <a:pt x="2359" y="1212"/>
                </a:lnTo>
                <a:lnTo>
                  <a:pt x="2350" y="1197"/>
                </a:lnTo>
                <a:lnTo>
                  <a:pt x="2339" y="1184"/>
                </a:lnTo>
                <a:lnTo>
                  <a:pt x="2326" y="1180"/>
                </a:lnTo>
                <a:lnTo>
                  <a:pt x="2320" y="1195"/>
                </a:lnTo>
                <a:lnTo>
                  <a:pt x="2337" y="1214"/>
                </a:lnTo>
                <a:lnTo>
                  <a:pt x="2341" y="1232"/>
                </a:lnTo>
                <a:lnTo>
                  <a:pt x="2361" y="1243"/>
                </a:lnTo>
                <a:lnTo>
                  <a:pt x="2350" y="1258"/>
                </a:lnTo>
                <a:lnTo>
                  <a:pt x="2352" y="1269"/>
                </a:lnTo>
                <a:lnTo>
                  <a:pt x="2365" y="1282"/>
                </a:lnTo>
                <a:lnTo>
                  <a:pt x="2354" y="1288"/>
                </a:lnTo>
                <a:lnTo>
                  <a:pt x="2348" y="1297"/>
                </a:lnTo>
                <a:lnTo>
                  <a:pt x="2337" y="1304"/>
                </a:lnTo>
                <a:lnTo>
                  <a:pt x="2330" y="1295"/>
                </a:lnTo>
                <a:lnTo>
                  <a:pt x="2317" y="1301"/>
                </a:lnTo>
                <a:lnTo>
                  <a:pt x="2302" y="1312"/>
                </a:lnTo>
                <a:lnTo>
                  <a:pt x="2291" y="1297"/>
                </a:lnTo>
                <a:lnTo>
                  <a:pt x="2302" y="1282"/>
                </a:lnTo>
                <a:lnTo>
                  <a:pt x="2309" y="1275"/>
                </a:lnTo>
                <a:lnTo>
                  <a:pt x="2300" y="1264"/>
                </a:lnTo>
                <a:lnTo>
                  <a:pt x="2296" y="1249"/>
                </a:lnTo>
                <a:lnTo>
                  <a:pt x="2304" y="1245"/>
                </a:lnTo>
                <a:lnTo>
                  <a:pt x="2309" y="1230"/>
                </a:lnTo>
                <a:lnTo>
                  <a:pt x="2291" y="1223"/>
                </a:lnTo>
                <a:lnTo>
                  <a:pt x="2280" y="1219"/>
                </a:lnTo>
                <a:lnTo>
                  <a:pt x="2272" y="1217"/>
                </a:lnTo>
                <a:lnTo>
                  <a:pt x="2261" y="1234"/>
                </a:lnTo>
                <a:lnTo>
                  <a:pt x="2263" y="1249"/>
                </a:lnTo>
                <a:lnTo>
                  <a:pt x="2250" y="1258"/>
                </a:lnTo>
                <a:lnTo>
                  <a:pt x="2241" y="1264"/>
                </a:lnTo>
                <a:lnTo>
                  <a:pt x="2226" y="1267"/>
                </a:lnTo>
                <a:lnTo>
                  <a:pt x="2217" y="1249"/>
                </a:lnTo>
                <a:lnTo>
                  <a:pt x="2219" y="1225"/>
                </a:lnTo>
                <a:lnTo>
                  <a:pt x="2217" y="1208"/>
                </a:lnTo>
                <a:lnTo>
                  <a:pt x="2206" y="1208"/>
                </a:lnTo>
                <a:lnTo>
                  <a:pt x="2193" y="1245"/>
                </a:lnTo>
                <a:lnTo>
                  <a:pt x="2185" y="1258"/>
                </a:lnTo>
                <a:lnTo>
                  <a:pt x="2180" y="1247"/>
                </a:lnTo>
                <a:lnTo>
                  <a:pt x="2187" y="1219"/>
                </a:lnTo>
                <a:lnTo>
                  <a:pt x="2180" y="1201"/>
                </a:lnTo>
                <a:lnTo>
                  <a:pt x="2180" y="1188"/>
                </a:lnTo>
                <a:lnTo>
                  <a:pt x="2198" y="1171"/>
                </a:lnTo>
                <a:lnTo>
                  <a:pt x="2193" y="1164"/>
                </a:lnTo>
                <a:lnTo>
                  <a:pt x="2180" y="1164"/>
                </a:lnTo>
                <a:lnTo>
                  <a:pt x="2161" y="1177"/>
                </a:lnTo>
                <a:lnTo>
                  <a:pt x="2148" y="1162"/>
                </a:lnTo>
                <a:lnTo>
                  <a:pt x="2152" y="1145"/>
                </a:lnTo>
                <a:lnTo>
                  <a:pt x="2172" y="1134"/>
                </a:lnTo>
                <a:lnTo>
                  <a:pt x="2169" y="1121"/>
                </a:lnTo>
                <a:lnTo>
                  <a:pt x="2154" y="1119"/>
                </a:lnTo>
                <a:lnTo>
                  <a:pt x="2135" y="1130"/>
                </a:lnTo>
                <a:lnTo>
                  <a:pt x="2124" y="1123"/>
                </a:lnTo>
                <a:lnTo>
                  <a:pt x="2108" y="1116"/>
                </a:lnTo>
                <a:lnTo>
                  <a:pt x="2095" y="1112"/>
                </a:lnTo>
                <a:lnTo>
                  <a:pt x="2082" y="1090"/>
                </a:lnTo>
                <a:lnTo>
                  <a:pt x="2078" y="1075"/>
                </a:lnTo>
                <a:lnTo>
                  <a:pt x="2082" y="1060"/>
                </a:lnTo>
                <a:lnTo>
                  <a:pt x="2063" y="1066"/>
                </a:lnTo>
                <a:lnTo>
                  <a:pt x="2032" y="1082"/>
                </a:lnTo>
                <a:lnTo>
                  <a:pt x="2019" y="1084"/>
                </a:lnTo>
                <a:lnTo>
                  <a:pt x="2015" y="1075"/>
                </a:lnTo>
                <a:lnTo>
                  <a:pt x="2024" y="1060"/>
                </a:lnTo>
                <a:lnTo>
                  <a:pt x="2026" y="1051"/>
                </a:lnTo>
                <a:lnTo>
                  <a:pt x="2039" y="1036"/>
                </a:lnTo>
                <a:lnTo>
                  <a:pt x="2039" y="1032"/>
                </a:lnTo>
                <a:lnTo>
                  <a:pt x="2008" y="1043"/>
                </a:lnTo>
                <a:lnTo>
                  <a:pt x="1991" y="1038"/>
                </a:lnTo>
                <a:lnTo>
                  <a:pt x="1980" y="1016"/>
                </a:lnTo>
                <a:lnTo>
                  <a:pt x="1958" y="1012"/>
                </a:lnTo>
                <a:lnTo>
                  <a:pt x="1945" y="1003"/>
                </a:lnTo>
                <a:lnTo>
                  <a:pt x="1956" y="975"/>
                </a:lnTo>
                <a:lnTo>
                  <a:pt x="1963" y="955"/>
                </a:lnTo>
                <a:lnTo>
                  <a:pt x="1993" y="947"/>
                </a:lnTo>
                <a:lnTo>
                  <a:pt x="2015" y="947"/>
                </a:lnTo>
                <a:lnTo>
                  <a:pt x="2039" y="949"/>
                </a:lnTo>
                <a:lnTo>
                  <a:pt x="2048" y="938"/>
                </a:lnTo>
                <a:lnTo>
                  <a:pt x="2091" y="916"/>
                </a:lnTo>
                <a:lnTo>
                  <a:pt x="2074" y="914"/>
                </a:lnTo>
                <a:lnTo>
                  <a:pt x="2056" y="914"/>
                </a:lnTo>
                <a:lnTo>
                  <a:pt x="2032" y="921"/>
                </a:lnTo>
                <a:lnTo>
                  <a:pt x="2024" y="921"/>
                </a:lnTo>
                <a:lnTo>
                  <a:pt x="2011" y="890"/>
                </a:lnTo>
                <a:lnTo>
                  <a:pt x="2006" y="875"/>
                </a:lnTo>
                <a:lnTo>
                  <a:pt x="1995" y="860"/>
                </a:lnTo>
                <a:lnTo>
                  <a:pt x="2011" y="844"/>
                </a:lnTo>
                <a:lnTo>
                  <a:pt x="2011" y="844"/>
                </a:lnTo>
                <a:lnTo>
                  <a:pt x="1991" y="836"/>
                </a:lnTo>
                <a:lnTo>
                  <a:pt x="1974" y="840"/>
                </a:lnTo>
                <a:lnTo>
                  <a:pt x="1969" y="831"/>
                </a:lnTo>
                <a:lnTo>
                  <a:pt x="1969" y="807"/>
                </a:lnTo>
                <a:lnTo>
                  <a:pt x="1965" y="788"/>
                </a:lnTo>
                <a:lnTo>
                  <a:pt x="1969" y="766"/>
                </a:lnTo>
                <a:lnTo>
                  <a:pt x="1965" y="753"/>
                </a:lnTo>
                <a:lnTo>
                  <a:pt x="1954" y="757"/>
                </a:lnTo>
                <a:lnTo>
                  <a:pt x="1943" y="786"/>
                </a:lnTo>
                <a:lnTo>
                  <a:pt x="1932" y="794"/>
                </a:lnTo>
                <a:lnTo>
                  <a:pt x="1919" y="762"/>
                </a:lnTo>
                <a:lnTo>
                  <a:pt x="1908" y="740"/>
                </a:lnTo>
                <a:lnTo>
                  <a:pt x="1902" y="716"/>
                </a:lnTo>
                <a:lnTo>
                  <a:pt x="1884" y="681"/>
                </a:lnTo>
                <a:lnTo>
                  <a:pt x="1858" y="664"/>
                </a:lnTo>
                <a:lnTo>
                  <a:pt x="1832" y="655"/>
                </a:lnTo>
                <a:lnTo>
                  <a:pt x="1819" y="659"/>
                </a:lnTo>
                <a:lnTo>
                  <a:pt x="1802" y="657"/>
                </a:lnTo>
                <a:lnTo>
                  <a:pt x="1791" y="646"/>
                </a:lnTo>
                <a:lnTo>
                  <a:pt x="1771" y="633"/>
                </a:lnTo>
                <a:lnTo>
                  <a:pt x="1752" y="633"/>
                </a:lnTo>
                <a:lnTo>
                  <a:pt x="1736" y="618"/>
                </a:lnTo>
                <a:lnTo>
                  <a:pt x="1734" y="609"/>
                </a:lnTo>
                <a:lnTo>
                  <a:pt x="1721" y="590"/>
                </a:lnTo>
                <a:lnTo>
                  <a:pt x="1708" y="590"/>
                </a:lnTo>
                <a:lnTo>
                  <a:pt x="1680" y="588"/>
                </a:lnTo>
                <a:lnTo>
                  <a:pt x="1665" y="570"/>
                </a:lnTo>
                <a:lnTo>
                  <a:pt x="1665" y="555"/>
                </a:lnTo>
                <a:lnTo>
                  <a:pt x="1669" y="540"/>
                </a:lnTo>
                <a:lnTo>
                  <a:pt x="1667" y="533"/>
                </a:lnTo>
                <a:lnTo>
                  <a:pt x="1649" y="544"/>
                </a:lnTo>
                <a:lnTo>
                  <a:pt x="1630" y="548"/>
                </a:lnTo>
                <a:lnTo>
                  <a:pt x="1612" y="548"/>
                </a:lnTo>
                <a:lnTo>
                  <a:pt x="1608" y="529"/>
                </a:lnTo>
                <a:lnTo>
                  <a:pt x="1617" y="509"/>
                </a:lnTo>
                <a:lnTo>
                  <a:pt x="1619" y="488"/>
                </a:lnTo>
                <a:lnTo>
                  <a:pt x="1597" y="492"/>
                </a:lnTo>
                <a:lnTo>
                  <a:pt x="1569" y="498"/>
                </a:lnTo>
                <a:lnTo>
                  <a:pt x="1551" y="488"/>
                </a:lnTo>
                <a:lnTo>
                  <a:pt x="1530" y="496"/>
                </a:lnTo>
                <a:lnTo>
                  <a:pt x="1510" y="501"/>
                </a:lnTo>
                <a:lnTo>
                  <a:pt x="1497" y="507"/>
                </a:lnTo>
                <a:lnTo>
                  <a:pt x="1477" y="505"/>
                </a:lnTo>
                <a:lnTo>
                  <a:pt x="1454" y="503"/>
                </a:lnTo>
                <a:lnTo>
                  <a:pt x="1447" y="496"/>
                </a:lnTo>
                <a:lnTo>
                  <a:pt x="1434" y="505"/>
                </a:lnTo>
                <a:lnTo>
                  <a:pt x="1427" y="501"/>
                </a:lnTo>
                <a:lnTo>
                  <a:pt x="1417" y="498"/>
                </a:lnTo>
                <a:lnTo>
                  <a:pt x="1403" y="505"/>
                </a:lnTo>
                <a:lnTo>
                  <a:pt x="1384" y="516"/>
                </a:lnTo>
                <a:lnTo>
                  <a:pt x="1362" y="531"/>
                </a:lnTo>
                <a:lnTo>
                  <a:pt x="1347" y="540"/>
                </a:lnTo>
                <a:lnTo>
                  <a:pt x="1336" y="538"/>
                </a:lnTo>
                <a:lnTo>
                  <a:pt x="1325" y="544"/>
                </a:lnTo>
                <a:lnTo>
                  <a:pt x="1301" y="544"/>
                </a:lnTo>
                <a:lnTo>
                  <a:pt x="1292" y="529"/>
                </a:lnTo>
                <a:lnTo>
                  <a:pt x="1282" y="503"/>
                </a:lnTo>
                <a:lnTo>
                  <a:pt x="1279" y="501"/>
                </a:lnTo>
                <a:lnTo>
                  <a:pt x="1269" y="520"/>
                </a:lnTo>
                <a:lnTo>
                  <a:pt x="1255" y="520"/>
                </a:lnTo>
                <a:lnTo>
                  <a:pt x="1238" y="490"/>
                </a:lnTo>
                <a:lnTo>
                  <a:pt x="1234" y="479"/>
                </a:lnTo>
                <a:lnTo>
                  <a:pt x="1227" y="461"/>
                </a:lnTo>
                <a:lnTo>
                  <a:pt x="1221" y="459"/>
                </a:lnTo>
                <a:lnTo>
                  <a:pt x="1205" y="488"/>
                </a:lnTo>
                <a:lnTo>
                  <a:pt x="1184" y="501"/>
                </a:lnTo>
                <a:lnTo>
                  <a:pt x="1173" y="479"/>
                </a:lnTo>
                <a:lnTo>
                  <a:pt x="1173" y="464"/>
                </a:lnTo>
                <a:lnTo>
                  <a:pt x="1171" y="444"/>
                </a:lnTo>
                <a:lnTo>
                  <a:pt x="1162" y="433"/>
                </a:lnTo>
                <a:lnTo>
                  <a:pt x="1153" y="440"/>
                </a:lnTo>
                <a:lnTo>
                  <a:pt x="1149" y="455"/>
                </a:lnTo>
                <a:lnTo>
                  <a:pt x="1125" y="453"/>
                </a:lnTo>
                <a:lnTo>
                  <a:pt x="1099" y="448"/>
                </a:lnTo>
                <a:lnTo>
                  <a:pt x="1071" y="455"/>
                </a:lnTo>
                <a:lnTo>
                  <a:pt x="1051" y="472"/>
                </a:lnTo>
                <a:lnTo>
                  <a:pt x="1020" y="479"/>
                </a:lnTo>
                <a:lnTo>
                  <a:pt x="992" y="479"/>
                </a:lnTo>
                <a:lnTo>
                  <a:pt x="968" y="488"/>
                </a:lnTo>
                <a:lnTo>
                  <a:pt x="953" y="501"/>
                </a:lnTo>
                <a:lnTo>
                  <a:pt x="940" y="525"/>
                </a:lnTo>
                <a:lnTo>
                  <a:pt x="923" y="525"/>
                </a:lnTo>
                <a:lnTo>
                  <a:pt x="914" y="498"/>
                </a:lnTo>
                <a:lnTo>
                  <a:pt x="925" y="457"/>
                </a:lnTo>
                <a:lnTo>
                  <a:pt x="949" y="437"/>
                </a:lnTo>
                <a:lnTo>
                  <a:pt x="964" y="429"/>
                </a:lnTo>
                <a:lnTo>
                  <a:pt x="957" y="427"/>
                </a:lnTo>
                <a:lnTo>
                  <a:pt x="940" y="427"/>
                </a:lnTo>
                <a:lnTo>
                  <a:pt x="940" y="407"/>
                </a:lnTo>
                <a:lnTo>
                  <a:pt x="947" y="390"/>
                </a:lnTo>
                <a:lnTo>
                  <a:pt x="938" y="357"/>
                </a:lnTo>
                <a:lnTo>
                  <a:pt x="929" y="344"/>
                </a:lnTo>
                <a:lnTo>
                  <a:pt x="923" y="320"/>
                </a:lnTo>
                <a:lnTo>
                  <a:pt x="912" y="294"/>
                </a:lnTo>
                <a:lnTo>
                  <a:pt x="905" y="289"/>
                </a:lnTo>
                <a:lnTo>
                  <a:pt x="886" y="294"/>
                </a:lnTo>
                <a:lnTo>
                  <a:pt x="836" y="289"/>
                </a:lnTo>
                <a:lnTo>
                  <a:pt x="809" y="285"/>
                </a:lnTo>
                <a:lnTo>
                  <a:pt x="775" y="281"/>
                </a:lnTo>
                <a:lnTo>
                  <a:pt x="757" y="270"/>
                </a:lnTo>
                <a:lnTo>
                  <a:pt x="744" y="246"/>
                </a:lnTo>
                <a:lnTo>
                  <a:pt x="744" y="224"/>
                </a:lnTo>
                <a:lnTo>
                  <a:pt x="738" y="211"/>
                </a:lnTo>
                <a:lnTo>
                  <a:pt x="749" y="192"/>
                </a:lnTo>
                <a:lnTo>
                  <a:pt x="738" y="168"/>
                </a:lnTo>
                <a:lnTo>
                  <a:pt x="716" y="150"/>
                </a:lnTo>
                <a:lnTo>
                  <a:pt x="694" y="131"/>
                </a:lnTo>
                <a:lnTo>
                  <a:pt x="679" y="126"/>
                </a:lnTo>
                <a:lnTo>
                  <a:pt x="664" y="126"/>
                </a:lnTo>
                <a:lnTo>
                  <a:pt x="670" y="118"/>
                </a:lnTo>
                <a:lnTo>
                  <a:pt x="664" y="113"/>
                </a:lnTo>
                <a:lnTo>
                  <a:pt x="642" y="122"/>
                </a:lnTo>
                <a:lnTo>
                  <a:pt x="618" y="128"/>
                </a:lnTo>
                <a:lnTo>
                  <a:pt x="601" y="118"/>
                </a:lnTo>
                <a:lnTo>
                  <a:pt x="603" y="104"/>
                </a:lnTo>
                <a:lnTo>
                  <a:pt x="585" y="100"/>
                </a:lnTo>
                <a:lnTo>
                  <a:pt x="577" y="98"/>
                </a:lnTo>
                <a:lnTo>
                  <a:pt x="572" y="78"/>
                </a:lnTo>
                <a:lnTo>
                  <a:pt x="568" y="63"/>
                </a:lnTo>
                <a:lnTo>
                  <a:pt x="553" y="57"/>
                </a:lnTo>
                <a:lnTo>
                  <a:pt x="537" y="46"/>
                </a:lnTo>
                <a:lnTo>
                  <a:pt x="533" y="37"/>
                </a:lnTo>
                <a:lnTo>
                  <a:pt x="522" y="37"/>
                </a:lnTo>
                <a:lnTo>
                  <a:pt x="507" y="30"/>
                </a:lnTo>
                <a:lnTo>
                  <a:pt x="494" y="46"/>
                </a:lnTo>
                <a:lnTo>
                  <a:pt x="472" y="52"/>
                </a:lnTo>
                <a:lnTo>
                  <a:pt x="461" y="39"/>
                </a:lnTo>
                <a:lnTo>
                  <a:pt x="455" y="17"/>
                </a:lnTo>
                <a:lnTo>
                  <a:pt x="442" y="4"/>
                </a:lnTo>
                <a:lnTo>
                  <a:pt x="433" y="0"/>
                </a:lnTo>
                <a:lnTo>
                  <a:pt x="442" y="22"/>
                </a:lnTo>
                <a:lnTo>
                  <a:pt x="453" y="46"/>
                </a:lnTo>
                <a:lnTo>
                  <a:pt x="461" y="57"/>
                </a:lnTo>
                <a:lnTo>
                  <a:pt x="450" y="67"/>
                </a:lnTo>
                <a:lnTo>
                  <a:pt x="446" y="63"/>
                </a:lnTo>
                <a:lnTo>
                  <a:pt x="446" y="54"/>
                </a:lnTo>
                <a:lnTo>
                  <a:pt x="429" y="44"/>
                </a:lnTo>
                <a:lnTo>
                  <a:pt x="422" y="39"/>
                </a:lnTo>
                <a:lnTo>
                  <a:pt x="429" y="52"/>
                </a:lnTo>
                <a:lnTo>
                  <a:pt x="437" y="61"/>
                </a:lnTo>
                <a:lnTo>
                  <a:pt x="444" y="72"/>
                </a:lnTo>
                <a:lnTo>
                  <a:pt x="459" y="74"/>
                </a:lnTo>
                <a:lnTo>
                  <a:pt x="472" y="72"/>
                </a:lnTo>
                <a:lnTo>
                  <a:pt x="477" y="89"/>
                </a:lnTo>
                <a:lnTo>
                  <a:pt x="461" y="109"/>
                </a:lnTo>
                <a:lnTo>
                  <a:pt x="446" y="109"/>
                </a:lnTo>
                <a:lnTo>
                  <a:pt x="418" y="102"/>
                </a:lnTo>
                <a:lnTo>
                  <a:pt x="387" y="100"/>
                </a:lnTo>
                <a:lnTo>
                  <a:pt x="370" y="113"/>
                </a:lnTo>
                <a:lnTo>
                  <a:pt x="335" y="124"/>
                </a:lnTo>
                <a:lnTo>
                  <a:pt x="305" y="133"/>
                </a:lnTo>
                <a:lnTo>
                  <a:pt x="298" y="135"/>
                </a:lnTo>
                <a:lnTo>
                  <a:pt x="322" y="141"/>
                </a:lnTo>
                <a:lnTo>
                  <a:pt x="396" y="128"/>
                </a:lnTo>
                <a:lnTo>
                  <a:pt x="448" y="126"/>
                </a:lnTo>
                <a:lnTo>
                  <a:pt x="457" y="133"/>
                </a:lnTo>
                <a:lnTo>
                  <a:pt x="466" y="146"/>
                </a:lnTo>
                <a:lnTo>
                  <a:pt x="461" y="161"/>
                </a:lnTo>
                <a:lnTo>
                  <a:pt x="459" y="178"/>
                </a:lnTo>
                <a:lnTo>
                  <a:pt x="474" y="192"/>
                </a:lnTo>
                <a:lnTo>
                  <a:pt x="498" y="218"/>
                </a:lnTo>
                <a:lnTo>
                  <a:pt x="511" y="231"/>
                </a:lnTo>
                <a:lnTo>
                  <a:pt x="540" y="215"/>
                </a:lnTo>
                <a:lnTo>
                  <a:pt x="555" y="207"/>
                </a:lnTo>
                <a:lnTo>
                  <a:pt x="570" y="224"/>
                </a:lnTo>
                <a:lnTo>
                  <a:pt x="596" y="224"/>
                </a:lnTo>
                <a:lnTo>
                  <a:pt x="601" y="239"/>
                </a:lnTo>
                <a:lnTo>
                  <a:pt x="627" y="246"/>
                </a:lnTo>
                <a:lnTo>
                  <a:pt x="622" y="283"/>
                </a:lnTo>
                <a:lnTo>
                  <a:pt x="648" y="322"/>
                </a:lnTo>
                <a:lnTo>
                  <a:pt x="679" y="387"/>
                </a:lnTo>
                <a:lnTo>
                  <a:pt x="677" y="422"/>
                </a:lnTo>
                <a:lnTo>
                  <a:pt x="651" y="446"/>
                </a:lnTo>
                <a:lnTo>
                  <a:pt x="609" y="459"/>
                </a:lnTo>
                <a:lnTo>
                  <a:pt x="592" y="474"/>
                </a:lnTo>
                <a:lnTo>
                  <a:pt x="585" y="464"/>
                </a:lnTo>
                <a:lnTo>
                  <a:pt x="570" y="455"/>
                </a:lnTo>
                <a:lnTo>
                  <a:pt x="557" y="459"/>
                </a:lnTo>
                <a:lnTo>
                  <a:pt x="577" y="496"/>
                </a:lnTo>
                <a:lnTo>
                  <a:pt x="568" y="501"/>
                </a:lnTo>
                <a:lnTo>
                  <a:pt x="544" y="494"/>
                </a:lnTo>
                <a:lnTo>
                  <a:pt x="527" y="479"/>
                </a:lnTo>
                <a:lnTo>
                  <a:pt x="511" y="474"/>
                </a:lnTo>
                <a:lnTo>
                  <a:pt x="496" y="477"/>
                </a:lnTo>
                <a:lnTo>
                  <a:pt x="485" y="483"/>
                </a:lnTo>
                <a:lnTo>
                  <a:pt x="468" y="474"/>
                </a:lnTo>
                <a:lnTo>
                  <a:pt x="466" y="464"/>
                </a:lnTo>
                <a:lnTo>
                  <a:pt x="461" y="479"/>
                </a:lnTo>
                <a:lnTo>
                  <a:pt x="474" y="492"/>
                </a:lnTo>
                <a:lnTo>
                  <a:pt x="474" y="505"/>
                </a:lnTo>
                <a:lnTo>
                  <a:pt x="503" y="496"/>
                </a:lnTo>
                <a:lnTo>
                  <a:pt x="522" y="496"/>
                </a:lnTo>
                <a:lnTo>
                  <a:pt x="553" y="507"/>
                </a:lnTo>
                <a:lnTo>
                  <a:pt x="585" y="507"/>
                </a:lnTo>
                <a:lnTo>
                  <a:pt x="627" y="505"/>
                </a:lnTo>
                <a:lnTo>
                  <a:pt x="631" y="509"/>
                </a:lnTo>
                <a:lnTo>
                  <a:pt x="618" y="525"/>
                </a:lnTo>
                <a:lnTo>
                  <a:pt x="646" y="525"/>
                </a:lnTo>
                <a:lnTo>
                  <a:pt x="659" y="525"/>
                </a:lnTo>
                <a:lnTo>
                  <a:pt x="692" y="531"/>
                </a:lnTo>
                <a:lnTo>
                  <a:pt x="705" y="529"/>
                </a:lnTo>
                <a:lnTo>
                  <a:pt x="716" y="525"/>
                </a:lnTo>
                <a:lnTo>
                  <a:pt x="729" y="529"/>
                </a:lnTo>
                <a:lnTo>
                  <a:pt x="744" y="525"/>
                </a:lnTo>
                <a:lnTo>
                  <a:pt x="757" y="525"/>
                </a:lnTo>
                <a:lnTo>
                  <a:pt x="779" y="538"/>
                </a:lnTo>
                <a:lnTo>
                  <a:pt x="803" y="540"/>
                </a:lnTo>
                <a:lnTo>
                  <a:pt x="818" y="564"/>
                </a:lnTo>
                <a:lnTo>
                  <a:pt x="853" y="599"/>
                </a:lnTo>
                <a:lnTo>
                  <a:pt x="894" y="620"/>
                </a:lnTo>
                <a:lnTo>
                  <a:pt x="927" y="629"/>
                </a:lnTo>
                <a:lnTo>
                  <a:pt x="936" y="646"/>
                </a:lnTo>
                <a:lnTo>
                  <a:pt x="947" y="649"/>
                </a:lnTo>
                <a:lnTo>
                  <a:pt x="964" y="657"/>
                </a:lnTo>
                <a:lnTo>
                  <a:pt x="1003" y="683"/>
                </a:lnTo>
                <a:lnTo>
                  <a:pt x="1042" y="714"/>
                </a:lnTo>
                <a:lnTo>
                  <a:pt x="1101" y="725"/>
                </a:lnTo>
                <a:lnTo>
                  <a:pt x="1112" y="699"/>
                </a:lnTo>
                <a:lnTo>
                  <a:pt x="1114" y="659"/>
                </a:lnTo>
                <a:lnTo>
                  <a:pt x="1127" y="636"/>
                </a:lnTo>
                <a:lnTo>
                  <a:pt x="1149" y="659"/>
                </a:lnTo>
                <a:lnTo>
                  <a:pt x="1158" y="683"/>
                </a:lnTo>
                <a:lnTo>
                  <a:pt x="1160" y="710"/>
                </a:lnTo>
                <a:lnTo>
                  <a:pt x="1188" y="714"/>
                </a:lnTo>
                <a:lnTo>
                  <a:pt x="1212" y="714"/>
                </a:lnTo>
                <a:lnTo>
                  <a:pt x="1229" y="696"/>
                </a:lnTo>
                <a:lnTo>
                  <a:pt x="1240" y="673"/>
                </a:lnTo>
                <a:lnTo>
                  <a:pt x="1258" y="690"/>
                </a:lnTo>
                <a:lnTo>
                  <a:pt x="1292" y="714"/>
                </a:lnTo>
                <a:lnTo>
                  <a:pt x="1329" y="710"/>
                </a:lnTo>
                <a:lnTo>
                  <a:pt x="1351" y="712"/>
                </a:lnTo>
                <a:lnTo>
                  <a:pt x="1364" y="733"/>
                </a:lnTo>
                <a:lnTo>
                  <a:pt x="1388" y="733"/>
                </a:lnTo>
                <a:lnTo>
                  <a:pt x="1401" y="733"/>
                </a:lnTo>
                <a:lnTo>
                  <a:pt x="1417" y="718"/>
                </a:lnTo>
                <a:lnTo>
                  <a:pt x="1427" y="692"/>
                </a:lnTo>
                <a:lnTo>
                  <a:pt x="1447" y="670"/>
                </a:lnTo>
                <a:lnTo>
                  <a:pt x="1480" y="668"/>
                </a:lnTo>
                <a:lnTo>
                  <a:pt x="1493" y="692"/>
                </a:lnTo>
                <a:lnTo>
                  <a:pt x="1514" y="681"/>
                </a:lnTo>
                <a:lnTo>
                  <a:pt x="1530" y="681"/>
                </a:lnTo>
                <a:lnTo>
                  <a:pt x="1534" y="701"/>
                </a:lnTo>
                <a:lnTo>
                  <a:pt x="1514" y="723"/>
                </a:lnTo>
                <a:lnTo>
                  <a:pt x="1510" y="733"/>
                </a:lnTo>
                <a:lnTo>
                  <a:pt x="1527" y="729"/>
                </a:lnTo>
                <a:lnTo>
                  <a:pt x="1527" y="740"/>
                </a:lnTo>
                <a:lnTo>
                  <a:pt x="1501" y="779"/>
                </a:lnTo>
                <a:lnTo>
                  <a:pt x="1508" y="821"/>
                </a:lnTo>
                <a:lnTo>
                  <a:pt x="1499" y="836"/>
                </a:lnTo>
                <a:lnTo>
                  <a:pt x="1464" y="840"/>
                </a:lnTo>
                <a:lnTo>
                  <a:pt x="1421" y="829"/>
                </a:lnTo>
                <a:lnTo>
                  <a:pt x="1406" y="840"/>
                </a:lnTo>
                <a:lnTo>
                  <a:pt x="1375" y="842"/>
                </a:lnTo>
                <a:lnTo>
                  <a:pt x="1358" y="836"/>
                </a:lnTo>
                <a:lnTo>
                  <a:pt x="1356" y="844"/>
                </a:lnTo>
                <a:lnTo>
                  <a:pt x="1366" y="855"/>
                </a:lnTo>
                <a:lnTo>
                  <a:pt x="1347" y="873"/>
                </a:lnTo>
                <a:lnTo>
                  <a:pt x="1316" y="871"/>
                </a:lnTo>
                <a:lnTo>
                  <a:pt x="1310" y="875"/>
                </a:lnTo>
                <a:lnTo>
                  <a:pt x="1319" y="892"/>
                </a:lnTo>
                <a:lnTo>
                  <a:pt x="1375" y="888"/>
                </a:lnTo>
                <a:lnTo>
                  <a:pt x="1423" y="892"/>
                </a:lnTo>
                <a:lnTo>
                  <a:pt x="1497" y="897"/>
                </a:lnTo>
                <a:lnTo>
                  <a:pt x="1536" y="908"/>
                </a:lnTo>
                <a:lnTo>
                  <a:pt x="1538" y="921"/>
                </a:lnTo>
                <a:lnTo>
                  <a:pt x="1562" y="914"/>
                </a:lnTo>
                <a:lnTo>
                  <a:pt x="1569" y="905"/>
                </a:lnTo>
                <a:lnTo>
                  <a:pt x="1595" y="949"/>
                </a:lnTo>
                <a:lnTo>
                  <a:pt x="1591" y="971"/>
                </a:lnTo>
                <a:lnTo>
                  <a:pt x="1547" y="979"/>
                </a:lnTo>
                <a:lnTo>
                  <a:pt x="1508" y="990"/>
                </a:lnTo>
                <a:lnTo>
                  <a:pt x="1508" y="1006"/>
                </a:lnTo>
                <a:lnTo>
                  <a:pt x="1545" y="999"/>
                </a:lnTo>
                <a:lnTo>
                  <a:pt x="1593" y="1003"/>
                </a:lnTo>
                <a:lnTo>
                  <a:pt x="1634" y="1016"/>
                </a:lnTo>
                <a:lnTo>
                  <a:pt x="1699" y="1049"/>
                </a:lnTo>
                <a:lnTo>
                  <a:pt x="1732" y="1093"/>
                </a:lnTo>
                <a:lnTo>
                  <a:pt x="1743" y="1110"/>
                </a:lnTo>
                <a:lnTo>
                  <a:pt x="1760" y="1132"/>
                </a:lnTo>
                <a:lnTo>
                  <a:pt x="1749" y="1138"/>
                </a:lnTo>
                <a:lnTo>
                  <a:pt x="1758" y="1147"/>
                </a:lnTo>
                <a:lnTo>
                  <a:pt x="1762" y="1156"/>
                </a:lnTo>
                <a:lnTo>
                  <a:pt x="1776" y="1147"/>
                </a:lnTo>
                <a:lnTo>
                  <a:pt x="1802" y="1095"/>
                </a:lnTo>
                <a:lnTo>
                  <a:pt x="1810" y="1121"/>
                </a:lnTo>
                <a:lnTo>
                  <a:pt x="1802" y="1136"/>
                </a:lnTo>
                <a:lnTo>
                  <a:pt x="1817" y="1132"/>
                </a:lnTo>
                <a:lnTo>
                  <a:pt x="1832" y="1132"/>
                </a:lnTo>
                <a:lnTo>
                  <a:pt x="1839" y="1143"/>
                </a:lnTo>
                <a:lnTo>
                  <a:pt x="1867" y="1145"/>
                </a:lnTo>
                <a:lnTo>
                  <a:pt x="1876" y="1160"/>
                </a:lnTo>
                <a:lnTo>
                  <a:pt x="1884" y="1177"/>
                </a:lnTo>
                <a:lnTo>
                  <a:pt x="1871" y="1184"/>
                </a:lnTo>
                <a:lnTo>
                  <a:pt x="1858" y="1193"/>
                </a:lnTo>
                <a:lnTo>
                  <a:pt x="1847" y="1201"/>
                </a:lnTo>
                <a:lnTo>
                  <a:pt x="1852" y="1212"/>
                </a:lnTo>
                <a:lnTo>
                  <a:pt x="1880" y="1208"/>
                </a:lnTo>
                <a:lnTo>
                  <a:pt x="1876" y="1225"/>
                </a:lnTo>
                <a:lnTo>
                  <a:pt x="1871" y="1247"/>
                </a:lnTo>
                <a:lnTo>
                  <a:pt x="1876" y="1258"/>
                </a:lnTo>
                <a:lnTo>
                  <a:pt x="1889" y="1260"/>
                </a:lnTo>
                <a:lnTo>
                  <a:pt x="1900" y="1278"/>
                </a:lnTo>
                <a:lnTo>
                  <a:pt x="1893" y="1284"/>
                </a:lnTo>
                <a:lnTo>
                  <a:pt x="1867" y="1291"/>
                </a:lnTo>
                <a:lnTo>
                  <a:pt x="1850" y="1299"/>
                </a:lnTo>
                <a:lnTo>
                  <a:pt x="1841" y="1282"/>
                </a:lnTo>
                <a:lnTo>
                  <a:pt x="1815" y="1271"/>
                </a:lnTo>
                <a:lnTo>
                  <a:pt x="1808" y="1275"/>
                </a:lnTo>
                <a:lnTo>
                  <a:pt x="1813" y="1293"/>
                </a:lnTo>
                <a:lnTo>
                  <a:pt x="1793" y="1291"/>
                </a:lnTo>
                <a:lnTo>
                  <a:pt x="1784" y="1271"/>
                </a:lnTo>
                <a:lnTo>
                  <a:pt x="1773" y="1254"/>
                </a:lnTo>
                <a:lnTo>
                  <a:pt x="1767" y="1258"/>
                </a:lnTo>
                <a:lnTo>
                  <a:pt x="1776" y="1282"/>
                </a:lnTo>
                <a:lnTo>
                  <a:pt x="1776" y="1299"/>
                </a:lnTo>
                <a:lnTo>
                  <a:pt x="1752" y="1299"/>
                </a:lnTo>
                <a:lnTo>
                  <a:pt x="1734" y="1291"/>
                </a:lnTo>
                <a:lnTo>
                  <a:pt x="1728" y="1291"/>
                </a:lnTo>
                <a:lnTo>
                  <a:pt x="1723" y="1301"/>
                </a:lnTo>
                <a:lnTo>
                  <a:pt x="1695" y="1295"/>
                </a:lnTo>
                <a:lnTo>
                  <a:pt x="1669" y="1282"/>
                </a:lnTo>
                <a:lnTo>
                  <a:pt x="1645" y="1264"/>
                </a:lnTo>
                <a:lnTo>
                  <a:pt x="1649" y="1282"/>
                </a:lnTo>
                <a:lnTo>
                  <a:pt x="1649" y="1299"/>
                </a:lnTo>
                <a:lnTo>
                  <a:pt x="1678" y="1308"/>
                </a:lnTo>
                <a:lnTo>
                  <a:pt x="1719" y="1325"/>
                </a:lnTo>
                <a:lnTo>
                  <a:pt x="1736" y="1317"/>
                </a:lnTo>
                <a:lnTo>
                  <a:pt x="1769" y="1323"/>
                </a:lnTo>
                <a:lnTo>
                  <a:pt x="1828" y="1330"/>
                </a:lnTo>
                <a:lnTo>
                  <a:pt x="1865" y="1336"/>
                </a:lnTo>
                <a:lnTo>
                  <a:pt x="1876" y="1349"/>
                </a:lnTo>
                <a:lnTo>
                  <a:pt x="1895" y="1354"/>
                </a:lnTo>
                <a:lnTo>
                  <a:pt x="1906" y="1358"/>
                </a:lnTo>
                <a:lnTo>
                  <a:pt x="1904" y="1386"/>
                </a:lnTo>
                <a:lnTo>
                  <a:pt x="1908" y="1423"/>
                </a:lnTo>
                <a:lnTo>
                  <a:pt x="1893" y="1423"/>
                </a:lnTo>
                <a:lnTo>
                  <a:pt x="1887" y="1393"/>
                </a:lnTo>
                <a:lnTo>
                  <a:pt x="1871" y="1362"/>
                </a:lnTo>
                <a:lnTo>
                  <a:pt x="1808" y="1354"/>
                </a:lnTo>
                <a:lnTo>
                  <a:pt x="1776" y="1356"/>
                </a:lnTo>
                <a:lnTo>
                  <a:pt x="1752" y="1345"/>
                </a:lnTo>
                <a:lnTo>
                  <a:pt x="1728" y="1345"/>
                </a:lnTo>
                <a:lnTo>
                  <a:pt x="1699" y="1345"/>
                </a:lnTo>
                <a:lnTo>
                  <a:pt x="1704" y="1358"/>
                </a:lnTo>
                <a:lnTo>
                  <a:pt x="1691" y="1373"/>
                </a:lnTo>
                <a:lnTo>
                  <a:pt x="1669" y="1391"/>
                </a:lnTo>
                <a:lnTo>
                  <a:pt x="1658" y="1406"/>
                </a:lnTo>
                <a:lnTo>
                  <a:pt x="1643" y="1402"/>
                </a:lnTo>
                <a:lnTo>
                  <a:pt x="1658" y="1382"/>
                </a:lnTo>
                <a:lnTo>
                  <a:pt x="1658" y="1369"/>
                </a:lnTo>
                <a:lnTo>
                  <a:pt x="1630" y="1378"/>
                </a:lnTo>
                <a:lnTo>
                  <a:pt x="1617" y="1358"/>
                </a:lnTo>
                <a:lnTo>
                  <a:pt x="1610" y="1343"/>
                </a:lnTo>
                <a:lnTo>
                  <a:pt x="1604" y="1365"/>
                </a:lnTo>
                <a:lnTo>
                  <a:pt x="1612" y="1386"/>
                </a:lnTo>
                <a:lnTo>
                  <a:pt x="1606" y="1391"/>
                </a:lnTo>
                <a:lnTo>
                  <a:pt x="1599" y="1373"/>
                </a:lnTo>
                <a:lnTo>
                  <a:pt x="1584" y="1358"/>
                </a:lnTo>
                <a:lnTo>
                  <a:pt x="1578" y="1378"/>
                </a:lnTo>
                <a:lnTo>
                  <a:pt x="1571" y="1382"/>
                </a:lnTo>
                <a:lnTo>
                  <a:pt x="1538" y="1378"/>
                </a:lnTo>
                <a:lnTo>
                  <a:pt x="1514" y="1369"/>
                </a:lnTo>
                <a:lnTo>
                  <a:pt x="1510" y="1358"/>
                </a:lnTo>
                <a:lnTo>
                  <a:pt x="1527" y="1345"/>
                </a:lnTo>
                <a:lnTo>
                  <a:pt x="1510" y="1323"/>
                </a:lnTo>
                <a:lnTo>
                  <a:pt x="1499" y="1317"/>
                </a:lnTo>
                <a:lnTo>
                  <a:pt x="1480" y="1330"/>
                </a:lnTo>
                <a:lnTo>
                  <a:pt x="1462" y="1323"/>
                </a:lnTo>
                <a:lnTo>
                  <a:pt x="1454" y="1297"/>
                </a:lnTo>
                <a:lnTo>
                  <a:pt x="1460" y="1280"/>
                </a:lnTo>
                <a:lnTo>
                  <a:pt x="1445" y="1271"/>
                </a:lnTo>
                <a:lnTo>
                  <a:pt x="1427" y="1258"/>
                </a:lnTo>
                <a:lnTo>
                  <a:pt x="1412" y="1264"/>
                </a:lnTo>
                <a:lnTo>
                  <a:pt x="1419" y="1291"/>
                </a:lnTo>
                <a:lnTo>
                  <a:pt x="1414" y="1321"/>
                </a:lnTo>
                <a:lnTo>
                  <a:pt x="1403" y="1325"/>
                </a:lnTo>
                <a:lnTo>
                  <a:pt x="1432" y="1338"/>
                </a:lnTo>
                <a:lnTo>
                  <a:pt x="1445" y="1358"/>
                </a:lnTo>
                <a:lnTo>
                  <a:pt x="1451" y="1386"/>
                </a:lnTo>
                <a:lnTo>
                  <a:pt x="1440" y="1421"/>
                </a:lnTo>
                <a:lnTo>
                  <a:pt x="1427" y="1419"/>
                </a:lnTo>
                <a:lnTo>
                  <a:pt x="1427" y="1397"/>
                </a:lnTo>
                <a:lnTo>
                  <a:pt x="1419" y="1375"/>
                </a:lnTo>
                <a:lnTo>
                  <a:pt x="1403" y="1367"/>
                </a:lnTo>
                <a:lnTo>
                  <a:pt x="1380" y="1354"/>
                </a:lnTo>
                <a:lnTo>
                  <a:pt x="1353" y="1338"/>
                </a:lnTo>
                <a:lnTo>
                  <a:pt x="1312" y="1325"/>
                </a:lnTo>
                <a:lnTo>
                  <a:pt x="1297" y="1291"/>
                </a:lnTo>
                <a:lnTo>
                  <a:pt x="1297" y="1317"/>
                </a:lnTo>
                <a:lnTo>
                  <a:pt x="1292" y="1352"/>
                </a:lnTo>
                <a:lnTo>
                  <a:pt x="1262" y="1354"/>
                </a:lnTo>
                <a:lnTo>
                  <a:pt x="1221" y="1334"/>
                </a:lnTo>
                <a:lnTo>
                  <a:pt x="1195" y="1338"/>
                </a:lnTo>
                <a:lnTo>
                  <a:pt x="1177" y="1330"/>
                </a:lnTo>
                <a:lnTo>
                  <a:pt x="1184" y="1358"/>
                </a:lnTo>
                <a:lnTo>
                  <a:pt x="1197" y="1373"/>
                </a:lnTo>
                <a:lnTo>
                  <a:pt x="1195" y="1391"/>
                </a:lnTo>
                <a:lnTo>
                  <a:pt x="1190" y="1412"/>
                </a:lnTo>
                <a:lnTo>
                  <a:pt x="1182" y="1434"/>
                </a:lnTo>
                <a:lnTo>
                  <a:pt x="1147" y="1402"/>
                </a:lnTo>
                <a:lnTo>
                  <a:pt x="1125" y="1367"/>
                </a:lnTo>
                <a:lnTo>
                  <a:pt x="1116" y="1402"/>
                </a:lnTo>
                <a:lnTo>
                  <a:pt x="1099" y="1419"/>
                </a:lnTo>
                <a:lnTo>
                  <a:pt x="1075" y="1410"/>
                </a:lnTo>
                <a:lnTo>
                  <a:pt x="1038" y="1358"/>
                </a:lnTo>
                <a:lnTo>
                  <a:pt x="1049" y="1406"/>
                </a:lnTo>
                <a:lnTo>
                  <a:pt x="1023" y="1406"/>
                </a:lnTo>
                <a:lnTo>
                  <a:pt x="944" y="1336"/>
                </a:lnTo>
                <a:lnTo>
                  <a:pt x="886" y="1295"/>
                </a:lnTo>
                <a:lnTo>
                  <a:pt x="864" y="1286"/>
                </a:lnTo>
                <a:lnTo>
                  <a:pt x="866" y="1308"/>
                </a:lnTo>
                <a:lnTo>
                  <a:pt x="905" y="1358"/>
                </a:lnTo>
                <a:lnTo>
                  <a:pt x="968" y="1428"/>
                </a:lnTo>
                <a:lnTo>
                  <a:pt x="1018" y="1469"/>
                </a:lnTo>
                <a:lnTo>
                  <a:pt x="1029" y="1508"/>
                </a:lnTo>
                <a:lnTo>
                  <a:pt x="992" y="1550"/>
                </a:lnTo>
                <a:lnTo>
                  <a:pt x="931" y="1576"/>
                </a:lnTo>
                <a:lnTo>
                  <a:pt x="899" y="1587"/>
                </a:lnTo>
                <a:lnTo>
                  <a:pt x="831" y="1591"/>
                </a:lnTo>
                <a:lnTo>
                  <a:pt x="796" y="1578"/>
                </a:lnTo>
                <a:lnTo>
                  <a:pt x="779" y="1547"/>
                </a:lnTo>
                <a:lnTo>
                  <a:pt x="768" y="1539"/>
                </a:lnTo>
                <a:lnTo>
                  <a:pt x="764" y="1554"/>
                </a:lnTo>
                <a:lnTo>
                  <a:pt x="733" y="1556"/>
                </a:lnTo>
                <a:lnTo>
                  <a:pt x="688" y="1550"/>
                </a:lnTo>
                <a:lnTo>
                  <a:pt x="679" y="1567"/>
                </a:lnTo>
                <a:lnTo>
                  <a:pt x="675" y="1580"/>
                </a:lnTo>
                <a:lnTo>
                  <a:pt x="661" y="1582"/>
                </a:lnTo>
                <a:lnTo>
                  <a:pt x="644" y="1576"/>
                </a:lnTo>
                <a:lnTo>
                  <a:pt x="648" y="1602"/>
                </a:lnTo>
                <a:lnTo>
                  <a:pt x="668" y="1595"/>
                </a:lnTo>
                <a:lnTo>
                  <a:pt x="685" y="1587"/>
                </a:lnTo>
                <a:lnTo>
                  <a:pt x="725" y="1591"/>
                </a:lnTo>
                <a:lnTo>
                  <a:pt x="749" y="1606"/>
                </a:lnTo>
                <a:lnTo>
                  <a:pt x="770" y="1626"/>
                </a:lnTo>
                <a:lnTo>
                  <a:pt x="779" y="1643"/>
                </a:lnTo>
                <a:lnTo>
                  <a:pt x="768" y="1671"/>
                </a:lnTo>
                <a:lnTo>
                  <a:pt x="746" y="1708"/>
                </a:lnTo>
                <a:lnTo>
                  <a:pt x="720" y="1732"/>
                </a:lnTo>
                <a:lnTo>
                  <a:pt x="729" y="1763"/>
                </a:lnTo>
                <a:lnTo>
                  <a:pt x="722" y="1782"/>
                </a:lnTo>
                <a:lnTo>
                  <a:pt x="692" y="1798"/>
                </a:lnTo>
                <a:lnTo>
                  <a:pt x="677" y="1815"/>
                </a:lnTo>
                <a:lnTo>
                  <a:pt x="640" y="1826"/>
                </a:lnTo>
                <a:lnTo>
                  <a:pt x="614" y="1826"/>
                </a:lnTo>
                <a:lnTo>
                  <a:pt x="596" y="1811"/>
                </a:lnTo>
                <a:lnTo>
                  <a:pt x="548" y="1811"/>
                </a:lnTo>
                <a:lnTo>
                  <a:pt x="531" y="1813"/>
                </a:lnTo>
                <a:lnTo>
                  <a:pt x="527" y="1793"/>
                </a:lnTo>
                <a:lnTo>
                  <a:pt x="529" y="1767"/>
                </a:lnTo>
                <a:lnTo>
                  <a:pt x="518" y="1759"/>
                </a:lnTo>
                <a:lnTo>
                  <a:pt x="514" y="1782"/>
                </a:lnTo>
                <a:lnTo>
                  <a:pt x="518" y="1800"/>
                </a:lnTo>
                <a:lnTo>
                  <a:pt x="498" y="1793"/>
                </a:lnTo>
                <a:lnTo>
                  <a:pt x="483" y="1785"/>
                </a:lnTo>
                <a:lnTo>
                  <a:pt x="474" y="1767"/>
                </a:lnTo>
                <a:lnTo>
                  <a:pt x="470" y="1754"/>
                </a:lnTo>
                <a:lnTo>
                  <a:pt x="446" y="1756"/>
                </a:lnTo>
                <a:lnTo>
                  <a:pt x="405" y="1745"/>
                </a:lnTo>
                <a:lnTo>
                  <a:pt x="376" y="1750"/>
                </a:lnTo>
                <a:lnTo>
                  <a:pt x="335" y="1737"/>
                </a:lnTo>
                <a:lnTo>
                  <a:pt x="248" y="1702"/>
                </a:lnTo>
                <a:lnTo>
                  <a:pt x="228" y="1682"/>
                </a:lnTo>
                <a:lnTo>
                  <a:pt x="215" y="1674"/>
                </a:lnTo>
                <a:lnTo>
                  <a:pt x="183" y="1693"/>
                </a:lnTo>
                <a:lnTo>
                  <a:pt x="128" y="1711"/>
                </a:lnTo>
                <a:lnTo>
                  <a:pt x="122" y="1724"/>
                </a:lnTo>
                <a:lnTo>
                  <a:pt x="109" y="1737"/>
                </a:lnTo>
                <a:lnTo>
                  <a:pt x="100" y="1767"/>
                </a:lnTo>
                <a:lnTo>
                  <a:pt x="117" y="1776"/>
                </a:lnTo>
                <a:lnTo>
                  <a:pt x="141" y="1776"/>
                </a:lnTo>
                <a:lnTo>
                  <a:pt x="161" y="1763"/>
                </a:lnTo>
                <a:lnTo>
                  <a:pt x="170" y="1772"/>
                </a:lnTo>
                <a:lnTo>
                  <a:pt x="178" y="1804"/>
                </a:lnTo>
                <a:lnTo>
                  <a:pt x="181" y="1835"/>
                </a:lnTo>
                <a:lnTo>
                  <a:pt x="185" y="1854"/>
                </a:lnTo>
                <a:lnTo>
                  <a:pt x="215" y="1872"/>
                </a:lnTo>
                <a:lnTo>
                  <a:pt x="202" y="1883"/>
                </a:lnTo>
                <a:lnTo>
                  <a:pt x="117" y="1913"/>
                </a:lnTo>
                <a:lnTo>
                  <a:pt x="94" y="1865"/>
                </a:lnTo>
                <a:lnTo>
                  <a:pt x="54" y="1850"/>
                </a:lnTo>
                <a:lnTo>
                  <a:pt x="30" y="1846"/>
                </a:lnTo>
                <a:lnTo>
                  <a:pt x="9" y="1826"/>
                </a:lnTo>
                <a:lnTo>
                  <a:pt x="0" y="1833"/>
                </a:lnTo>
                <a:lnTo>
                  <a:pt x="11" y="1852"/>
                </a:lnTo>
                <a:lnTo>
                  <a:pt x="17" y="1876"/>
                </a:lnTo>
                <a:lnTo>
                  <a:pt x="63" y="1876"/>
                </a:lnTo>
                <a:lnTo>
                  <a:pt x="117" y="1880"/>
                </a:lnTo>
                <a:lnTo>
                  <a:pt x="161" y="1887"/>
                </a:lnTo>
                <a:lnTo>
                  <a:pt x="198" y="1891"/>
                </a:lnTo>
                <a:lnTo>
                  <a:pt x="226" y="1889"/>
                </a:lnTo>
                <a:lnTo>
                  <a:pt x="261" y="1900"/>
                </a:lnTo>
                <a:lnTo>
                  <a:pt x="296" y="1920"/>
                </a:lnTo>
                <a:lnTo>
                  <a:pt x="287" y="1957"/>
                </a:lnTo>
                <a:lnTo>
                  <a:pt x="276" y="1985"/>
                </a:lnTo>
                <a:lnTo>
                  <a:pt x="322" y="1983"/>
                </a:lnTo>
                <a:lnTo>
                  <a:pt x="357" y="1991"/>
                </a:lnTo>
                <a:lnTo>
                  <a:pt x="376" y="2002"/>
                </a:lnTo>
                <a:lnTo>
                  <a:pt x="361" y="2020"/>
                </a:lnTo>
                <a:lnTo>
                  <a:pt x="344" y="2041"/>
                </a:lnTo>
                <a:lnTo>
                  <a:pt x="309" y="2052"/>
                </a:lnTo>
                <a:lnTo>
                  <a:pt x="309" y="2063"/>
                </a:lnTo>
                <a:lnTo>
                  <a:pt x="344" y="2063"/>
                </a:lnTo>
                <a:lnTo>
                  <a:pt x="359" y="2072"/>
                </a:lnTo>
                <a:lnTo>
                  <a:pt x="366" y="2094"/>
                </a:lnTo>
                <a:lnTo>
                  <a:pt x="387" y="2087"/>
                </a:lnTo>
                <a:lnTo>
                  <a:pt x="405" y="2089"/>
                </a:lnTo>
                <a:lnTo>
                  <a:pt x="409" y="2076"/>
                </a:lnTo>
                <a:lnTo>
                  <a:pt x="407" y="2068"/>
                </a:lnTo>
                <a:lnTo>
                  <a:pt x="422" y="2076"/>
                </a:lnTo>
                <a:lnTo>
                  <a:pt x="433" y="2094"/>
                </a:lnTo>
                <a:lnTo>
                  <a:pt x="459" y="2094"/>
                </a:lnTo>
                <a:lnTo>
                  <a:pt x="503" y="2063"/>
                </a:lnTo>
                <a:lnTo>
                  <a:pt x="537" y="2018"/>
                </a:lnTo>
                <a:lnTo>
                  <a:pt x="555" y="2002"/>
                </a:lnTo>
                <a:lnTo>
                  <a:pt x="594" y="2018"/>
                </a:lnTo>
                <a:lnTo>
                  <a:pt x="614" y="2059"/>
                </a:lnTo>
                <a:lnTo>
                  <a:pt x="659" y="2072"/>
                </a:lnTo>
                <a:lnTo>
                  <a:pt x="683" y="2081"/>
                </a:lnTo>
                <a:lnTo>
                  <a:pt x="725" y="2068"/>
                </a:lnTo>
                <a:lnTo>
                  <a:pt x="753" y="2072"/>
                </a:lnTo>
                <a:lnTo>
                  <a:pt x="759" y="2100"/>
                </a:lnTo>
                <a:lnTo>
                  <a:pt x="753" y="2148"/>
                </a:lnTo>
                <a:lnTo>
                  <a:pt x="733" y="2181"/>
                </a:lnTo>
                <a:lnTo>
                  <a:pt x="742" y="2194"/>
                </a:lnTo>
                <a:lnTo>
                  <a:pt x="764" y="2194"/>
                </a:lnTo>
                <a:lnTo>
                  <a:pt x="779" y="2183"/>
                </a:lnTo>
                <a:lnTo>
                  <a:pt x="777" y="2159"/>
                </a:lnTo>
                <a:lnTo>
                  <a:pt x="799" y="2122"/>
                </a:lnTo>
                <a:lnTo>
                  <a:pt x="818" y="2059"/>
                </a:lnTo>
                <a:lnTo>
                  <a:pt x="840" y="2052"/>
                </a:lnTo>
                <a:lnTo>
                  <a:pt x="864" y="2020"/>
                </a:lnTo>
                <a:lnTo>
                  <a:pt x="873" y="1989"/>
                </a:lnTo>
                <a:lnTo>
                  <a:pt x="899" y="2000"/>
                </a:lnTo>
                <a:lnTo>
                  <a:pt x="918" y="1994"/>
                </a:lnTo>
                <a:lnTo>
                  <a:pt x="923" y="1950"/>
                </a:lnTo>
                <a:lnTo>
                  <a:pt x="955" y="1957"/>
                </a:lnTo>
                <a:lnTo>
                  <a:pt x="994" y="1965"/>
                </a:lnTo>
                <a:lnTo>
                  <a:pt x="1014" y="1957"/>
                </a:lnTo>
                <a:lnTo>
                  <a:pt x="1023" y="1915"/>
                </a:lnTo>
                <a:lnTo>
                  <a:pt x="1036" y="1911"/>
                </a:lnTo>
                <a:lnTo>
                  <a:pt x="1066" y="1896"/>
                </a:lnTo>
                <a:lnTo>
                  <a:pt x="1099" y="1872"/>
                </a:lnTo>
                <a:lnTo>
                  <a:pt x="1127" y="1878"/>
                </a:lnTo>
                <a:lnTo>
                  <a:pt x="1136" y="1902"/>
                </a:lnTo>
                <a:lnTo>
                  <a:pt x="1136" y="1915"/>
                </a:lnTo>
                <a:lnTo>
                  <a:pt x="1140" y="1920"/>
                </a:lnTo>
                <a:lnTo>
                  <a:pt x="1149" y="1874"/>
                </a:lnTo>
                <a:lnTo>
                  <a:pt x="1164" y="1854"/>
                </a:lnTo>
                <a:lnTo>
                  <a:pt x="1177" y="1863"/>
                </a:lnTo>
                <a:lnTo>
                  <a:pt x="1214" y="1898"/>
                </a:lnTo>
                <a:lnTo>
                  <a:pt x="1232" y="1898"/>
                </a:lnTo>
                <a:lnTo>
                  <a:pt x="1227" y="1887"/>
                </a:lnTo>
                <a:lnTo>
                  <a:pt x="1199" y="1848"/>
                </a:lnTo>
                <a:lnTo>
                  <a:pt x="1192" y="1828"/>
                </a:lnTo>
                <a:lnTo>
                  <a:pt x="1214" y="1796"/>
                </a:lnTo>
                <a:lnTo>
                  <a:pt x="1201" y="1782"/>
                </a:lnTo>
                <a:lnTo>
                  <a:pt x="1205" y="1769"/>
                </a:lnTo>
                <a:lnTo>
                  <a:pt x="1227" y="1750"/>
                </a:lnTo>
                <a:lnTo>
                  <a:pt x="1242" y="1737"/>
                </a:lnTo>
                <a:lnTo>
                  <a:pt x="1262" y="1743"/>
                </a:lnTo>
                <a:lnTo>
                  <a:pt x="1264" y="1713"/>
                </a:lnTo>
                <a:lnTo>
                  <a:pt x="1269" y="1704"/>
                </a:lnTo>
                <a:lnTo>
                  <a:pt x="1297" y="1711"/>
                </a:lnTo>
                <a:lnTo>
                  <a:pt x="1312" y="1735"/>
                </a:lnTo>
                <a:lnTo>
                  <a:pt x="1319" y="1752"/>
                </a:lnTo>
                <a:lnTo>
                  <a:pt x="1323" y="1761"/>
                </a:lnTo>
                <a:lnTo>
                  <a:pt x="1327" y="1739"/>
                </a:lnTo>
                <a:lnTo>
                  <a:pt x="1345" y="1715"/>
                </a:lnTo>
                <a:lnTo>
                  <a:pt x="1349" y="1698"/>
                </a:lnTo>
                <a:lnTo>
                  <a:pt x="1364" y="1682"/>
                </a:lnTo>
                <a:lnTo>
                  <a:pt x="1384" y="1691"/>
                </a:lnTo>
                <a:lnTo>
                  <a:pt x="1417" y="1682"/>
                </a:lnTo>
                <a:lnTo>
                  <a:pt x="1427" y="1689"/>
                </a:lnTo>
                <a:lnTo>
                  <a:pt x="1423" y="1715"/>
                </a:lnTo>
                <a:lnTo>
                  <a:pt x="1408" y="1750"/>
                </a:lnTo>
                <a:lnTo>
                  <a:pt x="1414" y="1759"/>
                </a:lnTo>
                <a:lnTo>
                  <a:pt x="1427" y="1761"/>
                </a:lnTo>
                <a:lnTo>
                  <a:pt x="1447" y="1767"/>
                </a:lnTo>
                <a:lnTo>
                  <a:pt x="1456" y="1759"/>
                </a:lnTo>
                <a:lnTo>
                  <a:pt x="1447" y="1735"/>
                </a:lnTo>
                <a:lnTo>
                  <a:pt x="1456" y="1693"/>
                </a:lnTo>
                <a:lnTo>
                  <a:pt x="1473" y="1687"/>
                </a:lnTo>
                <a:lnTo>
                  <a:pt x="1486" y="1698"/>
                </a:lnTo>
                <a:lnTo>
                  <a:pt x="1493" y="1687"/>
                </a:lnTo>
                <a:lnTo>
                  <a:pt x="1497" y="1676"/>
                </a:lnTo>
                <a:lnTo>
                  <a:pt x="1519" y="1682"/>
                </a:lnTo>
                <a:lnTo>
                  <a:pt x="1527" y="1702"/>
                </a:lnTo>
                <a:lnTo>
                  <a:pt x="1534" y="1719"/>
                </a:lnTo>
                <a:lnTo>
                  <a:pt x="1547" y="1715"/>
                </a:lnTo>
                <a:lnTo>
                  <a:pt x="1536" y="1689"/>
                </a:lnTo>
                <a:lnTo>
                  <a:pt x="1538" y="1674"/>
                </a:lnTo>
                <a:lnTo>
                  <a:pt x="1560" y="1678"/>
                </a:lnTo>
                <a:lnTo>
                  <a:pt x="1591" y="1667"/>
                </a:lnTo>
                <a:lnTo>
                  <a:pt x="1632" y="1628"/>
                </a:lnTo>
                <a:lnTo>
                  <a:pt x="1641" y="1648"/>
                </a:lnTo>
                <a:lnTo>
                  <a:pt x="1621" y="1676"/>
                </a:lnTo>
                <a:lnTo>
                  <a:pt x="1612" y="1700"/>
                </a:lnTo>
                <a:lnTo>
                  <a:pt x="1630" y="1708"/>
                </a:lnTo>
                <a:lnTo>
                  <a:pt x="1643" y="1695"/>
                </a:lnTo>
                <a:lnTo>
                  <a:pt x="1662" y="1693"/>
                </a:lnTo>
                <a:lnTo>
                  <a:pt x="1678" y="1691"/>
                </a:lnTo>
                <a:lnTo>
                  <a:pt x="1686" y="1667"/>
                </a:lnTo>
                <a:lnTo>
                  <a:pt x="1710" y="1637"/>
                </a:lnTo>
                <a:lnTo>
                  <a:pt x="1730" y="1628"/>
                </a:lnTo>
                <a:lnTo>
                  <a:pt x="1767" y="1665"/>
                </a:lnTo>
                <a:lnTo>
                  <a:pt x="1769" y="1654"/>
                </a:lnTo>
                <a:lnTo>
                  <a:pt x="1762" y="1628"/>
                </a:lnTo>
                <a:lnTo>
                  <a:pt x="1780" y="1595"/>
                </a:lnTo>
                <a:lnTo>
                  <a:pt x="1793" y="1591"/>
                </a:lnTo>
                <a:lnTo>
                  <a:pt x="1797" y="1613"/>
                </a:lnTo>
                <a:lnTo>
                  <a:pt x="1815" y="1608"/>
                </a:lnTo>
                <a:lnTo>
                  <a:pt x="1819" y="1591"/>
                </a:lnTo>
                <a:lnTo>
                  <a:pt x="1839" y="1595"/>
                </a:lnTo>
                <a:lnTo>
                  <a:pt x="1847" y="1619"/>
                </a:lnTo>
                <a:lnTo>
                  <a:pt x="1850" y="1645"/>
                </a:lnTo>
                <a:lnTo>
                  <a:pt x="1863" y="1632"/>
                </a:lnTo>
                <a:lnTo>
                  <a:pt x="1858" y="1615"/>
                </a:lnTo>
                <a:lnTo>
                  <a:pt x="1867" y="1589"/>
                </a:lnTo>
                <a:lnTo>
                  <a:pt x="1891" y="1582"/>
                </a:lnTo>
                <a:lnTo>
                  <a:pt x="1904" y="1591"/>
                </a:lnTo>
                <a:lnTo>
                  <a:pt x="1913" y="1582"/>
                </a:lnTo>
                <a:lnTo>
                  <a:pt x="1915" y="1582"/>
                </a:lnTo>
                <a:lnTo>
                  <a:pt x="1923" y="1582"/>
                </a:lnTo>
                <a:lnTo>
                  <a:pt x="1943" y="1580"/>
                </a:lnTo>
                <a:lnTo>
                  <a:pt x="1954" y="1571"/>
                </a:lnTo>
                <a:lnTo>
                  <a:pt x="1982" y="1587"/>
                </a:lnTo>
                <a:lnTo>
                  <a:pt x="1991" y="1602"/>
                </a:lnTo>
                <a:lnTo>
                  <a:pt x="1976" y="1632"/>
                </a:lnTo>
                <a:lnTo>
                  <a:pt x="1969" y="1654"/>
                </a:lnTo>
                <a:lnTo>
                  <a:pt x="1995" y="1650"/>
                </a:lnTo>
                <a:lnTo>
                  <a:pt x="2006" y="1650"/>
                </a:lnTo>
                <a:lnTo>
                  <a:pt x="2013" y="1619"/>
                </a:lnTo>
                <a:lnTo>
                  <a:pt x="2024" y="1617"/>
                </a:lnTo>
                <a:lnTo>
                  <a:pt x="2039" y="1656"/>
                </a:lnTo>
                <a:lnTo>
                  <a:pt x="2052" y="1654"/>
                </a:lnTo>
                <a:lnTo>
                  <a:pt x="2043" y="1630"/>
                </a:lnTo>
                <a:lnTo>
                  <a:pt x="2058" y="1624"/>
                </a:lnTo>
                <a:lnTo>
                  <a:pt x="2082" y="1641"/>
                </a:lnTo>
                <a:lnTo>
                  <a:pt x="2082" y="1656"/>
                </a:lnTo>
                <a:lnTo>
                  <a:pt x="2087" y="1676"/>
                </a:lnTo>
                <a:lnTo>
                  <a:pt x="2091" y="1702"/>
                </a:lnTo>
                <a:lnTo>
                  <a:pt x="2100" y="1722"/>
                </a:lnTo>
                <a:lnTo>
                  <a:pt x="2124" y="1715"/>
                </a:lnTo>
                <a:lnTo>
                  <a:pt x="2167" y="1704"/>
                </a:lnTo>
                <a:lnTo>
                  <a:pt x="2180" y="1711"/>
                </a:lnTo>
                <a:lnTo>
                  <a:pt x="2193" y="1715"/>
                </a:lnTo>
                <a:lnTo>
                  <a:pt x="2211" y="1698"/>
                </a:lnTo>
                <a:lnTo>
                  <a:pt x="2228" y="1665"/>
                </a:lnTo>
                <a:lnTo>
                  <a:pt x="2254" y="1654"/>
                </a:lnTo>
                <a:lnTo>
                  <a:pt x="2283" y="1656"/>
                </a:lnTo>
                <a:lnTo>
                  <a:pt x="2304" y="1650"/>
                </a:lnTo>
                <a:lnTo>
                  <a:pt x="2300" y="1624"/>
                </a:lnTo>
                <a:lnTo>
                  <a:pt x="2315" y="1580"/>
                </a:lnTo>
                <a:lnTo>
                  <a:pt x="2328" y="1576"/>
                </a:lnTo>
                <a:lnTo>
                  <a:pt x="2352" y="1580"/>
                </a:lnTo>
                <a:lnTo>
                  <a:pt x="2341" y="1595"/>
                </a:lnTo>
                <a:lnTo>
                  <a:pt x="2339" y="1611"/>
                </a:lnTo>
                <a:lnTo>
                  <a:pt x="2365" y="1608"/>
                </a:lnTo>
                <a:lnTo>
                  <a:pt x="2387" y="1600"/>
                </a:lnTo>
                <a:lnTo>
                  <a:pt x="2407" y="1595"/>
                </a:lnTo>
                <a:lnTo>
                  <a:pt x="2385" y="1624"/>
                </a:lnTo>
                <a:lnTo>
                  <a:pt x="2374" y="1650"/>
                </a:lnTo>
                <a:lnTo>
                  <a:pt x="2389" y="1671"/>
                </a:lnTo>
                <a:lnTo>
                  <a:pt x="2407" y="1667"/>
                </a:lnTo>
                <a:lnTo>
                  <a:pt x="2415" y="1656"/>
                </a:lnTo>
                <a:lnTo>
                  <a:pt x="2426" y="1678"/>
                </a:lnTo>
                <a:lnTo>
                  <a:pt x="2437" y="1706"/>
                </a:lnTo>
                <a:lnTo>
                  <a:pt x="2444" y="1728"/>
                </a:lnTo>
                <a:lnTo>
                  <a:pt x="2463" y="1713"/>
                </a:lnTo>
                <a:lnTo>
                  <a:pt x="2478" y="1708"/>
                </a:lnTo>
                <a:lnTo>
                  <a:pt x="2507" y="1715"/>
                </a:lnTo>
                <a:lnTo>
                  <a:pt x="2526" y="1711"/>
                </a:lnTo>
                <a:lnTo>
                  <a:pt x="2541" y="1717"/>
                </a:lnTo>
                <a:lnTo>
                  <a:pt x="2574" y="1724"/>
                </a:lnTo>
                <a:lnTo>
                  <a:pt x="2611" y="1724"/>
                </a:lnTo>
                <a:lnTo>
                  <a:pt x="2639" y="1739"/>
                </a:lnTo>
                <a:lnTo>
                  <a:pt x="2657" y="1750"/>
                </a:lnTo>
                <a:lnTo>
                  <a:pt x="2685" y="1748"/>
                </a:lnTo>
                <a:lnTo>
                  <a:pt x="2698" y="1750"/>
                </a:lnTo>
                <a:lnTo>
                  <a:pt x="2718" y="1767"/>
                </a:lnTo>
                <a:lnTo>
                  <a:pt x="2739" y="1776"/>
                </a:lnTo>
                <a:lnTo>
                  <a:pt x="2757" y="1776"/>
                </a:lnTo>
                <a:lnTo>
                  <a:pt x="2776" y="1756"/>
                </a:lnTo>
                <a:lnTo>
                  <a:pt x="2805" y="1735"/>
                </a:lnTo>
                <a:lnTo>
                  <a:pt x="2905" y="1423"/>
                </a:lnTo>
              </a:path>
            </a:pathLst>
          </a:custGeom>
          <a:gradFill rotWithShape="0">
            <a:gsLst>
              <a:gs pos="0">
                <a:srgbClr val="618FFD"/>
              </a:gs>
              <a:gs pos="100000">
                <a:srgbClr val="618FFD">
                  <a:gamma/>
                  <a:shade val="60000"/>
                  <a:invGamma/>
                </a:srgbClr>
              </a:gs>
            </a:gsLst>
            <a:lin ang="5400000" scaled="1"/>
          </a:gra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330" name="Freeform 154"/>
          <p:cNvSpPr>
            <a:spLocks/>
          </p:cNvSpPr>
          <p:nvPr/>
        </p:nvSpPr>
        <p:spPr bwMode="auto">
          <a:xfrm>
            <a:off x="6534150" y="3325813"/>
            <a:ext cx="1273175" cy="1295400"/>
          </a:xfrm>
          <a:custGeom>
            <a:avLst/>
            <a:gdLst/>
            <a:ahLst/>
            <a:cxnLst>
              <a:cxn ang="0">
                <a:pos x="713" y="1053"/>
              </a:cxn>
              <a:cxn ang="0">
                <a:pos x="799" y="987"/>
              </a:cxn>
              <a:cxn ang="0">
                <a:pos x="896" y="922"/>
              </a:cxn>
              <a:cxn ang="0">
                <a:pos x="916" y="923"/>
              </a:cxn>
              <a:cxn ang="0">
                <a:pos x="829" y="954"/>
              </a:cxn>
              <a:cxn ang="0">
                <a:pos x="783" y="964"/>
              </a:cxn>
              <a:cxn ang="0">
                <a:pos x="722" y="990"/>
              </a:cxn>
              <a:cxn ang="0">
                <a:pos x="670" y="1014"/>
              </a:cxn>
              <a:cxn ang="0">
                <a:pos x="629" y="1005"/>
              </a:cxn>
              <a:cxn ang="0">
                <a:pos x="656" y="941"/>
              </a:cxn>
              <a:cxn ang="0">
                <a:pos x="680" y="928"/>
              </a:cxn>
              <a:cxn ang="0">
                <a:pos x="744" y="872"/>
              </a:cxn>
              <a:cxn ang="0">
                <a:pos x="847" y="782"/>
              </a:cxn>
              <a:cxn ang="0">
                <a:pos x="794" y="784"/>
              </a:cxn>
              <a:cxn ang="0">
                <a:pos x="724" y="825"/>
              </a:cxn>
              <a:cxn ang="0">
                <a:pos x="699" y="853"/>
              </a:cxn>
              <a:cxn ang="0">
                <a:pos x="637" y="915"/>
              </a:cxn>
              <a:cxn ang="0">
                <a:pos x="607" y="914"/>
              </a:cxn>
              <a:cxn ang="0">
                <a:pos x="574" y="975"/>
              </a:cxn>
              <a:cxn ang="0">
                <a:pos x="547" y="937"/>
              </a:cxn>
              <a:cxn ang="0">
                <a:pos x="542" y="875"/>
              </a:cxn>
              <a:cxn ang="0">
                <a:pos x="545" y="818"/>
              </a:cxn>
              <a:cxn ang="0">
                <a:pos x="582" y="800"/>
              </a:cxn>
              <a:cxn ang="0">
                <a:pos x="572" y="765"/>
              </a:cxn>
              <a:cxn ang="0">
                <a:pos x="528" y="790"/>
              </a:cxn>
              <a:cxn ang="0">
                <a:pos x="498" y="777"/>
              </a:cxn>
              <a:cxn ang="0">
                <a:pos x="483" y="801"/>
              </a:cxn>
              <a:cxn ang="0">
                <a:pos x="487" y="855"/>
              </a:cxn>
              <a:cxn ang="0">
                <a:pos x="462" y="821"/>
              </a:cxn>
              <a:cxn ang="0">
                <a:pos x="469" y="769"/>
              </a:cxn>
              <a:cxn ang="0">
                <a:pos x="468" y="727"/>
              </a:cxn>
              <a:cxn ang="0">
                <a:pos x="462" y="717"/>
              </a:cxn>
              <a:cxn ang="0">
                <a:pos x="425" y="760"/>
              </a:cxn>
              <a:cxn ang="0">
                <a:pos x="385" y="693"/>
              </a:cxn>
              <a:cxn ang="0">
                <a:pos x="360" y="681"/>
              </a:cxn>
              <a:cxn ang="0">
                <a:pos x="373" y="634"/>
              </a:cxn>
              <a:cxn ang="0">
                <a:pos x="447" y="596"/>
              </a:cxn>
              <a:cxn ang="0">
                <a:pos x="536" y="578"/>
              </a:cxn>
              <a:cxn ang="0">
                <a:pos x="597" y="537"/>
              </a:cxn>
              <a:cxn ang="0">
                <a:pos x="514" y="508"/>
              </a:cxn>
              <a:cxn ang="0">
                <a:pos x="543" y="452"/>
              </a:cxn>
              <a:cxn ang="0">
                <a:pos x="377" y="555"/>
              </a:cxn>
              <a:cxn ang="0">
                <a:pos x="369" y="520"/>
              </a:cxn>
              <a:cxn ang="0">
                <a:pos x="324" y="478"/>
              </a:cxn>
              <a:cxn ang="0">
                <a:pos x="291" y="556"/>
              </a:cxn>
              <a:cxn ang="0">
                <a:pos x="258" y="473"/>
              </a:cxn>
              <a:cxn ang="0">
                <a:pos x="362" y="289"/>
              </a:cxn>
              <a:cxn ang="0">
                <a:pos x="394" y="173"/>
              </a:cxn>
              <a:cxn ang="0">
                <a:pos x="307" y="211"/>
              </a:cxn>
              <a:cxn ang="0">
                <a:pos x="221" y="162"/>
              </a:cxn>
              <a:cxn ang="0">
                <a:pos x="233" y="79"/>
              </a:cxn>
              <a:cxn ang="0">
                <a:pos x="234" y="34"/>
              </a:cxn>
              <a:cxn ang="0">
                <a:pos x="70" y="92"/>
              </a:cxn>
              <a:cxn ang="0">
                <a:pos x="25" y="248"/>
              </a:cxn>
              <a:cxn ang="0">
                <a:pos x="127" y="413"/>
              </a:cxn>
              <a:cxn ang="0">
                <a:pos x="188" y="573"/>
              </a:cxn>
              <a:cxn ang="0">
                <a:pos x="253" y="724"/>
              </a:cxn>
              <a:cxn ang="0">
                <a:pos x="305" y="763"/>
              </a:cxn>
              <a:cxn ang="0">
                <a:pos x="368" y="848"/>
              </a:cxn>
              <a:cxn ang="0">
                <a:pos x="411" y="922"/>
              </a:cxn>
              <a:cxn ang="0">
                <a:pos x="462" y="994"/>
              </a:cxn>
              <a:cxn ang="0">
                <a:pos x="453" y="1053"/>
              </a:cxn>
            </a:cxnLst>
            <a:rect l="0" t="0" r="r" b="b"/>
            <a:pathLst>
              <a:path w="958" h="1097">
                <a:moveTo>
                  <a:pt x="606" y="1096"/>
                </a:moveTo>
                <a:lnTo>
                  <a:pt x="615" y="1086"/>
                </a:lnTo>
                <a:lnTo>
                  <a:pt x="615" y="1079"/>
                </a:lnTo>
                <a:lnTo>
                  <a:pt x="613" y="1078"/>
                </a:lnTo>
                <a:lnTo>
                  <a:pt x="611" y="1070"/>
                </a:lnTo>
                <a:lnTo>
                  <a:pt x="616" y="1071"/>
                </a:lnTo>
                <a:lnTo>
                  <a:pt x="605" y="1064"/>
                </a:lnTo>
                <a:lnTo>
                  <a:pt x="620" y="1049"/>
                </a:lnTo>
                <a:lnTo>
                  <a:pt x="594" y="1057"/>
                </a:lnTo>
                <a:lnTo>
                  <a:pt x="584" y="1049"/>
                </a:lnTo>
                <a:lnTo>
                  <a:pt x="586" y="1030"/>
                </a:lnTo>
                <a:lnTo>
                  <a:pt x="604" y="1028"/>
                </a:lnTo>
                <a:lnTo>
                  <a:pt x="626" y="1047"/>
                </a:lnTo>
                <a:lnTo>
                  <a:pt x="624" y="1066"/>
                </a:lnTo>
                <a:lnTo>
                  <a:pt x="636" y="1048"/>
                </a:lnTo>
                <a:lnTo>
                  <a:pt x="638" y="1069"/>
                </a:lnTo>
                <a:lnTo>
                  <a:pt x="657" y="1060"/>
                </a:lnTo>
                <a:lnTo>
                  <a:pt x="659" y="1075"/>
                </a:lnTo>
                <a:lnTo>
                  <a:pt x="665" y="1072"/>
                </a:lnTo>
                <a:lnTo>
                  <a:pt x="671" y="1093"/>
                </a:lnTo>
                <a:lnTo>
                  <a:pt x="670" y="1055"/>
                </a:lnTo>
                <a:lnTo>
                  <a:pt x="679" y="1064"/>
                </a:lnTo>
                <a:lnTo>
                  <a:pt x="682" y="1056"/>
                </a:lnTo>
                <a:lnTo>
                  <a:pt x="697" y="1089"/>
                </a:lnTo>
                <a:lnTo>
                  <a:pt x="699" y="1066"/>
                </a:lnTo>
                <a:lnTo>
                  <a:pt x="713" y="1075"/>
                </a:lnTo>
                <a:lnTo>
                  <a:pt x="704" y="1060"/>
                </a:lnTo>
                <a:lnTo>
                  <a:pt x="713" y="1053"/>
                </a:lnTo>
                <a:lnTo>
                  <a:pt x="726" y="1053"/>
                </a:lnTo>
                <a:lnTo>
                  <a:pt x="720" y="1041"/>
                </a:lnTo>
                <a:lnTo>
                  <a:pt x="702" y="1047"/>
                </a:lnTo>
                <a:lnTo>
                  <a:pt x="705" y="1029"/>
                </a:lnTo>
                <a:lnTo>
                  <a:pt x="726" y="1023"/>
                </a:lnTo>
                <a:lnTo>
                  <a:pt x="730" y="1030"/>
                </a:lnTo>
                <a:lnTo>
                  <a:pt x="726" y="1044"/>
                </a:lnTo>
                <a:lnTo>
                  <a:pt x="728" y="1059"/>
                </a:lnTo>
                <a:lnTo>
                  <a:pt x="728" y="1044"/>
                </a:lnTo>
                <a:lnTo>
                  <a:pt x="733" y="1031"/>
                </a:lnTo>
                <a:lnTo>
                  <a:pt x="742" y="1022"/>
                </a:lnTo>
                <a:lnTo>
                  <a:pt x="754" y="1016"/>
                </a:lnTo>
                <a:lnTo>
                  <a:pt x="760" y="1017"/>
                </a:lnTo>
                <a:lnTo>
                  <a:pt x="767" y="1025"/>
                </a:lnTo>
                <a:lnTo>
                  <a:pt x="771" y="1034"/>
                </a:lnTo>
                <a:lnTo>
                  <a:pt x="769" y="1022"/>
                </a:lnTo>
                <a:lnTo>
                  <a:pt x="767" y="1014"/>
                </a:lnTo>
                <a:lnTo>
                  <a:pt x="775" y="1012"/>
                </a:lnTo>
                <a:lnTo>
                  <a:pt x="795" y="1011"/>
                </a:lnTo>
                <a:lnTo>
                  <a:pt x="784" y="1009"/>
                </a:lnTo>
                <a:lnTo>
                  <a:pt x="786" y="1005"/>
                </a:lnTo>
                <a:lnTo>
                  <a:pt x="780" y="1004"/>
                </a:lnTo>
                <a:lnTo>
                  <a:pt x="782" y="1000"/>
                </a:lnTo>
                <a:lnTo>
                  <a:pt x="758" y="1004"/>
                </a:lnTo>
                <a:lnTo>
                  <a:pt x="769" y="985"/>
                </a:lnTo>
                <a:lnTo>
                  <a:pt x="791" y="979"/>
                </a:lnTo>
                <a:lnTo>
                  <a:pt x="797" y="985"/>
                </a:lnTo>
                <a:lnTo>
                  <a:pt x="799" y="987"/>
                </a:lnTo>
                <a:lnTo>
                  <a:pt x="798" y="979"/>
                </a:lnTo>
                <a:lnTo>
                  <a:pt x="803" y="978"/>
                </a:lnTo>
                <a:lnTo>
                  <a:pt x="806" y="976"/>
                </a:lnTo>
                <a:lnTo>
                  <a:pt x="812" y="989"/>
                </a:lnTo>
                <a:lnTo>
                  <a:pt x="815" y="989"/>
                </a:lnTo>
                <a:lnTo>
                  <a:pt x="812" y="987"/>
                </a:lnTo>
                <a:lnTo>
                  <a:pt x="811" y="981"/>
                </a:lnTo>
                <a:lnTo>
                  <a:pt x="814" y="975"/>
                </a:lnTo>
                <a:lnTo>
                  <a:pt x="824" y="974"/>
                </a:lnTo>
                <a:lnTo>
                  <a:pt x="817" y="970"/>
                </a:lnTo>
                <a:lnTo>
                  <a:pt x="815" y="967"/>
                </a:lnTo>
                <a:lnTo>
                  <a:pt x="833" y="972"/>
                </a:lnTo>
                <a:lnTo>
                  <a:pt x="838" y="975"/>
                </a:lnTo>
                <a:lnTo>
                  <a:pt x="841" y="985"/>
                </a:lnTo>
                <a:lnTo>
                  <a:pt x="841" y="973"/>
                </a:lnTo>
                <a:lnTo>
                  <a:pt x="850" y="965"/>
                </a:lnTo>
                <a:lnTo>
                  <a:pt x="848" y="960"/>
                </a:lnTo>
                <a:lnTo>
                  <a:pt x="854" y="944"/>
                </a:lnTo>
                <a:lnTo>
                  <a:pt x="868" y="943"/>
                </a:lnTo>
                <a:lnTo>
                  <a:pt x="871" y="948"/>
                </a:lnTo>
                <a:lnTo>
                  <a:pt x="879" y="953"/>
                </a:lnTo>
                <a:lnTo>
                  <a:pt x="881" y="951"/>
                </a:lnTo>
                <a:lnTo>
                  <a:pt x="872" y="946"/>
                </a:lnTo>
                <a:lnTo>
                  <a:pt x="870" y="939"/>
                </a:lnTo>
                <a:lnTo>
                  <a:pt x="873" y="938"/>
                </a:lnTo>
                <a:lnTo>
                  <a:pt x="871" y="934"/>
                </a:lnTo>
                <a:lnTo>
                  <a:pt x="876" y="929"/>
                </a:lnTo>
                <a:lnTo>
                  <a:pt x="896" y="922"/>
                </a:lnTo>
                <a:lnTo>
                  <a:pt x="903" y="928"/>
                </a:lnTo>
                <a:lnTo>
                  <a:pt x="905" y="926"/>
                </a:lnTo>
                <a:lnTo>
                  <a:pt x="901" y="923"/>
                </a:lnTo>
                <a:lnTo>
                  <a:pt x="920" y="929"/>
                </a:lnTo>
                <a:lnTo>
                  <a:pt x="922" y="927"/>
                </a:lnTo>
                <a:lnTo>
                  <a:pt x="921" y="925"/>
                </a:lnTo>
                <a:lnTo>
                  <a:pt x="924" y="926"/>
                </a:lnTo>
                <a:lnTo>
                  <a:pt x="923" y="927"/>
                </a:lnTo>
                <a:lnTo>
                  <a:pt x="928" y="931"/>
                </a:lnTo>
                <a:lnTo>
                  <a:pt x="931" y="933"/>
                </a:lnTo>
                <a:lnTo>
                  <a:pt x="935" y="932"/>
                </a:lnTo>
                <a:lnTo>
                  <a:pt x="937" y="935"/>
                </a:lnTo>
                <a:lnTo>
                  <a:pt x="939" y="936"/>
                </a:lnTo>
                <a:lnTo>
                  <a:pt x="941" y="935"/>
                </a:lnTo>
                <a:lnTo>
                  <a:pt x="942" y="939"/>
                </a:lnTo>
                <a:lnTo>
                  <a:pt x="945" y="939"/>
                </a:lnTo>
                <a:lnTo>
                  <a:pt x="945" y="936"/>
                </a:lnTo>
                <a:lnTo>
                  <a:pt x="947" y="937"/>
                </a:lnTo>
                <a:lnTo>
                  <a:pt x="951" y="943"/>
                </a:lnTo>
                <a:lnTo>
                  <a:pt x="953" y="945"/>
                </a:lnTo>
                <a:lnTo>
                  <a:pt x="953" y="942"/>
                </a:lnTo>
                <a:lnTo>
                  <a:pt x="957" y="943"/>
                </a:lnTo>
                <a:lnTo>
                  <a:pt x="948" y="936"/>
                </a:lnTo>
                <a:lnTo>
                  <a:pt x="956" y="934"/>
                </a:lnTo>
                <a:lnTo>
                  <a:pt x="946" y="934"/>
                </a:lnTo>
                <a:lnTo>
                  <a:pt x="927" y="929"/>
                </a:lnTo>
                <a:lnTo>
                  <a:pt x="925" y="923"/>
                </a:lnTo>
                <a:lnTo>
                  <a:pt x="916" y="923"/>
                </a:lnTo>
                <a:lnTo>
                  <a:pt x="925" y="922"/>
                </a:lnTo>
                <a:lnTo>
                  <a:pt x="923" y="921"/>
                </a:lnTo>
                <a:lnTo>
                  <a:pt x="920" y="920"/>
                </a:lnTo>
                <a:lnTo>
                  <a:pt x="925" y="908"/>
                </a:lnTo>
                <a:lnTo>
                  <a:pt x="923" y="904"/>
                </a:lnTo>
                <a:lnTo>
                  <a:pt x="922" y="912"/>
                </a:lnTo>
                <a:lnTo>
                  <a:pt x="919" y="917"/>
                </a:lnTo>
                <a:lnTo>
                  <a:pt x="917" y="917"/>
                </a:lnTo>
                <a:lnTo>
                  <a:pt x="911" y="916"/>
                </a:lnTo>
                <a:lnTo>
                  <a:pt x="908" y="916"/>
                </a:lnTo>
                <a:lnTo>
                  <a:pt x="900" y="918"/>
                </a:lnTo>
                <a:lnTo>
                  <a:pt x="911" y="910"/>
                </a:lnTo>
                <a:lnTo>
                  <a:pt x="897" y="910"/>
                </a:lnTo>
                <a:lnTo>
                  <a:pt x="887" y="913"/>
                </a:lnTo>
                <a:lnTo>
                  <a:pt x="877" y="922"/>
                </a:lnTo>
                <a:lnTo>
                  <a:pt x="876" y="921"/>
                </a:lnTo>
                <a:lnTo>
                  <a:pt x="874" y="912"/>
                </a:lnTo>
                <a:lnTo>
                  <a:pt x="872" y="912"/>
                </a:lnTo>
                <a:lnTo>
                  <a:pt x="874" y="922"/>
                </a:lnTo>
                <a:lnTo>
                  <a:pt x="869" y="922"/>
                </a:lnTo>
                <a:lnTo>
                  <a:pt x="858" y="926"/>
                </a:lnTo>
                <a:lnTo>
                  <a:pt x="850" y="922"/>
                </a:lnTo>
                <a:lnTo>
                  <a:pt x="846" y="914"/>
                </a:lnTo>
                <a:lnTo>
                  <a:pt x="832" y="919"/>
                </a:lnTo>
                <a:lnTo>
                  <a:pt x="830" y="945"/>
                </a:lnTo>
                <a:lnTo>
                  <a:pt x="838" y="946"/>
                </a:lnTo>
                <a:lnTo>
                  <a:pt x="831" y="948"/>
                </a:lnTo>
                <a:lnTo>
                  <a:pt x="829" y="954"/>
                </a:lnTo>
                <a:lnTo>
                  <a:pt x="826" y="952"/>
                </a:lnTo>
                <a:lnTo>
                  <a:pt x="821" y="940"/>
                </a:lnTo>
                <a:lnTo>
                  <a:pt x="821" y="931"/>
                </a:lnTo>
                <a:lnTo>
                  <a:pt x="828" y="921"/>
                </a:lnTo>
                <a:lnTo>
                  <a:pt x="831" y="912"/>
                </a:lnTo>
                <a:lnTo>
                  <a:pt x="833" y="900"/>
                </a:lnTo>
                <a:lnTo>
                  <a:pt x="830" y="903"/>
                </a:lnTo>
                <a:lnTo>
                  <a:pt x="830" y="913"/>
                </a:lnTo>
                <a:lnTo>
                  <a:pt x="828" y="920"/>
                </a:lnTo>
                <a:lnTo>
                  <a:pt x="821" y="924"/>
                </a:lnTo>
                <a:lnTo>
                  <a:pt x="813" y="926"/>
                </a:lnTo>
                <a:lnTo>
                  <a:pt x="807" y="925"/>
                </a:lnTo>
                <a:lnTo>
                  <a:pt x="802" y="926"/>
                </a:lnTo>
                <a:lnTo>
                  <a:pt x="799" y="924"/>
                </a:lnTo>
                <a:lnTo>
                  <a:pt x="795" y="925"/>
                </a:lnTo>
                <a:lnTo>
                  <a:pt x="792" y="928"/>
                </a:lnTo>
                <a:lnTo>
                  <a:pt x="790" y="929"/>
                </a:lnTo>
                <a:lnTo>
                  <a:pt x="787" y="923"/>
                </a:lnTo>
                <a:lnTo>
                  <a:pt x="789" y="914"/>
                </a:lnTo>
                <a:lnTo>
                  <a:pt x="787" y="920"/>
                </a:lnTo>
                <a:lnTo>
                  <a:pt x="786" y="924"/>
                </a:lnTo>
                <a:lnTo>
                  <a:pt x="781" y="923"/>
                </a:lnTo>
                <a:lnTo>
                  <a:pt x="783" y="929"/>
                </a:lnTo>
                <a:lnTo>
                  <a:pt x="784" y="933"/>
                </a:lnTo>
                <a:lnTo>
                  <a:pt x="781" y="940"/>
                </a:lnTo>
                <a:lnTo>
                  <a:pt x="779" y="944"/>
                </a:lnTo>
                <a:lnTo>
                  <a:pt x="780" y="955"/>
                </a:lnTo>
                <a:lnTo>
                  <a:pt x="783" y="964"/>
                </a:lnTo>
                <a:lnTo>
                  <a:pt x="781" y="964"/>
                </a:lnTo>
                <a:lnTo>
                  <a:pt x="777" y="963"/>
                </a:lnTo>
                <a:lnTo>
                  <a:pt x="772" y="967"/>
                </a:lnTo>
                <a:lnTo>
                  <a:pt x="766" y="967"/>
                </a:lnTo>
                <a:lnTo>
                  <a:pt x="764" y="966"/>
                </a:lnTo>
                <a:lnTo>
                  <a:pt x="763" y="963"/>
                </a:lnTo>
                <a:lnTo>
                  <a:pt x="767" y="958"/>
                </a:lnTo>
                <a:lnTo>
                  <a:pt x="761" y="960"/>
                </a:lnTo>
                <a:lnTo>
                  <a:pt x="758" y="958"/>
                </a:lnTo>
                <a:lnTo>
                  <a:pt x="743" y="963"/>
                </a:lnTo>
                <a:lnTo>
                  <a:pt x="744" y="959"/>
                </a:lnTo>
                <a:lnTo>
                  <a:pt x="747" y="956"/>
                </a:lnTo>
                <a:lnTo>
                  <a:pt x="747" y="953"/>
                </a:lnTo>
                <a:lnTo>
                  <a:pt x="754" y="946"/>
                </a:lnTo>
                <a:lnTo>
                  <a:pt x="748" y="950"/>
                </a:lnTo>
                <a:lnTo>
                  <a:pt x="744" y="954"/>
                </a:lnTo>
                <a:lnTo>
                  <a:pt x="741" y="953"/>
                </a:lnTo>
                <a:lnTo>
                  <a:pt x="742" y="958"/>
                </a:lnTo>
                <a:lnTo>
                  <a:pt x="737" y="961"/>
                </a:lnTo>
                <a:lnTo>
                  <a:pt x="736" y="959"/>
                </a:lnTo>
                <a:lnTo>
                  <a:pt x="736" y="963"/>
                </a:lnTo>
                <a:lnTo>
                  <a:pt x="734" y="964"/>
                </a:lnTo>
                <a:lnTo>
                  <a:pt x="731" y="963"/>
                </a:lnTo>
                <a:lnTo>
                  <a:pt x="731" y="964"/>
                </a:lnTo>
                <a:lnTo>
                  <a:pt x="732" y="967"/>
                </a:lnTo>
                <a:lnTo>
                  <a:pt x="728" y="971"/>
                </a:lnTo>
                <a:lnTo>
                  <a:pt x="730" y="981"/>
                </a:lnTo>
                <a:lnTo>
                  <a:pt x="722" y="990"/>
                </a:lnTo>
                <a:lnTo>
                  <a:pt x="711" y="994"/>
                </a:lnTo>
                <a:lnTo>
                  <a:pt x="710" y="992"/>
                </a:lnTo>
                <a:lnTo>
                  <a:pt x="712" y="984"/>
                </a:lnTo>
                <a:lnTo>
                  <a:pt x="709" y="974"/>
                </a:lnTo>
                <a:lnTo>
                  <a:pt x="711" y="982"/>
                </a:lnTo>
                <a:lnTo>
                  <a:pt x="710" y="988"/>
                </a:lnTo>
                <a:lnTo>
                  <a:pt x="704" y="993"/>
                </a:lnTo>
                <a:lnTo>
                  <a:pt x="697" y="995"/>
                </a:lnTo>
                <a:lnTo>
                  <a:pt x="694" y="997"/>
                </a:lnTo>
                <a:lnTo>
                  <a:pt x="692" y="996"/>
                </a:lnTo>
                <a:lnTo>
                  <a:pt x="691" y="991"/>
                </a:lnTo>
                <a:lnTo>
                  <a:pt x="690" y="997"/>
                </a:lnTo>
                <a:lnTo>
                  <a:pt x="688" y="998"/>
                </a:lnTo>
                <a:lnTo>
                  <a:pt x="688" y="1000"/>
                </a:lnTo>
                <a:lnTo>
                  <a:pt x="690" y="1000"/>
                </a:lnTo>
                <a:lnTo>
                  <a:pt x="688" y="1003"/>
                </a:lnTo>
                <a:lnTo>
                  <a:pt x="685" y="1004"/>
                </a:lnTo>
                <a:lnTo>
                  <a:pt x="681" y="1001"/>
                </a:lnTo>
                <a:lnTo>
                  <a:pt x="681" y="1004"/>
                </a:lnTo>
                <a:lnTo>
                  <a:pt x="682" y="1008"/>
                </a:lnTo>
                <a:lnTo>
                  <a:pt x="679" y="1012"/>
                </a:lnTo>
                <a:lnTo>
                  <a:pt x="676" y="1012"/>
                </a:lnTo>
                <a:lnTo>
                  <a:pt x="673" y="1018"/>
                </a:lnTo>
                <a:lnTo>
                  <a:pt x="671" y="1027"/>
                </a:lnTo>
                <a:lnTo>
                  <a:pt x="669" y="1028"/>
                </a:lnTo>
                <a:lnTo>
                  <a:pt x="668" y="1024"/>
                </a:lnTo>
                <a:lnTo>
                  <a:pt x="671" y="1019"/>
                </a:lnTo>
                <a:lnTo>
                  <a:pt x="670" y="1014"/>
                </a:lnTo>
                <a:lnTo>
                  <a:pt x="674" y="1008"/>
                </a:lnTo>
                <a:lnTo>
                  <a:pt x="674" y="1003"/>
                </a:lnTo>
                <a:lnTo>
                  <a:pt x="673" y="1000"/>
                </a:lnTo>
                <a:lnTo>
                  <a:pt x="672" y="998"/>
                </a:lnTo>
                <a:lnTo>
                  <a:pt x="670" y="998"/>
                </a:lnTo>
                <a:lnTo>
                  <a:pt x="670" y="992"/>
                </a:lnTo>
                <a:lnTo>
                  <a:pt x="674" y="981"/>
                </a:lnTo>
                <a:lnTo>
                  <a:pt x="672" y="980"/>
                </a:lnTo>
                <a:lnTo>
                  <a:pt x="671" y="987"/>
                </a:lnTo>
                <a:lnTo>
                  <a:pt x="667" y="994"/>
                </a:lnTo>
                <a:lnTo>
                  <a:pt x="665" y="994"/>
                </a:lnTo>
                <a:lnTo>
                  <a:pt x="667" y="1001"/>
                </a:lnTo>
                <a:lnTo>
                  <a:pt x="669" y="1006"/>
                </a:lnTo>
                <a:lnTo>
                  <a:pt x="670" y="1010"/>
                </a:lnTo>
                <a:lnTo>
                  <a:pt x="665" y="1015"/>
                </a:lnTo>
                <a:lnTo>
                  <a:pt x="665" y="1019"/>
                </a:lnTo>
                <a:lnTo>
                  <a:pt x="659" y="1020"/>
                </a:lnTo>
                <a:lnTo>
                  <a:pt x="656" y="1019"/>
                </a:lnTo>
                <a:lnTo>
                  <a:pt x="654" y="1017"/>
                </a:lnTo>
                <a:lnTo>
                  <a:pt x="647" y="1018"/>
                </a:lnTo>
                <a:lnTo>
                  <a:pt x="643" y="1018"/>
                </a:lnTo>
                <a:lnTo>
                  <a:pt x="650" y="1013"/>
                </a:lnTo>
                <a:lnTo>
                  <a:pt x="640" y="1016"/>
                </a:lnTo>
                <a:lnTo>
                  <a:pt x="636" y="1014"/>
                </a:lnTo>
                <a:lnTo>
                  <a:pt x="637" y="1012"/>
                </a:lnTo>
                <a:lnTo>
                  <a:pt x="634" y="1014"/>
                </a:lnTo>
                <a:lnTo>
                  <a:pt x="628" y="1014"/>
                </a:lnTo>
                <a:lnTo>
                  <a:pt x="629" y="1005"/>
                </a:lnTo>
                <a:lnTo>
                  <a:pt x="634" y="1003"/>
                </a:lnTo>
                <a:lnTo>
                  <a:pt x="634" y="1000"/>
                </a:lnTo>
                <a:lnTo>
                  <a:pt x="635" y="995"/>
                </a:lnTo>
                <a:lnTo>
                  <a:pt x="632" y="995"/>
                </a:lnTo>
                <a:lnTo>
                  <a:pt x="634" y="983"/>
                </a:lnTo>
                <a:lnTo>
                  <a:pt x="630" y="988"/>
                </a:lnTo>
                <a:lnTo>
                  <a:pt x="629" y="985"/>
                </a:lnTo>
                <a:lnTo>
                  <a:pt x="634" y="978"/>
                </a:lnTo>
                <a:lnTo>
                  <a:pt x="634" y="968"/>
                </a:lnTo>
                <a:lnTo>
                  <a:pt x="641" y="965"/>
                </a:lnTo>
                <a:lnTo>
                  <a:pt x="647" y="970"/>
                </a:lnTo>
                <a:lnTo>
                  <a:pt x="647" y="976"/>
                </a:lnTo>
                <a:lnTo>
                  <a:pt x="648" y="975"/>
                </a:lnTo>
                <a:lnTo>
                  <a:pt x="650" y="971"/>
                </a:lnTo>
                <a:lnTo>
                  <a:pt x="655" y="969"/>
                </a:lnTo>
                <a:lnTo>
                  <a:pt x="649" y="968"/>
                </a:lnTo>
                <a:lnTo>
                  <a:pt x="647" y="963"/>
                </a:lnTo>
                <a:lnTo>
                  <a:pt x="643" y="960"/>
                </a:lnTo>
                <a:lnTo>
                  <a:pt x="647" y="958"/>
                </a:lnTo>
                <a:lnTo>
                  <a:pt x="654" y="957"/>
                </a:lnTo>
                <a:lnTo>
                  <a:pt x="653" y="953"/>
                </a:lnTo>
                <a:lnTo>
                  <a:pt x="655" y="953"/>
                </a:lnTo>
                <a:lnTo>
                  <a:pt x="657" y="955"/>
                </a:lnTo>
                <a:lnTo>
                  <a:pt x="656" y="951"/>
                </a:lnTo>
                <a:lnTo>
                  <a:pt x="659" y="949"/>
                </a:lnTo>
                <a:lnTo>
                  <a:pt x="654" y="950"/>
                </a:lnTo>
                <a:lnTo>
                  <a:pt x="651" y="946"/>
                </a:lnTo>
                <a:lnTo>
                  <a:pt x="656" y="941"/>
                </a:lnTo>
                <a:lnTo>
                  <a:pt x="660" y="941"/>
                </a:lnTo>
                <a:lnTo>
                  <a:pt x="658" y="937"/>
                </a:lnTo>
                <a:lnTo>
                  <a:pt x="659" y="929"/>
                </a:lnTo>
                <a:lnTo>
                  <a:pt x="662" y="935"/>
                </a:lnTo>
                <a:lnTo>
                  <a:pt x="663" y="939"/>
                </a:lnTo>
                <a:lnTo>
                  <a:pt x="667" y="945"/>
                </a:lnTo>
                <a:lnTo>
                  <a:pt x="670" y="945"/>
                </a:lnTo>
                <a:lnTo>
                  <a:pt x="666" y="939"/>
                </a:lnTo>
                <a:lnTo>
                  <a:pt x="666" y="934"/>
                </a:lnTo>
                <a:lnTo>
                  <a:pt x="667" y="928"/>
                </a:lnTo>
                <a:lnTo>
                  <a:pt x="669" y="925"/>
                </a:lnTo>
                <a:lnTo>
                  <a:pt x="670" y="926"/>
                </a:lnTo>
                <a:lnTo>
                  <a:pt x="674" y="931"/>
                </a:lnTo>
                <a:lnTo>
                  <a:pt x="679" y="931"/>
                </a:lnTo>
                <a:lnTo>
                  <a:pt x="679" y="931"/>
                </a:lnTo>
                <a:lnTo>
                  <a:pt x="677" y="935"/>
                </a:lnTo>
                <a:lnTo>
                  <a:pt x="682" y="935"/>
                </a:lnTo>
                <a:lnTo>
                  <a:pt x="685" y="942"/>
                </a:lnTo>
                <a:lnTo>
                  <a:pt x="685" y="941"/>
                </a:lnTo>
                <a:lnTo>
                  <a:pt x="685" y="937"/>
                </a:lnTo>
                <a:lnTo>
                  <a:pt x="685" y="934"/>
                </a:lnTo>
                <a:lnTo>
                  <a:pt x="682" y="931"/>
                </a:lnTo>
                <a:lnTo>
                  <a:pt x="682" y="929"/>
                </a:lnTo>
                <a:lnTo>
                  <a:pt x="685" y="929"/>
                </a:lnTo>
                <a:lnTo>
                  <a:pt x="686" y="929"/>
                </a:lnTo>
                <a:lnTo>
                  <a:pt x="686" y="928"/>
                </a:lnTo>
                <a:lnTo>
                  <a:pt x="682" y="926"/>
                </a:lnTo>
                <a:lnTo>
                  <a:pt x="680" y="928"/>
                </a:lnTo>
                <a:lnTo>
                  <a:pt x="677" y="923"/>
                </a:lnTo>
                <a:lnTo>
                  <a:pt x="675" y="921"/>
                </a:lnTo>
                <a:lnTo>
                  <a:pt x="676" y="917"/>
                </a:lnTo>
                <a:lnTo>
                  <a:pt x="681" y="919"/>
                </a:lnTo>
                <a:lnTo>
                  <a:pt x="681" y="915"/>
                </a:lnTo>
                <a:lnTo>
                  <a:pt x="682" y="914"/>
                </a:lnTo>
                <a:lnTo>
                  <a:pt x="688" y="917"/>
                </a:lnTo>
                <a:lnTo>
                  <a:pt x="697" y="916"/>
                </a:lnTo>
                <a:lnTo>
                  <a:pt x="699" y="923"/>
                </a:lnTo>
                <a:lnTo>
                  <a:pt x="701" y="923"/>
                </a:lnTo>
                <a:lnTo>
                  <a:pt x="702" y="919"/>
                </a:lnTo>
                <a:lnTo>
                  <a:pt x="707" y="923"/>
                </a:lnTo>
                <a:lnTo>
                  <a:pt x="703" y="915"/>
                </a:lnTo>
                <a:lnTo>
                  <a:pt x="706" y="911"/>
                </a:lnTo>
                <a:lnTo>
                  <a:pt x="712" y="912"/>
                </a:lnTo>
                <a:lnTo>
                  <a:pt x="708" y="904"/>
                </a:lnTo>
                <a:lnTo>
                  <a:pt x="715" y="903"/>
                </a:lnTo>
                <a:lnTo>
                  <a:pt x="708" y="899"/>
                </a:lnTo>
                <a:lnTo>
                  <a:pt x="713" y="894"/>
                </a:lnTo>
                <a:lnTo>
                  <a:pt x="718" y="899"/>
                </a:lnTo>
                <a:lnTo>
                  <a:pt x="717" y="894"/>
                </a:lnTo>
                <a:lnTo>
                  <a:pt x="723" y="893"/>
                </a:lnTo>
                <a:lnTo>
                  <a:pt x="726" y="888"/>
                </a:lnTo>
                <a:lnTo>
                  <a:pt x="731" y="893"/>
                </a:lnTo>
                <a:lnTo>
                  <a:pt x="727" y="885"/>
                </a:lnTo>
                <a:lnTo>
                  <a:pt x="736" y="876"/>
                </a:lnTo>
                <a:lnTo>
                  <a:pt x="739" y="871"/>
                </a:lnTo>
                <a:lnTo>
                  <a:pt x="744" y="872"/>
                </a:lnTo>
                <a:lnTo>
                  <a:pt x="744" y="876"/>
                </a:lnTo>
                <a:lnTo>
                  <a:pt x="745" y="872"/>
                </a:lnTo>
                <a:lnTo>
                  <a:pt x="747" y="872"/>
                </a:lnTo>
                <a:lnTo>
                  <a:pt x="752" y="876"/>
                </a:lnTo>
                <a:lnTo>
                  <a:pt x="749" y="868"/>
                </a:lnTo>
                <a:lnTo>
                  <a:pt x="750" y="861"/>
                </a:lnTo>
                <a:lnTo>
                  <a:pt x="759" y="859"/>
                </a:lnTo>
                <a:lnTo>
                  <a:pt x="769" y="862"/>
                </a:lnTo>
                <a:lnTo>
                  <a:pt x="774" y="867"/>
                </a:lnTo>
                <a:lnTo>
                  <a:pt x="772" y="861"/>
                </a:lnTo>
                <a:lnTo>
                  <a:pt x="776" y="860"/>
                </a:lnTo>
                <a:lnTo>
                  <a:pt x="781" y="856"/>
                </a:lnTo>
                <a:lnTo>
                  <a:pt x="789" y="854"/>
                </a:lnTo>
                <a:lnTo>
                  <a:pt x="792" y="848"/>
                </a:lnTo>
                <a:lnTo>
                  <a:pt x="792" y="841"/>
                </a:lnTo>
                <a:lnTo>
                  <a:pt x="800" y="837"/>
                </a:lnTo>
                <a:lnTo>
                  <a:pt x="799" y="834"/>
                </a:lnTo>
                <a:lnTo>
                  <a:pt x="806" y="832"/>
                </a:lnTo>
                <a:lnTo>
                  <a:pt x="828" y="827"/>
                </a:lnTo>
                <a:lnTo>
                  <a:pt x="825" y="822"/>
                </a:lnTo>
                <a:lnTo>
                  <a:pt x="833" y="820"/>
                </a:lnTo>
                <a:lnTo>
                  <a:pt x="840" y="820"/>
                </a:lnTo>
                <a:lnTo>
                  <a:pt x="833" y="813"/>
                </a:lnTo>
                <a:lnTo>
                  <a:pt x="841" y="810"/>
                </a:lnTo>
                <a:lnTo>
                  <a:pt x="848" y="802"/>
                </a:lnTo>
                <a:lnTo>
                  <a:pt x="847" y="792"/>
                </a:lnTo>
                <a:lnTo>
                  <a:pt x="850" y="784"/>
                </a:lnTo>
                <a:lnTo>
                  <a:pt x="847" y="782"/>
                </a:lnTo>
                <a:lnTo>
                  <a:pt x="849" y="776"/>
                </a:lnTo>
                <a:lnTo>
                  <a:pt x="852" y="773"/>
                </a:lnTo>
                <a:lnTo>
                  <a:pt x="853" y="768"/>
                </a:lnTo>
                <a:lnTo>
                  <a:pt x="847" y="775"/>
                </a:lnTo>
                <a:lnTo>
                  <a:pt x="846" y="777"/>
                </a:lnTo>
                <a:lnTo>
                  <a:pt x="845" y="783"/>
                </a:lnTo>
                <a:lnTo>
                  <a:pt x="843" y="781"/>
                </a:lnTo>
                <a:lnTo>
                  <a:pt x="842" y="779"/>
                </a:lnTo>
                <a:lnTo>
                  <a:pt x="844" y="778"/>
                </a:lnTo>
                <a:lnTo>
                  <a:pt x="844" y="775"/>
                </a:lnTo>
                <a:lnTo>
                  <a:pt x="835" y="779"/>
                </a:lnTo>
                <a:lnTo>
                  <a:pt x="830" y="779"/>
                </a:lnTo>
                <a:lnTo>
                  <a:pt x="829" y="782"/>
                </a:lnTo>
                <a:lnTo>
                  <a:pt x="827" y="782"/>
                </a:lnTo>
                <a:lnTo>
                  <a:pt x="828" y="772"/>
                </a:lnTo>
                <a:lnTo>
                  <a:pt x="827" y="762"/>
                </a:lnTo>
                <a:lnTo>
                  <a:pt x="826" y="771"/>
                </a:lnTo>
                <a:lnTo>
                  <a:pt x="826" y="780"/>
                </a:lnTo>
                <a:lnTo>
                  <a:pt x="816" y="792"/>
                </a:lnTo>
                <a:lnTo>
                  <a:pt x="816" y="801"/>
                </a:lnTo>
                <a:lnTo>
                  <a:pt x="816" y="809"/>
                </a:lnTo>
                <a:lnTo>
                  <a:pt x="810" y="814"/>
                </a:lnTo>
                <a:lnTo>
                  <a:pt x="803" y="810"/>
                </a:lnTo>
                <a:lnTo>
                  <a:pt x="800" y="805"/>
                </a:lnTo>
                <a:lnTo>
                  <a:pt x="800" y="797"/>
                </a:lnTo>
                <a:lnTo>
                  <a:pt x="798" y="790"/>
                </a:lnTo>
                <a:lnTo>
                  <a:pt x="796" y="782"/>
                </a:lnTo>
                <a:lnTo>
                  <a:pt x="794" y="784"/>
                </a:lnTo>
                <a:lnTo>
                  <a:pt x="790" y="790"/>
                </a:lnTo>
                <a:lnTo>
                  <a:pt x="786" y="790"/>
                </a:lnTo>
                <a:lnTo>
                  <a:pt x="785" y="799"/>
                </a:lnTo>
                <a:lnTo>
                  <a:pt x="778" y="817"/>
                </a:lnTo>
                <a:lnTo>
                  <a:pt x="767" y="829"/>
                </a:lnTo>
                <a:lnTo>
                  <a:pt x="765" y="839"/>
                </a:lnTo>
                <a:lnTo>
                  <a:pt x="757" y="835"/>
                </a:lnTo>
                <a:lnTo>
                  <a:pt x="752" y="839"/>
                </a:lnTo>
                <a:lnTo>
                  <a:pt x="745" y="839"/>
                </a:lnTo>
                <a:lnTo>
                  <a:pt x="743" y="842"/>
                </a:lnTo>
                <a:lnTo>
                  <a:pt x="740" y="849"/>
                </a:lnTo>
                <a:lnTo>
                  <a:pt x="736" y="849"/>
                </a:lnTo>
                <a:lnTo>
                  <a:pt x="734" y="846"/>
                </a:lnTo>
                <a:lnTo>
                  <a:pt x="738" y="835"/>
                </a:lnTo>
                <a:lnTo>
                  <a:pt x="732" y="842"/>
                </a:lnTo>
                <a:lnTo>
                  <a:pt x="730" y="842"/>
                </a:lnTo>
                <a:lnTo>
                  <a:pt x="732" y="851"/>
                </a:lnTo>
                <a:lnTo>
                  <a:pt x="729" y="851"/>
                </a:lnTo>
                <a:lnTo>
                  <a:pt x="728" y="854"/>
                </a:lnTo>
                <a:lnTo>
                  <a:pt x="725" y="857"/>
                </a:lnTo>
                <a:lnTo>
                  <a:pt x="718" y="851"/>
                </a:lnTo>
                <a:lnTo>
                  <a:pt x="719" y="846"/>
                </a:lnTo>
                <a:lnTo>
                  <a:pt x="722" y="843"/>
                </a:lnTo>
                <a:lnTo>
                  <a:pt x="720" y="839"/>
                </a:lnTo>
                <a:lnTo>
                  <a:pt x="721" y="835"/>
                </a:lnTo>
                <a:lnTo>
                  <a:pt x="724" y="828"/>
                </a:lnTo>
                <a:lnTo>
                  <a:pt x="726" y="819"/>
                </a:lnTo>
                <a:lnTo>
                  <a:pt x="724" y="825"/>
                </a:lnTo>
                <a:lnTo>
                  <a:pt x="720" y="827"/>
                </a:lnTo>
                <a:lnTo>
                  <a:pt x="719" y="832"/>
                </a:lnTo>
                <a:lnTo>
                  <a:pt x="715" y="839"/>
                </a:lnTo>
                <a:lnTo>
                  <a:pt x="713" y="842"/>
                </a:lnTo>
                <a:lnTo>
                  <a:pt x="711" y="836"/>
                </a:lnTo>
                <a:lnTo>
                  <a:pt x="710" y="830"/>
                </a:lnTo>
                <a:lnTo>
                  <a:pt x="710" y="827"/>
                </a:lnTo>
                <a:lnTo>
                  <a:pt x="707" y="823"/>
                </a:lnTo>
                <a:lnTo>
                  <a:pt x="704" y="818"/>
                </a:lnTo>
                <a:lnTo>
                  <a:pt x="707" y="812"/>
                </a:lnTo>
                <a:lnTo>
                  <a:pt x="710" y="805"/>
                </a:lnTo>
                <a:lnTo>
                  <a:pt x="708" y="797"/>
                </a:lnTo>
                <a:lnTo>
                  <a:pt x="709" y="785"/>
                </a:lnTo>
                <a:lnTo>
                  <a:pt x="710" y="780"/>
                </a:lnTo>
                <a:lnTo>
                  <a:pt x="707" y="789"/>
                </a:lnTo>
                <a:lnTo>
                  <a:pt x="706" y="796"/>
                </a:lnTo>
                <a:lnTo>
                  <a:pt x="704" y="799"/>
                </a:lnTo>
                <a:lnTo>
                  <a:pt x="705" y="803"/>
                </a:lnTo>
                <a:lnTo>
                  <a:pt x="706" y="805"/>
                </a:lnTo>
                <a:lnTo>
                  <a:pt x="703" y="806"/>
                </a:lnTo>
                <a:lnTo>
                  <a:pt x="702" y="811"/>
                </a:lnTo>
                <a:lnTo>
                  <a:pt x="696" y="822"/>
                </a:lnTo>
                <a:lnTo>
                  <a:pt x="693" y="822"/>
                </a:lnTo>
                <a:lnTo>
                  <a:pt x="698" y="824"/>
                </a:lnTo>
                <a:lnTo>
                  <a:pt x="699" y="835"/>
                </a:lnTo>
                <a:lnTo>
                  <a:pt x="702" y="844"/>
                </a:lnTo>
                <a:lnTo>
                  <a:pt x="696" y="851"/>
                </a:lnTo>
                <a:lnTo>
                  <a:pt x="699" y="853"/>
                </a:lnTo>
                <a:lnTo>
                  <a:pt x="698" y="860"/>
                </a:lnTo>
                <a:lnTo>
                  <a:pt x="692" y="864"/>
                </a:lnTo>
                <a:lnTo>
                  <a:pt x="684" y="883"/>
                </a:lnTo>
                <a:lnTo>
                  <a:pt x="681" y="881"/>
                </a:lnTo>
                <a:lnTo>
                  <a:pt x="682" y="878"/>
                </a:lnTo>
                <a:lnTo>
                  <a:pt x="675" y="879"/>
                </a:lnTo>
                <a:lnTo>
                  <a:pt x="672" y="876"/>
                </a:lnTo>
                <a:lnTo>
                  <a:pt x="663" y="877"/>
                </a:lnTo>
                <a:lnTo>
                  <a:pt x="657" y="884"/>
                </a:lnTo>
                <a:lnTo>
                  <a:pt x="653" y="877"/>
                </a:lnTo>
                <a:lnTo>
                  <a:pt x="654" y="867"/>
                </a:lnTo>
                <a:lnTo>
                  <a:pt x="653" y="846"/>
                </a:lnTo>
                <a:lnTo>
                  <a:pt x="651" y="861"/>
                </a:lnTo>
                <a:lnTo>
                  <a:pt x="648" y="872"/>
                </a:lnTo>
                <a:lnTo>
                  <a:pt x="648" y="888"/>
                </a:lnTo>
                <a:lnTo>
                  <a:pt x="645" y="882"/>
                </a:lnTo>
                <a:lnTo>
                  <a:pt x="639" y="872"/>
                </a:lnTo>
                <a:lnTo>
                  <a:pt x="637" y="875"/>
                </a:lnTo>
                <a:lnTo>
                  <a:pt x="628" y="868"/>
                </a:lnTo>
                <a:lnTo>
                  <a:pt x="628" y="870"/>
                </a:lnTo>
                <a:lnTo>
                  <a:pt x="640" y="884"/>
                </a:lnTo>
                <a:lnTo>
                  <a:pt x="637" y="887"/>
                </a:lnTo>
                <a:lnTo>
                  <a:pt x="642" y="890"/>
                </a:lnTo>
                <a:lnTo>
                  <a:pt x="640" y="901"/>
                </a:lnTo>
                <a:lnTo>
                  <a:pt x="633" y="901"/>
                </a:lnTo>
                <a:lnTo>
                  <a:pt x="639" y="904"/>
                </a:lnTo>
                <a:lnTo>
                  <a:pt x="641" y="911"/>
                </a:lnTo>
                <a:lnTo>
                  <a:pt x="637" y="915"/>
                </a:lnTo>
                <a:lnTo>
                  <a:pt x="630" y="915"/>
                </a:lnTo>
                <a:lnTo>
                  <a:pt x="627" y="909"/>
                </a:lnTo>
                <a:lnTo>
                  <a:pt x="626" y="904"/>
                </a:lnTo>
                <a:lnTo>
                  <a:pt x="624" y="898"/>
                </a:lnTo>
                <a:lnTo>
                  <a:pt x="624" y="904"/>
                </a:lnTo>
                <a:lnTo>
                  <a:pt x="626" y="907"/>
                </a:lnTo>
                <a:lnTo>
                  <a:pt x="623" y="907"/>
                </a:lnTo>
                <a:lnTo>
                  <a:pt x="622" y="901"/>
                </a:lnTo>
                <a:lnTo>
                  <a:pt x="617" y="903"/>
                </a:lnTo>
                <a:lnTo>
                  <a:pt x="620" y="908"/>
                </a:lnTo>
                <a:lnTo>
                  <a:pt x="616" y="909"/>
                </a:lnTo>
                <a:lnTo>
                  <a:pt x="623" y="911"/>
                </a:lnTo>
                <a:lnTo>
                  <a:pt x="624" y="916"/>
                </a:lnTo>
                <a:lnTo>
                  <a:pt x="619" y="915"/>
                </a:lnTo>
                <a:lnTo>
                  <a:pt x="624" y="919"/>
                </a:lnTo>
                <a:lnTo>
                  <a:pt x="617" y="922"/>
                </a:lnTo>
                <a:lnTo>
                  <a:pt x="628" y="927"/>
                </a:lnTo>
                <a:lnTo>
                  <a:pt x="627" y="932"/>
                </a:lnTo>
                <a:lnTo>
                  <a:pt x="624" y="933"/>
                </a:lnTo>
                <a:lnTo>
                  <a:pt x="622" y="929"/>
                </a:lnTo>
                <a:lnTo>
                  <a:pt x="618" y="929"/>
                </a:lnTo>
                <a:lnTo>
                  <a:pt x="617" y="925"/>
                </a:lnTo>
                <a:lnTo>
                  <a:pt x="613" y="928"/>
                </a:lnTo>
                <a:lnTo>
                  <a:pt x="613" y="932"/>
                </a:lnTo>
                <a:lnTo>
                  <a:pt x="609" y="939"/>
                </a:lnTo>
                <a:lnTo>
                  <a:pt x="605" y="937"/>
                </a:lnTo>
                <a:lnTo>
                  <a:pt x="610" y="922"/>
                </a:lnTo>
                <a:lnTo>
                  <a:pt x="607" y="914"/>
                </a:lnTo>
                <a:lnTo>
                  <a:pt x="601" y="899"/>
                </a:lnTo>
                <a:lnTo>
                  <a:pt x="600" y="901"/>
                </a:lnTo>
                <a:lnTo>
                  <a:pt x="602" y="908"/>
                </a:lnTo>
                <a:lnTo>
                  <a:pt x="595" y="911"/>
                </a:lnTo>
                <a:lnTo>
                  <a:pt x="601" y="912"/>
                </a:lnTo>
                <a:lnTo>
                  <a:pt x="600" y="917"/>
                </a:lnTo>
                <a:lnTo>
                  <a:pt x="603" y="919"/>
                </a:lnTo>
                <a:lnTo>
                  <a:pt x="600" y="927"/>
                </a:lnTo>
                <a:lnTo>
                  <a:pt x="591" y="925"/>
                </a:lnTo>
                <a:lnTo>
                  <a:pt x="595" y="931"/>
                </a:lnTo>
                <a:lnTo>
                  <a:pt x="592" y="937"/>
                </a:lnTo>
                <a:lnTo>
                  <a:pt x="594" y="942"/>
                </a:lnTo>
                <a:lnTo>
                  <a:pt x="590" y="944"/>
                </a:lnTo>
                <a:lnTo>
                  <a:pt x="583" y="940"/>
                </a:lnTo>
                <a:lnTo>
                  <a:pt x="585" y="928"/>
                </a:lnTo>
                <a:lnTo>
                  <a:pt x="582" y="935"/>
                </a:lnTo>
                <a:lnTo>
                  <a:pt x="577" y="934"/>
                </a:lnTo>
                <a:lnTo>
                  <a:pt x="578" y="941"/>
                </a:lnTo>
                <a:lnTo>
                  <a:pt x="570" y="938"/>
                </a:lnTo>
                <a:lnTo>
                  <a:pt x="574" y="944"/>
                </a:lnTo>
                <a:lnTo>
                  <a:pt x="580" y="945"/>
                </a:lnTo>
                <a:lnTo>
                  <a:pt x="588" y="950"/>
                </a:lnTo>
                <a:lnTo>
                  <a:pt x="585" y="960"/>
                </a:lnTo>
                <a:lnTo>
                  <a:pt x="581" y="965"/>
                </a:lnTo>
                <a:lnTo>
                  <a:pt x="583" y="972"/>
                </a:lnTo>
                <a:lnTo>
                  <a:pt x="579" y="969"/>
                </a:lnTo>
                <a:lnTo>
                  <a:pt x="579" y="974"/>
                </a:lnTo>
                <a:lnTo>
                  <a:pt x="574" y="975"/>
                </a:lnTo>
                <a:lnTo>
                  <a:pt x="569" y="961"/>
                </a:lnTo>
                <a:lnTo>
                  <a:pt x="567" y="957"/>
                </a:lnTo>
                <a:lnTo>
                  <a:pt x="567" y="980"/>
                </a:lnTo>
                <a:lnTo>
                  <a:pt x="566" y="981"/>
                </a:lnTo>
                <a:lnTo>
                  <a:pt x="560" y="972"/>
                </a:lnTo>
                <a:lnTo>
                  <a:pt x="558" y="976"/>
                </a:lnTo>
                <a:lnTo>
                  <a:pt x="552" y="970"/>
                </a:lnTo>
                <a:lnTo>
                  <a:pt x="556" y="981"/>
                </a:lnTo>
                <a:lnTo>
                  <a:pt x="556" y="985"/>
                </a:lnTo>
                <a:lnTo>
                  <a:pt x="546" y="987"/>
                </a:lnTo>
                <a:lnTo>
                  <a:pt x="538" y="980"/>
                </a:lnTo>
                <a:lnTo>
                  <a:pt x="538" y="974"/>
                </a:lnTo>
                <a:lnTo>
                  <a:pt x="546" y="970"/>
                </a:lnTo>
                <a:lnTo>
                  <a:pt x="537" y="970"/>
                </a:lnTo>
                <a:lnTo>
                  <a:pt x="532" y="967"/>
                </a:lnTo>
                <a:lnTo>
                  <a:pt x="533" y="962"/>
                </a:lnTo>
                <a:lnTo>
                  <a:pt x="550" y="962"/>
                </a:lnTo>
                <a:lnTo>
                  <a:pt x="552" y="959"/>
                </a:lnTo>
                <a:lnTo>
                  <a:pt x="553" y="949"/>
                </a:lnTo>
                <a:lnTo>
                  <a:pt x="546" y="953"/>
                </a:lnTo>
                <a:lnTo>
                  <a:pt x="546" y="950"/>
                </a:lnTo>
                <a:lnTo>
                  <a:pt x="543" y="948"/>
                </a:lnTo>
                <a:lnTo>
                  <a:pt x="553" y="939"/>
                </a:lnTo>
                <a:lnTo>
                  <a:pt x="557" y="937"/>
                </a:lnTo>
                <a:lnTo>
                  <a:pt x="555" y="930"/>
                </a:lnTo>
                <a:lnTo>
                  <a:pt x="552" y="930"/>
                </a:lnTo>
                <a:lnTo>
                  <a:pt x="550" y="934"/>
                </a:lnTo>
                <a:lnTo>
                  <a:pt x="547" y="937"/>
                </a:lnTo>
                <a:lnTo>
                  <a:pt x="542" y="936"/>
                </a:lnTo>
                <a:lnTo>
                  <a:pt x="541" y="939"/>
                </a:lnTo>
                <a:lnTo>
                  <a:pt x="537" y="940"/>
                </a:lnTo>
                <a:lnTo>
                  <a:pt x="534" y="932"/>
                </a:lnTo>
                <a:lnTo>
                  <a:pt x="538" y="931"/>
                </a:lnTo>
                <a:lnTo>
                  <a:pt x="537" y="927"/>
                </a:lnTo>
                <a:lnTo>
                  <a:pt x="533" y="925"/>
                </a:lnTo>
                <a:lnTo>
                  <a:pt x="530" y="927"/>
                </a:lnTo>
                <a:lnTo>
                  <a:pt x="531" y="924"/>
                </a:lnTo>
                <a:lnTo>
                  <a:pt x="535" y="923"/>
                </a:lnTo>
                <a:lnTo>
                  <a:pt x="536" y="920"/>
                </a:lnTo>
                <a:lnTo>
                  <a:pt x="542" y="915"/>
                </a:lnTo>
                <a:lnTo>
                  <a:pt x="538" y="912"/>
                </a:lnTo>
                <a:lnTo>
                  <a:pt x="528" y="917"/>
                </a:lnTo>
                <a:lnTo>
                  <a:pt x="531" y="902"/>
                </a:lnTo>
                <a:lnTo>
                  <a:pt x="534" y="902"/>
                </a:lnTo>
                <a:lnTo>
                  <a:pt x="529" y="900"/>
                </a:lnTo>
                <a:lnTo>
                  <a:pt x="524" y="892"/>
                </a:lnTo>
                <a:lnTo>
                  <a:pt x="532" y="889"/>
                </a:lnTo>
                <a:lnTo>
                  <a:pt x="532" y="890"/>
                </a:lnTo>
                <a:lnTo>
                  <a:pt x="533" y="887"/>
                </a:lnTo>
                <a:lnTo>
                  <a:pt x="543" y="884"/>
                </a:lnTo>
                <a:lnTo>
                  <a:pt x="552" y="884"/>
                </a:lnTo>
                <a:lnTo>
                  <a:pt x="559" y="880"/>
                </a:lnTo>
                <a:lnTo>
                  <a:pt x="551" y="879"/>
                </a:lnTo>
                <a:lnTo>
                  <a:pt x="545" y="881"/>
                </a:lnTo>
                <a:lnTo>
                  <a:pt x="542" y="881"/>
                </a:lnTo>
                <a:lnTo>
                  <a:pt x="542" y="875"/>
                </a:lnTo>
                <a:lnTo>
                  <a:pt x="541" y="881"/>
                </a:lnTo>
                <a:lnTo>
                  <a:pt x="534" y="882"/>
                </a:lnTo>
                <a:lnTo>
                  <a:pt x="532" y="879"/>
                </a:lnTo>
                <a:lnTo>
                  <a:pt x="535" y="871"/>
                </a:lnTo>
                <a:lnTo>
                  <a:pt x="530" y="882"/>
                </a:lnTo>
                <a:lnTo>
                  <a:pt x="521" y="882"/>
                </a:lnTo>
                <a:lnTo>
                  <a:pt x="521" y="879"/>
                </a:lnTo>
                <a:lnTo>
                  <a:pt x="524" y="870"/>
                </a:lnTo>
                <a:lnTo>
                  <a:pt x="522" y="865"/>
                </a:lnTo>
                <a:lnTo>
                  <a:pt x="521" y="874"/>
                </a:lnTo>
                <a:lnTo>
                  <a:pt x="516" y="879"/>
                </a:lnTo>
                <a:lnTo>
                  <a:pt x="510" y="876"/>
                </a:lnTo>
                <a:lnTo>
                  <a:pt x="509" y="867"/>
                </a:lnTo>
                <a:lnTo>
                  <a:pt x="507" y="859"/>
                </a:lnTo>
                <a:lnTo>
                  <a:pt x="507" y="845"/>
                </a:lnTo>
                <a:lnTo>
                  <a:pt x="504" y="828"/>
                </a:lnTo>
                <a:lnTo>
                  <a:pt x="515" y="821"/>
                </a:lnTo>
                <a:lnTo>
                  <a:pt x="520" y="823"/>
                </a:lnTo>
                <a:lnTo>
                  <a:pt x="519" y="820"/>
                </a:lnTo>
                <a:lnTo>
                  <a:pt x="524" y="819"/>
                </a:lnTo>
                <a:lnTo>
                  <a:pt x="525" y="821"/>
                </a:lnTo>
                <a:lnTo>
                  <a:pt x="530" y="818"/>
                </a:lnTo>
                <a:lnTo>
                  <a:pt x="533" y="819"/>
                </a:lnTo>
                <a:lnTo>
                  <a:pt x="532" y="816"/>
                </a:lnTo>
                <a:lnTo>
                  <a:pt x="530" y="815"/>
                </a:lnTo>
                <a:lnTo>
                  <a:pt x="544" y="816"/>
                </a:lnTo>
                <a:lnTo>
                  <a:pt x="541" y="826"/>
                </a:lnTo>
                <a:lnTo>
                  <a:pt x="545" y="818"/>
                </a:lnTo>
                <a:lnTo>
                  <a:pt x="547" y="818"/>
                </a:lnTo>
                <a:lnTo>
                  <a:pt x="552" y="825"/>
                </a:lnTo>
                <a:lnTo>
                  <a:pt x="552" y="828"/>
                </a:lnTo>
                <a:lnTo>
                  <a:pt x="555" y="826"/>
                </a:lnTo>
                <a:lnTo>
                  <a:pt x="552" y="822"/>
                </a:lnTo>
                <a:lnTo>
                  <a:pt x="551" y="818"/>
                </a:lnTo>
                <a:lnTo>
                  <a:pt x="552" y="818"/>
                </a:lnTo>
                <a:lnTo>
                  <a:pt x="555" y="821"/>
                </a:lnTo>
                <a:lnTo>
                  <a:pt x="557" y="820"/>
                </a:lnTo>
                <a:lnTo>
                  <a:pt x="558" y="818"/>
                </a:lnTo>
                <a:lnTo>
                  <a:pt x="552" y="816"/>
                </a:lnTo>
                <a:lnTo>
                  <a:pt x="549" y="816"/>
                </a:lnTo>
                <a:lnTo>
                  <a:pt x="547" y="812"/>
                </a:lnTo>
                <a:lnTo>
                  <a:pt x="546" y="807"/>
                </a:lnTo>
                <a:lnTo>
                  <a:pt x="547" y="804"/>
                </a:lnTo>
                <a:lnTo>
                  <a:pt x="551" y="799"/>
                </a:lnTo>
                <a:lnTo>
                  <a:pt x="552" y="797"/>
                </a:lnTo>
                <a:lnTo>
                  <a:pt x="555" y="797"/>
                </a:lnTo>
                <a:lnTo>
                  <a:pt x="560" y="795"/>
                </a:lnTo>
                <a:lnTo>
                  <a:pt x="563" y="797"/>
                </a:lnTo>
                <a:lnTo>
                  <a:pt x="562" y="795"/>
                </a:lnTo>
                <a:lnTo>
                  <a:pt x="563" y="792"/>
                </a:lnTo>
                <a:lnTo>
                  <a:pt x="568" y="791"/>
                </a:lnTo>
                <a:lnTo>
                  <a:pt x="572" y="792"/>
                </a:lnTo>
                <a:lnTo>
                  <a:pt x="575" y="795"/>
                </a:lnTo>
                <a:lnTo>
                  <a:pt x="577" y="793"/>
                </a:lnTo>
                <a:lnTo>
                  <a:pt x="581" y="793"/>
                </a:lnTo>
                <a:lnTo>
                  <a:pt x="582" y="800"/>
                </a:lnTo>
                <a:lnTo>
                  <a:pt x="584" y="794"/>
                </a:lnTo>
                <a:lnTo>
                  <a:pt x="583" y="788"/>
                </a:lnTo>
                <a:lnTo>
                  <a:pt x="587" y="787"/>
                </a:lnTo>
                <a:lnTo>
                  <a:pt x="594" y="785"/>
                </a:lnTo>
                <a:lnTo>
                  <a:pt x="598" y="786"/>
                </a:lnTo>
                <a:lnTo>
                  <a:pt x="594" y="783"/>
                </a:lnTo>
                <a:lnTo>
                  <a:pt x="604" y="781"/>
                </a:lnTo>
                <a:lnTo>
                  <a:pt x="605" y="779"/>
                </a:lnTo>
                <a:lnTo>
                  <a:pt x="606" y="780"/>
                </a:lnTo>
                <a:lnTo>
                  <a:pt x="607" y="778"/>
                </a:lnTo>
                <a:lnTo>
                  <a:pt x="603" y="775"/>
                </a:lnTo>
                <a:lnTo>
                  <a:pt x="604" y="771"/>
                </a:lnTo>
                <a:lnTo>
                  <a:pt x="606" y="768"/>
                </a:lnTo>
                <a:lnTo>
                  <a:pt x="609" y="766"/>
                </a:lnTo>
                <a:lnTo>
                  <a:pt x="610" y="762"/>
                </a:lnTo>
                <a:lnTo>
                  <a:pt x="605" y="766"/>
                </a:lnTo>
                <a:lnTo>
                  <a:pt x="602" y="773"/>
                </a:lnTo>
                <a:lnTo>
                  <a:pt x="603" y="779"/>
                </a:lnTo>
                <a:lnTo>
                  <a:pt x="598" y="781"/>
                </a:lnTo>
                <a:lnTo>
                  <a:pt x="583" y="780"/>
                </a:lnTo>
                <a:lnTo>
                  <a:pt x="575" y="786"/>
                </a:lnTo>
                <a:lnTo>
                  <a:pt x="572" y="781"/>
                </a:lnTo>
                <a:lnTo>
                  <a:pt x="570" y="782"/>
                </a:lnTo>
                <a:lnTo>
                  <a:pt x="570" y="780"/>
                </a:lnTo>
                <a:lnTo>
                  <a:pt x="564" y="776"/>
                </a:lnTo>
                <a:lnTo>
                  <a:pt x="565" y="774"/>
                </a:lnTo>
                <a:lnTo>
                  <a:pt x="566" y="771"/>
                </a:lnTo>
                <a:lnTo>
                  <a:pt x="572" y="765"/>
                </a:lnTo>
                <a:lnTo>
                  <a:pt x="574" y="759"/>
                </a:lnTo>
                <a:lnTo>
                  <a:pt x="572" y="757"/>
                </a:lnTo>
                <a:lnTo>
                  <a:pt x="573" y="755"/>
                </a:lnTo>
                <a:lnTo>
                  <a:pt x="571" y="757"/>
                </a:lnTo>
                <a:lnTo>
                  <a:pt x="566" y="741"/>
                </a:lnTo>
                <a:lnTo>
                  <a:pt x="564" y="739"/>
                </a:lnTo>
                <a:lnTo>
                  <a:pt x="565" y="741"/>
                </a:lnTo>
                <a:lnTo>
                  <a:pt x="567" y="751"/>
                </a:lnTo>
                <a:lnTo>
                  <a:pt x="568" y="756"/>
                </a:lnTo>
                <a:lnTo>
                  <a:pt x="568" y="762"/>
                </a:lnTo>
                <a:lnTo>
                  <a:pt x="564" y="765"/>
                </a:lnTo>
                <a:lnTo>
                  <a:pt x="563" y="768"/>
                </a:lnTo>
                <a:lnTo>
                  <a:pt x="555" y="775"/>
                </a:lnTo>
                <a:lnTo>
                  <a:pt x="554" y="770"/>
                </a:lnTo>
                <a:lnTo>
                  <a:pt x="553" y="775"/>
                </a:lnTo>
                <a:lnTo>
                  <a:pt x="551" y="774"/>
                </a:lnTo>
                <a:lnTo>
                  <a:pt x="552" y="778"/>
                </a:lnTo>
                <a:lnTo>
                  <a:pt x="546" y="787"/>
                </a:lnTo>
                <a:lnTo>
                  <a:pt x="544" y="785"/>
                </a:lnTo>
                <a:lnTo>
                  <a:pt x="545" y="781"/>
                </a:lnTo>
                <a:lnTo>
                  <a:pt x="542" y="777"/>
                </a:lnTo>
                <a:lnTo>
                  <a:pt x="542" y="779"/>
                </a:lnTo>
                <a:lnTo>
                  <a:pt x="544" y="781"/>
                </a:lnTo>
                <a:lnTo>
                  <a:pt x="543" y="789"/>
                </a:lnTo>
                <a:lnTo>
                  <a:pt x="543" y="793"/>
                </a:lnTo>
                <a:lnTo>
                  <a:pt x="535" y="796"/>
                </a:lnTo>
                <a:lnTo>
                  <a:pt x="531" y="795"/>
                </a:lnTo>
                <a:lnTo>
                  <a:pt x="528" y="790"/>
                </a:lnTo>
                <a:lnTo>
                  <a:pt x="524" y="793"/>
                </a:lnTo>
                <a:lnTo>
                  <a:pt x="513" y="798"/>
                </a:lnTo>
                <a:lnTo>
                  <a:pt x="504" y="801"/>
                </a:lnTo>
                <a:lnTo>
                  <a:pt x="501" y="798"/>
                </a:lnTo>
                <a:lnTo>
                  <a:pt x="499" y="800"/>
                </a:lnTo>
                <a:lnTo>
                  <a:pt x="496" y="801"/>
                </a:lnTo>
                <a:lnTo>
                  <a:pt x="494" y="800"/>
                </a:lnTo>
                <a:lnTo>
                  <a:pt x="495" y="795"/>
                </a:lnTo>
                <a:lnTo>
                  <a:pt x="496" y="790"/>
                </a:lnTo>
                <a:lnTo>
                  <a:pt x="501" y="784"/>
                </a:lnTo>
                <a:lnTo>
                  <a:pt x="509" y="780"/>
                </a:lnTo>
                <a:lnTo>
                  <a:pt x="510" y="781"/>
                </a:lnTo>
                <a:lnTo>
                  <a:pt x="510" y="782"/>
                </a:lnTo>
                <a:lnTo>
                  <a:pt x="513" y="780"/>
                </a:lnTo>
                <a:lnTo>
                  <a:pt x="515" y="778"/>
                </a:lnTo>
                <a:lnTo>
                  <a:pt x="518" y="778"/>
                </a:lnTo>
                <a:lnTo>
                  <a:pt x="521" y="776"/>
                </a:lnTo>
                <a:lnTo>
                  <a:pt x="517" y="776"/>
                </a:lnTo>
                <a:lnTo>
                  <a:pt x="517" y="774"/>
                </a:lnTo>
                <a:lnTo>
                  <a:pt x="515" y="769"/>
                </a:lnTo>
                <a:lnTo>
                  <a:pt x="515" y="772"/>
                </a:lnTo>
                <a:lnTo>
                  <a:pt x="515" y="775"/>
                </a:lnTo>
                <a:lnTo>
                  <a:pt x="513" y="777"/>
                </a:lnTo>
                <a:lnTo>
                  <a:pt x="509" y="777"/>
                </a:lnTo>
                <a:lnTo>
                  <a:pt x="507" y="776"/>
                </a:lnTo>
                <a:lnTo>
                  <a:pt x="506" y="774"/>
                </a:lnTo>
                <a:lnTo>
                  <a:pt x="504" y="776"/>
                </a:lnTo>
                <a:lnTo>
                  <a:pt x="498" y="777"/>
                </a:lnTo>
                <a:lnTo>
                  <a:pt x="497" y="776"/>
                </a:lnTo>
                <a:lnTo>
                  <a:pt x="496" y="772"/>
                </a:lnTo>
                <a:lnTo>
                  <a:pt x="497" y="767"/>
                </a:lnTo>
                <a:lnTo>
                  <a:pt x="499" y="764"/>
                </a:lnTo>
                <a:lnTo>
                  <a:pt x="496" y="765"/>
                </a:lnTo>
                <a:lnTo>
                  <a:pt x="494" y="770"/>
                </a:lnTo>
                <a:lnTo>
                  <a:pt x="491" y="775"/>
                </a:lnTo>
                <a:lnTo>
                  <a:pt x="492" y="777"/>
                </a:lnTo>
                <a:lnTo>
                  <a:pt x="490" y="778"/>
                </a:lnTo>
                <a:lnTo>
                  <a:pt x="485" y="777"/>
                </a:lnTo>
                <a:lnTo>
                  <a:pt x="487" y="780"/>
                </a:lnTo>
                <a:lnTo>
                  <a:pt x="490" y="780"/>
                </a:lnTo>
                <a:lnTo>
                  <a:pt x="495" y="782"/>
                </a:lnTo>
                <a:lnTo>
                  <a:pt x="493" y="784"/>
                </a:lnTo>
                <a:lnTo>
                  <a:pt x="490" y="784"/>
                </a:lnTo>
                <a:lnTo>
                  <a:pt x="487" y="789"/>
                </a:lnTo>
                <a:lnTo>
                  <a:pt x="485" y="788"/>
                </a:lnTo>
                <a:lnTo>
                  <a:pt x="484" y="786"/>
                </a:lnTo>
                <a:lnTo>
                  <a:pt x="482" y="787"/>
                </a:lnTo>
                <a:lnTo>
                  <a:pt x="477" y="786"/>
                </a:lnTo>
                <a:lnTo>
                  <a:pt x="480" y="789"/>
                </a:lnTo>
                <a:lnTo>
                  <a:pt x="479" y="791"/>
                </a:lnTo>
                <a:lnTo>
                  <a:pt x="483" y="791"/>
                </a:lnTo>
                <a:lnTo>
                  <a:pt x="486" y="795"/>
                </a:lnTo>
                <a:lnTo>
                  <a:pt x="487" y="806"/>
                </a:lnTo>
                <a:lnTo>
                  <a:pt x="485" y="807"/>
                </a:lnTo>
                <a:lnTo>
                  <a:pt x="483" y="804"/>
                </a:lnTo>
                <a:lnTo>
                  <a:pt x="483" y="801"/>
                </a:lnTo>
                <a:lnTo>
                  <a:pt x="481" y="806"/>
                </a:lnTo>
                <a:lnTo>
                  <a:pt x="478" y="804"/>
                </a:lnTo>
                <a:lnTo>
                  <a:pt x="477" y="799"/>
                </a:lnTo>
                <a:lnTo>
                  <a:pt x="473" y="800"/>
                </a:lnTo>
                <a:lnTo>
                  <a:pt x="476" y="802"/>
                </a:lnTo>
                <a:lnTo>
                  <a:pt x="474" y="806"/>
                </a:lnTo>
                <a:lnTo>
                  <a:pt x="479" y="810"/>
                </a:lnTo>
                <a:lnTo>
                  <a:pt x="478" y="814"/>
                </a:lnTo>
                <a:lnTo>
                  <a:pt x="479" y="815"/>
                </a:lnTo>
                <a:lnTo>
                  <a:pt x="475" y="817"/>
                </a:lnTo>
                <a:lnTo>
                  <a:pt x="479" y="818"/>
                </a:lnTo>
                <a:lnTo>
                  <a:pt x="480" y="819"/>
                </a:lnTo>
                <a:lnTo>
                  <a:pt x="481" y="820"/>
                </a:lnTo>
                <a:lnTo>
                  <a:pt x="478" y="823"/>
                </a:lnTo>
                <a:lnTo>
                  <a:pt x="482" y="822"/>
                </a:lnTo>
                <a:lnTo>
                  <a:pt x="482" y="824"/>
                </a:lnTo>
                <a:lnTo>
                  <a:pt x="479" y="828"/>
                </a:lnTo>
                <a:lnTo>
                  <a:pt x="483" y="829"/>
                </a:lnTo>
                <a:lnTo>
                  <a:pt x="485" y="835"/>
                </a:lnTo>
                <a:lnTo>
                  <a:pt x="479" y="831"/>
                </a:lnTo>
                <a:lnTo>
                  <a:pt x="480" y="838"/>
                </a:lnTo>
                <a:lnTo>
                  <a:pt x="483" y="837"/>
                </a:lnTo>
                <a:lnTo>
                  <a:pt x="482" y="840"/>
                </a:lnTo>
                <a:lnTo>
                  <a:pt x="482" y="845"/>
                </a:lnTo>
                <a:lnTo>
                  <a:pt x="486" y="842"/>
                </a:lnTo>
                <a:lnTo>
                  <a:pt x="490" y="843"/>
                </a:lnTo>
                <a:lnTo>
                  <a:pt x="485" y="849"/>
                </a:lnTo>
                <a:lnTo>
                  <a:pt x="487" y="855"/>
                </a:lnTo>
                <a:lnTo>
                  <a:pt x="484" y="861"/>
                </a:lnTo>
                <a:lnTo>
                  <a:pt x="474" y="867"/>
                </a:lnTo>
                <a:lnTo>
                  <a:pt x="480" y="859"/>
                </a:lnTo>
                <a:lnTo>
                  <a:pt x="480" y="851"/>
                </a:lnTo>
                <a:lnTo>
                  <a:pt x="482" y="848"/>
                </a:lnTo>
                <a:lnTo>
                  <a:pt x="477" y="847"/>
                </a:lnTo>
                <a:lnTo>
                  <a:pt x="473" y="844"/>
                </a:lnTo>
                <a:lnTo>
                  <a:pt x="470" y="844"/>
                </a:lnTo>
                <a:lnTo>
                  <a:pt x="476" y="840"/>
                </a:lnTo>
                <a:lnTo>
                  <a:pt x="476" y="836"/>
                </a:lnTo>
                <a:lnTo>
                  <a:pt x="473" y="832"/>
                </a:lnTo>
                <a:lnTo>
                  <a:pt x="470" y="833"/>
                </a:lnTo>
                <a:lnTo>
                  <a:pt x="465" y="835"/>
                </a:lnTo>
                <a:lnTo>
                  <a:pt x="463" y="841"/>
                </a:lnTo>
                <a:lnTo>
                  <a:pt x="461" y="837"/>
                </a:lnTo>
                <a:lnTo>
                  <a:pt x="462" y="834"/>
                </a:lnTo>
                <a:lnTo>
                  <a:pt x="463" y="833"/>
                </a:lnTo>
                <a:lnTo>
                  <a:pt x="466" y="832"/>
                </a:lnTo>
                <a:lnTo>
                  <a:pt x="469" y="828"/>
                </a:lnTo>
                <a:lnTo>
                  <a:pt x="464" y="828"/>
                </a:lnTo>
                <a:lnTo>
                  <a:pt x="461" y="831"/>
                </a:lnTo>
                <a:lnTo>
                  <a:pt x="458" y="830"/>
                </a:lnTo>
                <a:lnTo>
                  <a:pt x="458" y="827"/>
                </a:lnTo>
                <a:lnTo>
                  <a:pt x="458" y="823"/>
                </a:lnTo>
                <a:lnTo>
                  <a:pt x="459" y="820"/>
                </a:lnTo>
                <a:lnTo>
                  <a:pt x="460" y="822"/>
                </a:lnTo>
                <a:lnTo>
                  <a:pt x="461" y="822"/>
                </a:lnTo>
                <a:lnTo>
                  <a:pt x="462" y="821"/>
                </a:lnTo>
                <a:lnTo>
                  <a:pt x="466" y="818"/>
                </a:lnTo>
                <a:lnTo>
                  <a:pt x="467" y="816"/>
                </a:lnTo>
                <a:lnTo>
                  <a:pt x="462" y="817"/>
                </a:lnTo>
                <a:lnTo>
                  <a:pt x="464" y="813"/>
                </a:lnTo>
                <a:lnTo>
                  <a:pt x="457" y="812"/>
                </a:lnTo>
                <a:lnTo>
                  <a:pt x="459" y="809"/>
                </a:lnTo>
                <a:lnTo>
                  <a:pt x="464" y="806"/>
                </a:lnTo>
                <a:lnTo>
                  <a:pt x="463" y="801"/>
                </a:lnTo>
                <a:lnTo>
                  <a:pt x="458" y="800"/>
                </a:lnTo>
                <a:lnTo>
                  <a:pt x="455" y="795"/>
                </a:lnTo>
                <a:lnTo>
                  <a:pt x="458" y="794"/>
                </a:lnTo>
                <a:lnTo>
                  <a:pt x="461" y="797"/>
                </a:lnTo>
                <a:lnTo>
                  <a:pt x="462" y="795"/>
                </a:lnTo>
                <a:lnTo>
                  <a:pt x="461" y="793"/>
                </a:lnTo>
                <a:lnTo>
                  <a:pt x="461" y="791"/>
                </a:lnTo>
                <a:lnTo>
                  <a:pt x="466" y="793"/>
                </a:lnTo>
                <a:lnTo>
                  <a:pt x="466" y="789"/>
                </a:lnTo>
                <a:lnTo>
                  <a:pt x="465" y="785"/>
                </a:lnTo>
                <a:lnTo>
                  <a:pt x="464" y="782"/>
                </a:lnTo>
                <a:lnTo>
                  <a:pt x="457" y="784"/>
                </a:lnTo>
                <a:lnTo>
                  <a:pt x="454" y="781"/>
                </a:lnTo>
                <a:lnTo>
                  <a:pt x="456" y="777"/>
                </a:lnTo>
                <a:lnTo>
                  <a:pt x="456" y="773"/>
                </a:lnTo>
                <a:lnTo>
                  <a:pt x="462" y="772"/>
                </a:lnTo>
                <a:lnTo>
                  <a:pt x="465" y="774"/>
                </a:lnTo>
                <a:lnTo>
                  <a:pt x="470" y="774"/>
                </a:lnTo>
                <a:lnTo>
                  <a:pt x="464" y="772"/>
                </a:lnTo>
                <a:lnTo>
                  <a:pt x="469" y="769"/>
                </a:lnTo>
                <a:lnTo>
                  <a:pt x="472" y="769"/>
                </a:lnTo>
                <a:lnTo>
                  <a:pt x="476" y="766"/>
                </a:lnTo>
                <a:lnTo>
                  <a:pt x="477" y="767"/>
                </a:lnTo>
                <a:lnTo>
                  <a:pt x="481" y="763"/>
                </a:lnTo>
                <a:lnTo>
                  <a:pt x="486" y="763"/>
                </a:lnTo>
                <a:lnTo>
                  <a:pt x="482" y="758"/>
                </a:lnTo>
                <a:lnTo>
                  <a:pt x="476" y="763"/>
                </a:lnTo>
                <a:lnTo>
                  <a:pt x="474" y="762"/>
                </a:lnTo>
                <a:lnTo>
                  <a:pt x="476" y="757"/>
                </a:lnTo>
                <a:lnTo>
                  <a:pt x="469" y="761"/>
                </a:lnTo>
                <a:lnTo>
                  <a:pt x="463" y="762"/>
                </a:lnTo>
                <a:lnTo>
                  <a:pt x="462" y="749"/>
                </a:lnTo>
                <a:lnTo>
                  <a:pt x="464" y="749"/>
                </a:lnTo>
                <a:lnTo>
                  <a:pt x="472" y="751"/>
                </a:lnTo>
                <a:lnTo>
                  <a:pt x="472" y="750"/>
                </a:lnTo>
                <a:lnTo>
                  <a:pt x="462" y="743"/>
                </a:lnTo>
                <a:lnTo>
                  <a:pt x="464" y="740"/>
                </a:lnTo>
                <a:lnTo>
                  <a:pt x="467" y="740"/>
                </a:lnTo>
                <a:lnTo>
                  <a:pt x="471" y="743"/>
                </a:lnTo>
                <a:lnTo>
                  <a:pt x="467" y="737"/>
                </a:lnTo>
                <a:lnTo>
                  <a:pt x="466" y="735"/>
                </a:lnTo>
                <a:lnTo>
                  <a:pt x="468" y="733"/>
                </a:lnTo>
                <a:lnTo>
                  <a:pt x="476" y="734"/>
                </a:lnTo>
                <a:lnTo>
                  <a:pt x="483" y="732"/>
                </a:lnTo>
                <a:lnTo>
                  <a:pt x="486" y="727"/>
                </a:lnTo>
                <a:lnTo>
                  <a:pt x="474" y="729"/>
                </a:lnTo>
                <a:lnTo>
                  <a:pt x="474" y="727"/>
                </a:lnTo>
                <a:lnTo>
                  <a:pt x="468" y="727"/>
                </a:lnTo>
                <a:lnTo>
                  <a:pt x="470" y="722"/>
                </a:lnTo>
                <a:lnTo>
                  <a:pt x="474" y="715"/>
                </a:lnTo>
                <a:lnTo>
                  <a:pt x="483" y="710"/>
                </a:lnTo>
                <a:lnTo>
                  <a:pt x="485" y="710"/>
                </a:lnTo>
                <a:lnTo>
                  <a:pt x="494" y="696"/>
                </a:lnTo>
                <a:lnTo>
                  <a:pt x="481" y="708"/>
                </a:lnTo>
                <a:lnTo>
                  <a:pt x="474" y="706"/>
                </a:lnTo>
                <a:lnTo>
                  <a:pt x="471" y="708"/>
                </a:lnTo>
                <a:lnTo>
                  <a:pt x="469" y="706"/>
                </a:lnTo>
                <a:lnTo>
                  <a:pt x="470" y="700"/>
                </a:lnTo>
                <a:lnTo>
                  <a:pt x="472" y="694"/>
                </a:lnTo>
                <a:lnTo>
                  <a:pt x="471" y="690"/>
                </a:lnTo>
                <a:lnTo>
                  <a:pt x="474" y="689"/>
                </a:lnTo>
                <a:lnTo>
                  <a:pt x="475" y="685"/>
                </a:lnTo>
                <a:lnTo>
                  <a:pt x="478" y="679"/>
                </a:lnTo>
                <a:lnTo>
                  <a:pt x="473" y="683"/>
                </a:lnTo>
                <a:lnTo>
                  <a:pt x="470" y="688"/>
                </a:lnTo>
                <a:lnTo>
                  <a:pt x="468" y="691"/>
                </a:lnTo>
                <a:lnTo>
                  <a:pt x="465" y="687"/>
                </a:lnTo>
                <a:lnTo>
                  <a:pt x="467" y="695"/>
                </a:lnTo>
                <a:lnTo>
                  <a:pt x="464" y="699"/>
                </a:lnTo>
                <a:lnTo>
                  <a:pt x="463" y="702"/>
                </a:lnTo>
                <a:lnTo>
                  <a:pt x="460" y="702"/>
                </a:lnTo>
                <a:lnTo>
                  <a:pt x="465" y="707"/>
                </a:lnTo>
                <a:lnTo>
                  <a:pt x="465" y="713"/>
                </a:lnTo>
                <a:lnTo>
                  <a:pt x="463" y="711"/>
                </a:lnTo>
                <a:lnTo>
                  <a:pt x="459" y="714"/>
                </a:lnTo>
                <a:lnTo>
                  <a:pt x="462" y="717"/>
                </a:lnTo>
                <a:lnTo>
                  <a:pt x="460" y="718"/>
                </a:lnTo>
                <a:lnTo>
                  <a:pt x="456" y="716"/>
                </a:lnTo>
                <a:lnTo>
                  <a:pt x="459" y="722"/>
                </a:lnTo>
                <a:lnTo>
                  <a:pt x="453" y="725"/>
                </a:lnTo>
                <a:lnTo>
                  <a:pt x="452" y="723"/>
                </a:lnTo>
                <a:lnTo>
                  <a:pt x="448" y="724"/>
                </a:lnTo>
                <a:lnTo>
                  <a:pt x="456" y="728"/>
                </a:lnTo>
                <a:lnTo>
                  <a:pt x="455" y="732"/>
                </a:lnTo>
                <a:lnTo>
                  <a:pt x="453" y="731"/>
                </a:lnTo>
                <a:lnTo>
                  <a:pt x="450" y="734"/>
                </a:lnTo>
                <a:lnTo>
                  <a:pt x="453" y="734"/>
                </a:lnTo>
                <a:lnTo>
                  <a:pt x="452" y="742"/>
                </a:lnTo>
                <a:lnTo>
                  <a:pt x="449" y="740"/>
                </a:lnTo>
                <a:lnTo>
                  <a:pt x="450" y="745"/>
                </a:lnTo>
                <a:lnTo>
                  <a:pt x="442" y="742"/>
                </a:lnTo>
                <a:lnTo>
                  <a:pt x="445" y="745"/>
                </a:lnTo>
                <a:lnTo>
                  <a:pt x="441" y="745"/>
                </a:lnTo>
                <a:lnTo>
                  <a:pt x="446" y="748"/>
                </a:lnTo>
                <a:lnTo>
                  <a:pt x="451" y="752"/>
                </a:lnTo>
                <a:lnTo>
                  <a:pt x="452" y="756"/>
                </a:lnTo>
                <a:lnTo>
                  <a:pt x="449" y="761"/>
                </a:lnTo>
                <a:lnTo>
                  <a:pt x="447" y="754"/>
                </a:lnTo>
                <a:lnTo>
                  <a:pt x="442" y="762"/>
                </a:lnTo>
                <a:lnTo>
                  <a:pt x="442" y="768"/>
                </a:lnTo>
                <a:lnTo>
                  <a:pt x="433" y="764"/>
                </a:lnTo>
                <a:lnTo>
                  <a:pt x="430" y="762"/>
                </a:lnTo>
                <a:lnTo>
                  <a:pt x="431" y="753"/>
                </a:lnTo>
                <a:lnTo>
                  <a:pt x="425" y="760"/>
                </a:lnTo>
                <a:lnTo>
                  <a:pt x="427" y="746"/>
                </a:lnTo>
                <a:lnTo>
                  <a:pt x="432" y="743"/>
                </a:lnTo>
                <a:lnTo>
                  <a:pt x="429" y="735"/>
                </a:lnTo>
                <a:lnTo>
                  <a:pt x="426" y="738"/>
                </a:lnTo>
                <a:lnTo>
                  <a:pt x="428" y="740"/>
                </a:lnTo>
                <a:lnTo>
                  <a:pt x="423" y="741"/>
                </a:lnTo>
                <a:lnTo>
                  <a:pt x="420" y="738"/>
                </a:lnTo>
                <a:lnTo>
                  <a:pt x="415" y="732"/>
                </a:lnTo>
                <a:lnTo>
                  <a:pt x="419" y="728"/>
                </a:lnTo>
                <a:lnTo>
                  <a:pt x="416" y="726"/>
                </a:lnTo>
                <a:lnTo>
                  <a:pt x="418" y="725"/>
                </a:lnTo>
                <a:lnTo>
                  <a:pt x="411" y="722"/>
                </a:lnTo>
                <a:lnTo>
                  <a:pt x="412" y="719"/>
                </a:lnTo>
                <a:lnTo>
                  <a:pt x="419" y="718"/>
                </a:lnTo>
                <a:lnTo>
                  <a:pt x="414" y="715"/>
                </a:lnTo>
                <a:lnTo>
                  <a:pt x="411" y="716"/>
                </a:lnTo>
                <a:lnTo>
                  <a:pt x="409" y="708"/>
                </a:lnTo>
                <a:lnTo>
                  <a:pt x="410" y="707"/>
                </a:lnTo>
                <a:lnTo>
                  <a:pt x="412" y="704"/>
                </a:lnTo>
                <a:lnTo>
                  <a:pt x="408" y="703"/>
                </a:lnTo>
                <a:lnTo>
                  <a:pt x="409" y="696"/>
                </a:lnTo>
                <a:lnTo>
                  <a:pt x="415" y="686"/>
                </a:lnTo>
                <a:lnTo>
                  <a:pt x="405" y="697"/>
                </a:lnTo>
                <a:lnTo>
                  <a:pt x="400" y="706"/>
                </a:lnTo>
                <a:lnTo>
                  <a:pt x="398" y="702"/>
                </a:lnTo>
                <a:lnTo>
                  <a:pt x="390" y="701"/>
                </a:lnTo>
                <a:lnTo>
                  <a:pt x="389" y="694"/>
                </a:lnTo>
                <a:lnTo>
                  <a:pt x="385" y="693"/>
                </a:lnTo>
                <a:lnTo>
                  <a:pt x="383" y="690"/>
                </a:lnTo>
                <a:lnTo>
                  <a:pt x="385" y="687"/>
                </a:lnTo>
                <a:lnTo>
                  <a:pt x="388" y="686"/>
                </a:lnTo>
                <a:lnTo>
                  <a:pt x="390" y="683"/>
                </a:lnTo>
                <a:lnTo>
                  <a:pt x="384" y="682"/>
                </a:lnTo>
                <a:lnTo>
                  <a:pt x="384" y="678"/>
                </a:lnTo>
                <a:lnTo>
                  <a:pt x="388" y="672"/>
                </a:lnTo>
                <a:lnTo>
                  <a:pt x="392" y="668"/>
                </a:lnTo>
                <a:lnTo>
                  <a:pt x="388" y="669"/>
                </a:lnTo>
                <a:lnTo>
                  <a:pt x="385" y="669"/>
                </a:lnTo>
                <a:lnTo>
                  <a:pt x="383" y="671"/>
                </a:lnTo>
                <a:lnTo>
                  <a:pt x="377" y="667"/>
                </a:lnTo>
                <a:lnTo>
                  <a:pt x="377" y="669"/>
                </a:lnTo>
                <a:lnTo>
                  <a:pt x="379" y="674"/>
                </a:lnTo>
                <a:lnTo>
                  <a:pt x="377" y="682"/>
                </a:lnTo>
                <a:lnTo>
                  <a:pt x="374" y="689"/>
                </a:lnTo>
                <a:lnTo>
                  <a:pt x="370" y="689"/>
                </a:lnTo>
                <a:lnTo>
                  <a:pt x="367" y="686"/>
                </a:lnTo>
                <a:lnTo>
                  <a:pt x="366" y="689"/>
                </a:lnTo>
                <a:lnTo>
                  <a:pt x="363" y="690"/>
                </a:lnTo>
                <a:lnTo>
                  <a:pt x="360" y="686"/>
                </a:lnTo>
                <a:lnTo>
                  <a:pt x="356" y="692"/>
                </a:lnTo>
                <a:lnTo>
                  <a:pt x="354" y="690"/>
                </a:lnTo>
                <a:lnTo>
                  <a:pt x="355" y="688"/>
                </a:lnTo>
                <a:lnTo>
                  <a:pt x="356" y="683"/>
                </a:lnTo>
                <a:lnTo>
                  <a:pt x="360" y="686"/>
                </a:lnTo>
                <a:lnTo>
                  <a:pt x="364" y="683"/>
                </a:lnTo>
                <a:lnTo>
                  <a:pt x="360" y="681"/>
                </a:lnTo>
                <a:lnTo>
                  <a:pt x="360" y="677"/>
                </a:lnTo>
                <a:lnTo>
                  <a:pt x="363" y="674"/>
                </a:lnTo>
                <a:lnTo>
                  <a:pt x="361" y="671"/>
                </a:lnTo>
                <a:lnTo>
                  <a:pt x="357" y="671"/>
                </a:lnTo>
                <a:lnTo>
                  <a:pt x="358" y="669"/>
                </a:lnTo>
                <a:lnTo>
                  <a:pt x="361" y="668"/>
                </a:lnTo>
                <a:lnTo>
                  <a:pt x="361" y="663"/>
                </a:lnTo>
                <a:lnTo>
                  <a:pt x="356" y="663"/>
                </a:lnTo>
                <a:lnTo>
                  <a:pt x="354" y="660"/>
                </a:lnTo>
                <a:lnTo>
                  <a:pt x="357" y="660"/>
                </a:lnTo>
                <a:lnTo>
                  <a:pt x="360" y="660"/>
                </a:lnTo>
                <a:lnTo>
                  <a:pt x="360" y="658"/>
                </a:lnTo>
                <a:lnTo>
                  <a:pt x="356" y="659"/>
                </a:lnTo>
                <a:lnTo>
                  <a:pt x="357" y="656"/>
                </a:lnTo>
                <a:lnTo>
                  <a:pt x="355" y="651"/>
                </a:lnTo>
                <a:lnTo>
                  <a:pt x="357" y="646"/>
                </a:lnTo>
                <a:lnTo>
                  <a:pt x="360" y="643"/>
                </a:lnTo>
                <a:lnTo>
                  <a:pt x="362" y="649"/>
                </a:lnTo>
                <a:lnTo>
                  <a:pt x="364" y="654"/>
                </a:lnTo>
                <a:lnTo>
                  <a:pt x="366" y="654"/>
                </a:lnTo>
                <a:lnTo>
                  <a:pt x="365" y="649"/>
                </a:lnTo>
                <a:lnTo>
                  <a:pt x="363" y="645"/>
                </a:lnTo>
                <a:lnTo>
                  <a:pt x="364" y="642"/>
                </a:lnTo>
                <a:lnTo>
                  <a:pt x="367" y="641"/>
                </a:lnTo>
                <a:lnTo>
                  <a:pt x="372" y="640"/>
                </a:lnTo>
                <a:lnTo>
                  <a:pt x="377" y="638"/>
                </a:lnTo>
                <a:lnTo>
                  <a:pt x="378" y="637"/>
                </a:lnTo>
                <a:lnTo>
                  <a:pt x="373" y="634"/>
                </a:lnTo>
                <a:lnTo>
                  <a:pt x="372" y="632"/>
                </a:lnTo>
                <a:lnTo>
                  <a:pt x="376" y="631"/>
                </a:lnTo>
                <a:lnTo>
                  <a:pt x="389" y="633"/>
                </a:lnTo>
                <a:lnTo>
                  <a:pt x="391" y="637"/>
                </a:lnTo>
                <a:lnTo>
                  <a:pt x="396" y="632"/>
                </a:lnTo>
                <a:lnTo>
                  <a:pt x="400" y="639"/>
                </a:lnTo>
                <a:lnTo>
                  <a:pt x="399" y="633"/>
                </a:lnTo>
                <a:lnTo>
                  <a:pt x="402" y="634"/>
                </a:lnTo>
                <a:lnTo>
                  <a:pt x="398" y="627"/>
                </a:lnTo>
                <a:lnTo>
                  <a:pt x="414" y="629"/>
                </a:lnTo>
                <a:lnTo>
                  <a:pt x="414" y="625"/>
                </a:lnTo>
                <a:lnTo>
                  <a:pt x="416" y="623"/>
                </a:lnTo>
                <a:lnTo>
                  <a:pt x="423" y="621"/>
                </a:lnTo>
                <a:lnTo>
                  <a:pt x="419" y="619"/>
                </a:lnTo>
                <a:lnTo>
                  <a:pt x="414" y="617"/>
                </a:lnTo>
                <a:lnTo>
                  <a:pt x="413" y="616"/>
                </a:lnTo>
                <a:lnTo>
                  <a:pt x="416" y="611"/>
                </a:lnTo>
                <a:lnTo>
                  <a:pt x="414" y="609"/>
                </a:lnTo>
                <a:lnTo>
                  <a:pt x="415" y="605"/>
                </a:lnTo>
                <a:lnTo>
                  <a:pt x="417" y="604"/>
                </a:lnTo>
                <a:lnTo>
                  <a:pt x="420" y="600"/>
                </a:lnTo>
                <a:lnTo>
                  <a:pt x="422" y="599"/>
                </a:lnTo>
                <a:lnTo>
                  <a:pt x="426" y="594"/>
                </a:lnTo>
                <a:lnTo>
                  <a:pt x="431" y="591"/>
                </a:lnTo>
                <a:lnTo>
                  <a:pt x="438" y="592"/>
                </a:lnTo>
                <a:lnTo>
                  <a:pt x="441" y="596"/>
                </a:lnTo>
                <a:lnTo>
                  <a:pt x="445" y="594"/>
                </a:lnTo>
                <a:lnTo>
                  <a:pt x="447" y="596"/>
                </a:lnTo>
                <a:lnTo>
                  <a:pt x="449" y="597"/>
                </a:lnTo>
                <a:lnTo>
                  <a:pt x="447" y="592"/>
                </a:lnTo>
                <a:lnTo>
                  <a:pt x="449" y="590"/>
                </a:lnTo>
                <a:lnTo>
                  <a:pt x="453" y="588"/>
                </a:lnTo>
                <a:lnTo>
                  <a:pt x="459" y="593"/>
                </a:lnTo>
                <a:lnTo>
                  <a:pt x="462" y="596"/>
                </a:lnTo>
                <a:lnTo>
                  <a:pt x="463" y="595"/>
                </a:lnTo>
                <a:lnTo>
                  <a:pt x="469" y="600"/>
                </a:lnTo>
                <a:lnTo>
                  <a:pt x="467" y="606"/>
                </a:lnTo>
                <a:lnTo>
                  <a:pt x="471" y="608"/>
                </a:lnTo>
                <a:lnTo>
                  <a:pt x="470" y="605"/>
                </a:lnTo>
                <a:lnTo>
                  <a:pt x="472" y="601"/>
                </a:lnTo>
                <a:lnTo>
                  <a:pt x="470" y="597"/>
                </a:lnTo>
                <a:lnTo>
                  <a:pt x="472" y="593"/>
                </a:lnTo>
                <a:lnTo>
                  <a:pt x="469" y="593"/>
                </a:lnTo>
                <a:lnTo>
                  <a:pt x="465" y="590"/>
                </a:lnTo>
                <a:lnTo>
                  <a:pt x="465" y="584"/>
                </a:lnTo>
                <a:lnTo>
                  <a:pt x="467" y="577"/>
                </a:lnTo>
                <a:lnTo>
                  <a:pt x="473" y="573"/>
                </a:lnTo>
                <a:lnTo>
                  <a:pt x="481" y="571"/>
                </a:lnTo>
                <a:lnTo>
                  <a:pt x="484" y="570"/>
                </a:lnTo>
                <a:lnTo>
                  <a:pt x="498" y="563"/>
                </a:lnTo>
                <a:lnTo>
                  <a:pt x="500" y="575"/>
                </a:lnTo>
                <a:lnTo>
                  <a:pt x="503" y="577"/>
                </a:lnTo>
                <a:lnTo>
                  <a:pt x="503" y="569"/>
                </a:lnTo>
                <a:lnTo>
                  <a:pt x="530" y="575"/>
                </a:lnTo>
                <a:lnTo>
                  <a:pt x="531" y="578"/>
                </a:lnTo>
                <a:lnTo>
                  <a:pt x="536" y="578"/>
                </a:lnTo>
                <a:lnTo>
                  <a:pt x="537" y="574"/>
                </a:lnTo>
                <a:lnTo>
                  <a:pt x="547" y="571"/>
                </a:lnTo>
                <a:lnTo>
                  <a:pt x="547" y="573"/>
                </a:lnTo>
                <a:lnTo>
                  <a:pt x="551" y="569"/>
                </a:lnTo>
                <a:lnTo>
                  <a:pt x="562" y="575"/>
                </a:lnTo>
                <a:lnTo>
                  <a:pt x="558" y="569"/>
                </a:lnTo>
                <a:lnTo>
                  <a:pt x="551" y="566"/>
                </a:lnTo>
                <a:lnTo>
                  <a:pt x="560" y="559"/>
                </a:lnTo>
                <a:lnTo>
                  <a:pt x="562" y="563"/>
                </a:lnTo>
                <a:lnTo>
                  <a:pt x="564" y="560"/>
                </a:lnTo>
                <a:lnTo>
                  <a:pt x="562" y="559"/>
                </a:lnTo>
                <a:lnTo>
                  <a:pt x="568" y="557"/>
                </a:lnTo>
                <a:lnTo>
                  <a:pt x="575" y="557"/>
                </a:lnTo>
                <a:lnTo>
                  <a:pt x="585" y="549"/>
                </a:lnTo>
                <a:lnTo>
                  <a:pt x="582" y="547"/>
                </a:lnTo>
                <a:lnTo>
                  <a:pt x="583" y="544"/>
                </a:lnTo>
                <a:lnTo>
                  <a:pt x="588" y="545"/>
                </a:lnTo>
                <a:lnTo>
                  <a:pt x="592" y="542"/>
                </a:lnTo>
                <a:lnTo>
                  <a:pt x="598" y="541"/>
                </a:lnTo>
                <a:lnTo>
                  <a:pt x="599" y="544"/>
                </a:lnTo>
                <a:lnTo>
                  <a:pt x="615" y="544"/>
                </a:lnTo>
                <a:lnTo>
                  <a:pt x="600" y="542"/>
                </a:lnTo>
                <a:lnTo>
                  <a:pt x="599" y="540"/>
                </a:lnTo>
                <a:lnTo>
                  <a:pt x="593" y="538"/>
                </a:lnTo>
                <a:lnTo>
                  <a:pt x="586" y="541"/>
                </a:lnTo>
                <a:lnTo>
                  <a:pt x="584" y="541"/>
                </a:lnTo>
                <a:lnTo>
                  <a:pt x="584" y="538"/>
                </a:lnTo>
                <a:lnTo>
                  <a:pt x="597" y="537"/>
                </a:lnTo>
                <a:lnTo>
                  <a:pt x="594" y="534"/>
                </a:lnTo>
                <a:lnTo>
                  <a:pt x="590" y="534"/>
                </a:lnTo>
                <a:lnTo>
                  <a:pt x="589" y="534"/>
                </a:lnTo>
                <a:lnTo>
                  <a:pt x="597" y="532"/>
                </a:lnTo>
                <a:lnTo>
                  <a:pt x="608" y="537"/>
                </a:lnTo>
                <a:lnTo>
                  <a:pt x="600" y="531"/>
                </a:lnTo>
                <a:lnTo>
                  <a:pt x="590" y="531"/>
                </a:lnTo>
                <a:lnTo>
                  <a:pt x="580" y="533"/>
                </a:lnTo>
                <a:lnTo>
                  <a:pt x="576" y="533"/>
                </a:lnTo>
                <a:lnTo>
                  <a:pt x="571" y="537"/>
                </a:lnTo>
                <a:lnTo>
                  <a:pt x="565" y="537"/>
                </a:lnTo>
                <a:lnTo>
                  <a:pt x="559" y="544"/>
                </a:lnTo>
                <a:lnTo>
                  <a:pt x="550" y="546"/>
                </a:lnTo>
                <a:lnTo>
                  <a:pt x="552" y="545"/>
                </a:lnTo>
                <a:lnTo>
                  <a:pt x="549" y="543"/>
                </a:lnTo>
                <a:lnTo>
                  <a:pt x="540" y="545"/>
                </a:lnTo>
                <a:lnTo>
                  <a:pt x="535" y="546"/>
                </a:lnTo>
                <a:lnTo>
                  <a:pt x="535" y="542"/>
                </a:lnTo>
                <a:lnTo>
                  <a:pt x="529" y="543"/>
                </a:lnTo>
                <a:lnTo>
                  <a:pt x="532" y="539"/>
                </a:lnTo>
                <a:lnTo>
                  <a:pt x="530" y="536"/>
                </a:lnTo>
                <a:lnTo>
                  <a:pt x="535" y="528"/>
                </a:lnTo>
                <a:lnTo>
                  <a:pt x="527" y="536"/>
                </a:lnTo>
                <a:lnTo>
                  <a:pt x="520" y="544"/>
                </a:lnTo>
                <a:lnTo>
                  <a:pt x="510" y="546"/>
                </a:lnTo>
                <a:lnTo>
                  <a:pt x="508" y="535"/>
                </a:lnTo>
                <a:lnTo>
                  <a:pt x="511" y="525"/>
                </a:lnTo>
                <a:lnTo>
                  <a:pt x="514" y="508"/>
                </a:lnTo>
                <a:lnTo>
                  <a:pt x="515" y="502"/>
                </a:lnTo>
                <a:lnTo>
                  <a:pt x="513" y="493"/>
                </a:lnTo>
                <a:lnTo>
                  <a:pt x="515" y="489"/>
                </a:lnTo>
                <a:lnTo>
                  <a:pt x="513" y="488"/>
                </a:lnTo>
                <a:lnTo>
                  <a:pt x="514" y="488"/>
                </a:lnTo>
                <a:lnTo>
                  <a:pt x="515" y="489"/>
                </a:lnTo>
                <a:lnTo>
                  <a:pt x="515" y="495"/>
                </a:lnTo>
                <a:lnTo>
                  <a:pt x="518" y="488"/>
                </a:lnTo>
                <a:lnTo>
                  <a:pt x="522" y="482"/>
                </a:lnTo>
                <a:lnTo>
                  <a:pt x="524" y="477"/>
                </a:lnTo>
                <a:lnTo>
                  <a:pt x="529" y="474"/>
                </a:lnTo>
                <a:lnTo>
                  <a:pt x="526" y="471"/>
                </a:lnTo>
                <a:lnTo>
                  <a:pt x="532" y="469"/>
                </a:lnTo>
                <a:lnTo>
                  <a:pt x="549" y="462"/>
                </a:lnTo>
                <a:lnTo>
                  <a:pt x="562" y="460"/>
                </a:lnTo>
                <a:lnTo>
                  <a:pt x="569" y="453"/>
                </a:lnTo>
                <a:lnTo>
                  <a:pt x="573" y="454"/>
                </a:lnTo>
                <a:lnTo>
                  <a:pt x="584" y="449"/>
                </a:lnTo>
                <a:lnTo>
                  <a:pt x="581" y="445"/>
                </a:lnTo>
                <a:lnTo>
                  <a:pt x="566" y="450"/>
                </a:lnTo>
                <a:lnTo>
                  <a:pt x="557" y="447"/>
                </a:lnTo>
                <a:lnTo>
                  <a:pt x="564" y="452"/>
                </a:lnTo>
                <a:lnTo>
                  <a:pt x="557" y="458"/>
                </a:lnTo>
                <a:lnTo>
                  <a:pt x="555" y="456"/>
                </a:lnTo>
                <a:lnTo>
                  <a:pt x="558" y="450"/>
                </a:lnTo>
                <a:lnTo>
                  <a:pt x="550" y="452"/>
                </a:lnTo>
                <a:lnTo>
                  <a:pt x="543" y="452"/>
                </a:lnTo>
                <a:lnTo>
                  <a:pt x="543" y="452"/>
                </a:lnTo>
                <a:lnTo>
                  <a:pt x="548" y="450"/>
                </a:lnTo>
                <a:lnTo>
                  <a:pt x="539" y="450"/>
                </a:lnTo>
                <a:lnTo>
                  <a:pt x="538" y="447"/>
                </a:lnTo>
                <a:lnTo>
                  <a:pt x="533" y="449"/>
                </a:lnTo>
                <a:lnTo>
                  <a:pt x="531" y="446"/>
                </a:lnTo>
                <a:lnTo>
                  <a:pt x="531" y="451"/>
                </a:lnTo>
                <a:lnTo>
                  <a:pt x="520" y="453"/>
                </a:lnTo>
                <a:lnTo>
                  <a:pt x="510" y="461"/>
                </a:lnTo>
                <a:lnTo>
                  <a:pt x="507" y="465"/>
                </a:lnTo>
                <a:lnTo>
                  <a:pt x="500" y="471"/>
                </a:lnTo>
                <a:lnTo>
                  <a:pt x="497" y="465"/>
                </a:lnTo>
                <a:lnTo>
                  <a:pt x="499" y="448"/>
                </a:lnTo>
                <a:lnTo>
                  <a:pt x="494" y="464"/>
                </a:lnTo>
                <a:lnTo>
                  <a:pt x="498" y="472"/>
                </a:lnTo>
                <a:lnTo>
                  <a:pt x="479" y="488"/>
                </a:lnTo>
                <a:lnTo>
                  <a:pt x="463" y="507"/>
                </a:lnTo>
                <a:lnTo>
                  <a:pt x="460" y="505"/>
                </a:lnTo>
                <a:lnTo>
                  <a:pt x="460" y="496"/>
                </a:lnTo>
                <a:lnTo>
                  <a:pt x="456" y="508"/>
                </a:lnTo>
                <a:lnTo>
                  <a:pt x="450" y="503"/>
                </a:lnTo>
                <a:lnTo>
                  <a:pt x="454" y="509"/>
                </a:lnTo>
                <a:lnTo>
                  <a:pt x="449" y="528"/>
                </a:lnTo>
                <a:lnTo>
                  <a:pt x="434" y="547"/>
                </a:lnTo>
                <a:lnTo>
                  <a:pt x="435" y="533"/>
                </a:lnTo>
                <a:lnTo>
                  <a:pt x="427" y="546"/>
                </a:lnTo>
                <a:lnTo>
                  <a:pt x="416" y="555"/>
                </a:lnTo>
                <a:lnTo>
                  <a:pt x="401" y="555"/>
                </a:lnTo>
                <a:lnTo>
                  <a:pt x="377" y="555"/>
                </a:lnTo>
                <a:lnTo>
                  <a:pt x="382" y="560"/>
                </a:lnTo>
                <a:lnTo>
                  <a:pt x="380" y="567"/>
                </a:lnTo>
                <a:lnTo>
                  <a:pt x="369" y="588"/>
                </a:lnTo>
                <a:lnTo>
                  <a:pt x="358" y="576"/>
                </a:lnTo>
                <a:lnTo>
                  <a:pt x="359" y="591"/>
                </a:lnTo>
                <a:lnTo>
                  <a:pt x="344" y="594"/>
                </a:lnTo>
                <a:lnTo>
                  <a:pt x="340" y="602"/>
                </a:lnTo>
                <a:lnTo>
                  <a:pt x="328" y="601"/>
                </a:lnTo>
                <a:lnTo>
                  <a:pt x="330" y="595"/>
                </a:lnTo>
                <a:lnTo>
                  <a:pt x="324" y="594"/>
                </a:lnTo>
                <a:lnTo>
                  <a:pt x="327" y="587"/>
                </a:lnTo>
                <a:lnTo>
                  <a:pt x="338" y="587"/>
                </a:lnTo>
                <a:lnTo>
                  <a:pt x="346" y="581"/>
                </a:lnTo>
                <a:lnTo>
                  <a:pt x="331" y="570"/>
                </a:lnTo>
                <a:lnTo>
                  <a:pt x="345" y="562"/>
                </a:lnTo>
                <a:lnTo>
                  <a:pt x="324" y="563"/>
                </a:lnTo>
                <a:lnTo>
                  <a:pt x="338" y="550"/>
                </a:lnTo>
                <a:lnTo>
                  <a:pt x="329" y="552"/>
                </a:lnTo>
                <a:lnTo>
                  <a:pt x="333" y="539"/>
                </a:lnTo>
                <a:lnTo>
                  <a:pt x="340" y="542"/>
                </a:lnTo>
                <a:lnTo>
                  <a:pt x="335" y="536"/>
                </a:lnTo>
                <a:lnTo>
                  <a:pt x="344" y="527"/>
                </a:lnTo>
                <a:lnTo>
                  <a:pt x="359" y="522"/>
                </a:lnTo>
                <a:lnTo>
                  <a:pt x="363" y="527"/>
                </a:lnTo>
                <a:lnTo>
                  <a:pt x="364" y="522"/>
                </a:lnTo>
                <a:lnTo>
                  <a:pt x="373" y="524"/>
                </a:lnTo>
                <a:lnTo>
                  <a:pt x="376" y="523"/>
                </a:lnTo>
                <a:lnTo>
                  <a:pt x="369" y="520"/>
                </a:lnTo>
                <a:lnTo>
                  <a:pt x="356" y="518"/>
                </a:lnTo>
                <a:lnTo>
                  <a:pt x="350" y="517"/>
                </a:lnTo>
                <a:lnTo>
                  <a:pt x="334" y="527"/>
                </a:lnTo>
                <a:lnTo>
                  <a:pt x="342" y="503"/>
                </a:lnTo>
                <a:lnTo>
                  <a:pt x="350" y="500"/>
                </a:lnTo>
                <a:lnTo>
                  <a:pt x="359" y="500"/>
                </a:lnTo>
                <a:lnTo>
                  <a:pt x="354" y="493"/>
                </a:lnTo>
                <a:lnTo>
                  <a:pt x="345" y="495"/>
                </a:lnTo>
                <a:lnTo>
                  <a:pt x="343" y="492"/>
                </a:lnTo>
                <a:lnTo>
                  <a:pt x="352" y="478"/>
                </a:lnTo>
                <a:lnTo>
                  <a:pt x="348" y="477"/>
                </a:lnTo>
                <a:lnTo>
                  <a:pt x="347" y="473"/>
                </a:lnTo>
                <a:lnTo>
                  <a:pt x="351" y="460"/>
                </a:lnTo>
                <a:lnTo>
                  <a:pt x="362" y="455"/>
                </a:lnTo>
                <a:lnTo>
                  <a:pt x="360" y="444"/>
                </a:lnTo>
                <a:lnTo>
                  <a:pt x="371" y="438"/>
                </a:lnTo>
                <a:lnTo>
                  <a:pt x="359" y="438"/>
                </a:lnTo>
                <a:lnTo>
                  <a:pt x="368" y="413"/>
                </a:lnTo>
                <a:lnTo>
                  <a:pt x="354" y="438"/>
                </a:lnTo>
                <a:lnTo>
                  <a:pt x="342" y="450"/>
                </a:lnTo>
                <a:lnTo>
                  <a:pt x="339" y="440"/>
                </a:lnTo>
                <a:lnTo>
                  <a:pt x="338" y="458"/>
                </a:lnTo>
                <a:lnTo>
                  <a:pt x="335" y="462"/>
                </a:lnTo>
                <a:lnTo>
                  <a:pt x="337" y="467"/>
                </a:lnTo>
                <a:lnTo>
                  <a:pt x="333" y="478"/>
                </a:lnTo>
                <a:lnTo>
                  <a:pt x="329" y="478"/>
                </a:lnTo>
                <a:lnTo>
                  <a:pt x="330" y="472"/>
                </a:lnTo>
                <a:lnTo>
                  <a:pt x="324" y="478"/>
                </a:lnTo>
                <a:lnTo>
                  <a:pt x="328" y="483"/>
                </a:lnTo>
                <a:lnTo>
                  <a:pt x="326" y="485"/>
                </a:lnTo>
                <a:lnTo>
                  <a:pt x="330" y="489"/>
                </a:lnTo>
                <a:lnTo>
                  <a:pt x="333" y="498"/>
                </a:lnTo>
                <a:lnTo>
                  <a:pt x="330" y="511"/>
                </a:lnTo>
                <a:lnTo>
                  <a:pt x="324" y="508"/>
                </a:lnTo>
                <a:lnTo>
                  <a:pt x="325" y="516"/>
                </a:lnTo>
                <a:lnTo>
                  <a:pt x="322" y="524"/>
                </a:lnTo>
                <a:lnTo>
                  <a:pt x="319" y="513"/>
                </a:lnTo>
                <a:lnTo>
                  <a:pt x="318" y="515"/>
                </a:lnTo>
                <a:lnTo>
                  <a:pt x="318" y="520"/>
                </a:lnTo>
                <a:lnTo>
                  <a:pt x="312" y="521"/>
                </a:lnTo>
                <a:lnTo>
                  <a:pt x="317" y="526"/>
                </a:lnTo>
                <a:lnTo>
                  <a:pt x="317" y="529"/>
                </a:lnTo>
                <a:lnTo>
                  <a:pt x="313" y="529"/>
                </a:lnTo>
                <a:lnTo>
                  <a:pt x="301" y="519"/>
                </a:lnTo>
                <a:lnTo>
                  <a:pt x="298" y="523"/>
                </a:lnTo>
                <a:lnTo>
                  <a:pt x="308" y="532"/>
                </a:lnTo>
                <a:lnTo>
                  <a:pt x="311" y="544"/>
                </a:lnTo>
                <a:lnTo>
                  <a:pt x="310" y="552"/>
                </a:lnTo>
                <a:lnTo>
                  <a:pt x="307" y="552"/>
                </a:lnTo>
                <a:lnTo>
                  <a:pt x="305" y="544"/>
                </a:lnTo>
                <a:lnTo>
                  <a:pt x="304" y="555"/>
                </a:lnTo>
                <a:lnTo>
                  <a:pt x="308" y="559"/>
                </a:lnTo>
                <a:lnTo>
                  <a:pt x="305" y="567"/>
                </a:lnTo>
                <a:lnTo>
                  <a:pt x="301" y="565"/>
                </a:lnTo>
                <a:lnTo>
                  <a:pt x="296" y="555"/>
                </a:lnTo>
                <a:lnTo>
                  <a:pt x="291" y="556"/>
                </a:lnTo>
                <a:lnTo>
                  <a:pt x="289" y="546"/>
                </a:lnTo>
                <a:lnTo>
                  <a:pt x="285" y="542"/>
                </a:lnTo>
                <a:lnTo>
                  <a:pt x="285" y="534"/>
                </a:lnTo>
                <a:lnTo>
                  <a:pt x="290" y="523"/>
                </a:lnTo>
                <a:lnTo>
                  <a:pt x="287" y="513"/>
                </a:lnTo>
                <a:lnTo>
                  <a:pt x="289" y="511"/>
                </a:lnTo>
                <a:lnTo>
                  <a:pt x="279" y="509"/>
                </a:lnTo>
                <a:lnTo>
                  <a:pt x="278" y="512"/>
                </a:lnTo>
                <a:lnTo>
                  <a:pt x="262" y="514"/>
                </a:lnTo>
                <a:lnTo>
                  <a:pt x="260" y="512"/>
                </a:lnTo>
                <a:lnTo>
                  <a:pt x="257" y="521"/>
                </a:lnTo>
                <a:lnTo>
                  <a:pt x="247" y="519"/>
                </a:lnTo>
                <a:lnTo>
                  <a:pt x="252" y="513"/>
                </a:lnTo>
                <a:lnTo>
                  <a:pt x="254" y="507"/>
                </a:lnTo>
                <a:lnTo>
                  <a:pt x="262" y="502"/>
                </a:lnTo>
                <a:lnTo>
                  <a:pt x="262" y="497"/>
                </a:lnTo>
                <a:lnTo>
                  <a:pt x="275" y="497"/>
                </a:lnTo>
                <a:lnTo>
                  <a:pt x="266" y="486"/>
                </a:lnTo>
                <a:lnTo>
                  <a:pt x="271" y="483"/>
                </a:lnTo>
                <a:lnTo>
                  <a:pt x="272" y="481"/>
                </a:lnTo>
                <a:lnTo>
                  <a:pt x="269" y="476"/>
                </a:lnTo>
                <a:lnTo>
                  <a:pt x="271" y="476"/>
                </a:lnTo>
                <a:lnTo>
                  <a:pt x="289" y="485"/>
                </a:lnTo>
                <a:lnTo>
                  <a:pt x="281" y="477"/>
                </a:lnTo>
                <a:lnTo>
                  <a:pt x="281" y="471"/>
                </a:lnTo>
                <a:lnTo>
                  <a:pt x="277" y="475"/>
                </a:lnTo>
                <a:lnTo>
                  <a:pt x="270" y="469"/>
                </a:lnTo>
                <a:lnTo>
                  <a:pt x="258" y="473"/>
                </a:lnTo>
                <a:lnTo>
                  <a:pt x="272" y="462"/>
                </a:lnTo>
                <a:lnTo>
                  <a:pt x="271" y="452"/>
                </a:lnTo>
                <a:lnTo>
                  <a:pt x="272" y="446"/>
                </a:lnTo>
                <a:lnTo>
                  <a:pt x="285" y="441"/>
                </a:lnTo>
                <a:lnTo>
                  <a:pt x="296" y="444"/>
                </a:lnTo>
                <a:lnTo>
                  <a:pt x="287" y="438"/>
                </a:lnTo>
                <a:lnTo>
                  <a:pt x="290" y="434"/>
                </a:lnTo>
                <a:lnTo>
                  <a:pt x="287" y="430"/>
                </a:lnTo>
                <a:lnTo>
                  <a:pt x="287" y="424"/>
                </a:lnTo>
                <a:lnTo>
                  <a:pt x="294" y="422"/>
                </a:lnTo>
                <a:lnTo>
                  <a:pt x="293" y="418"/>
                </a:lnTo>
                <a:lnTo>
                  <a:pt x="288" y="417"/>
                </a:lnTo>
                <a:lnTo>
                  <a:pt x="292" y="412"/>
                </a:lnTo>
                <a:lnTo>
                  <a:pt x="294" y="407"/>
                </a:lnTo>
                <a:lnTo>
                  <a:pt x="292" y="402"/>
                </a:lnTo>
                <a:lnTo>
                  <a:pt x="294" y="392"/>
                </a:lnTo>
                <a:lnTo>
                  <a:pt x="287" y="395"/>
                </a:lnTo>
                <a:lnTo>
                  <a:pt x="276" y="392"/>
                </a:lnTo>
                <a:lnTo>
                  <a:pt x="288" y="381"/>
                </a:lnTo>
                <a:lnTo>
                  <a:pt x="292" y="374"/>
                </a:lnTo>
                <a:lnTo>
                  <a:pt x="290" y="350"/>
                </a:lnTo>
                <a:lnTo>
                  <a:pt x="299" y="342"/>
                </a:lnTo>
                <a:lnTo>
                  <a:pt x="301" y="335"/>
                </a:lnTo>
                <a:lnTo>
                  <a:pt x="321" y="324"/>
                </a:lnTo>
                <a:lnTo>
                  <a:pt x="346" y="305"/>
                </a:lnTo>
                <a:lnTo>
                  <a:pt x="360" y="311"/>
                </a:lnTo>
                <a:lnTo>
                  <a:pt x="369" y="304"/>
                </a:lnTo>
                <a:lnTo>
                  <a:pt x="362" y="289"/>
                </a:lnTo>
                <a:lnTo>
                  <a:pt x="356" y="278"/>
                </a:lnTo>
                <a:lnTo>
                  <a:pt x="347" y="272"/>
                </a:lnTo>
                <a:lnTo>
                  <a:pt x="357" y="277"/>
                </a:lnTo>
                <a:lnTo>
                  <a:pt x="366" y="275"/>
                </a:lnTo>
                <a:lnTo>
                  <a:pt x="374" y="272"/>
                </a:lnTo>
                <a:lnTo>
                  <a:pt x="367" y="269"/>
                </a:lnTo>
                <a:lnTo>
                  <a:pt x="371" y="259"/>
                </a:lnTo>
                <a:lnTo>
                  <a:pt x="370" y="256"/>
                </a:lnTo>
                <a:lnTo>
                  <a:pt x="373" y="256"/>
                </a:lnTo>
                <a:lnTo>
                  <a:pt x="373" y="251"/>
                </a:lnTo>
                <a:lnTo>
                  <a:pt x="363" y="245"/>
                </a:lnTo>
                <a:lnTo>
                  <a:pt x="367" y="243"/>
                </a:lnTo>
                <a:lnTo>
                  <a:pt x="374" y="236"/>
                </a:lnTo>
                <a:lnTo>
                  <a:pt x="388" y="219"/>
                </a:lnTo>
                <a:lnTo>
                  <a:pt x="383" y="216"/>
                </a:lnTo>
                <a:lnTo>
                  <a:pt x="391" y="208"/>
                </a:lnTo>
                <a:lnTo>
                  <a:pt x="397" y="212"/>
                </a:lnTo>
                <a:lnTo>
                  <a:pt x="395" y="206"/>
                </a:lnTo>
                <a:lnTo>
                  <a:pt x="398" y="198"/>
                </a:lnTo>
                <a:lnTo>
                  <a:pt x="405" y="190"/>
                </a:lnTo>
                <a:lnTo>
                  <a:pt x="404" y="178"/>
                </a:lnTo>
                <a:lnTo>
                  <a:pt x="405" y="173"/>
                </a:lnTo>
                <a:lnTo>
                  <a:pt x="409" y="169"/>
                </a:lnTo>
                <a:lnTo>
                  <a:pt x="411" y="165"/>
                </a:lnTo>
                <a:lnTo>
                  <a:pt x="403" y="172"/>
                </a:lnTo>
                <a:lnTo>
                  <a:pt x="401" y="166"/>
                </a:lnTo>
                <a:lnTo>
                  <a:pt x="401" y="174"/>
                </a:lnTo>
                <a:lnTo>
                  <a:pt x="394" y="173"/>
                </a:lnTo>
                <a:lnTo>
                  <a:pt x="387" y="179"/>
                </a:lnTo>
                <a:lnTo>
                  <a:pt x="392" y="183"/>
                </a:lnTo>
                <a:lnTo>
                  <a:pt x="387" y="187"/>
                </a:lnTo>
                <a:lnTo>
                  <a:pt x="386" y="192"/>
                </a:lnTo>
                <a:lnTo>
                  <a:pt x="382" y="199"/>
                </a:lnTo>
                <a:lnTo>
                  <a:pt x="379" y="188"/>
                </a:lnTo>
                <a:lnTo>
                  <a:pt x="381" y="183"/>
                </a:lnTo>
                <a:lnTo>
                  <a:pt x="382" y="177"/>
                </a:lnTo>
                <a:lnTo>
                  <a:pt x="386" y="171"/>
                </a:lnTo>
                <a:lnTo>
                  <a:pt x="380" y="167"/>
                </a:lnTo>
                <a:lnTo>
                  <a:pt x="393" y="160"/>
                </a:lnTo>
                <a:lnTo>
                  <a:pt x="382" y="163"/>
                </a:lnTo>
                <a:lnTo>
                  <a:pt x="387" y="149"/>
                </a:lnTo>
                <a:lnTo>
                  <a:pt x="382" y="146"/>
                </a:lnTo>
                <a:lnTo>
                  <a:pt x="384" y="150"/>
                </a:lnTo>
                <a:lnTo>
                  <a:pt x="379" y="166"/>
                </a:lnTo>
                <a:lnTo>
                  <a:pt x="379" y="176"/>
                </a:lnTo>
                <a:lnTo>
                  <a:pt x="372" y="179"/>
                </a:lnTo>
                <a:lnTo>
                  <a:pt x="364" y="189"/>
                </a:lnTo>
                <a:lnTo>
                  <a:pt x="367" y="198"/>
                </a:lnTo>
                <a:lnTo>
                  <a:pt x="357" y="186"/>
                </a:lnTo>
                <a:lnTo>
                  <a:pt x="344" y="196"/>
                </a:lnTo>
                <a:lnTo>
                  <a:pt x="337" y="195"/>
                </a:lnTo>
                <a:lnTo>
                  <a:pt x="321" y="205"/>
                </a:lnTo>
                <a:lnTo>
                  <a:pt x="317" y="200"/>
                </a:lnTo>
                <a:lnTo>
                  <a:pt x="316" y="206"/>
                </a:lnTo>
                <a:lnTo>
                  <a:pt x="309" y="205"/>
                </a:lnTo>
                <a:lnTo>
                  <a:pt x="307" y="211"/>
                </a:lnTo>
                <a:lnTo>
                  <a:pt x="305" y="205"/>
                </a:lnTo>
                <a:lnTo>
                  <a:pt x="294" y="214"/>
                </a:lnTo>
                <a:lnTo>
                  <a:pt x="288" y="223"/>
                </a:lnTo>
                <a:lnTo>
                  <a:pt x="285" y="239"/>
                </a:lnTo>
                <a:lnTo>
                  <a:pt x="292" y="247"/>
                </a:lnTo>
                <a:lnTo>
                  <a:pt x="289" y="245"/>
                </a:lnTo>
                <a:lnTo>
                  <a:pt x="287" y="252"/>
                </a:lnTo>
                <a:lnTo>
                  <a:pt x="278" y="251"/>
                </a:lnTo>
                <a:lnTo>
                  <a:pt x="270" y="261"/>
                </a:lnTo>
                <a:lnTo>
                  <a:pt x="269" y="268"/>
                </a:lnTo>
                <a:lnTo>
                  <a:pt x="266" y="267"/>
                </a:lnTo>
                <a:lnTo>
                  <a:pt x="268" y="256"/>
                </a:lnTo>
                <a:lnTo>
                  <a:pt x="258" y="273"/>
                </a:lnTo>
                <a:lnTo>
                  <a:pt x="248" y="246"/>
                </a:lnTo>
                <a:lnTo>
                  <a:pt x="244" y="242"/>
                </a:lnTo>
                <a:lnTo>
                  <a:pt x="244" y="238"/>
                </a:lnTo>
                <a:lnTo>
                  <a:pt x="241" y="240"/>
                </a:lnTo>
                <a:lnTo>
                  <a:pt x="233" y="233"/>
                </a:lnTo>
                <a:lnTo>
                  <a:pt x="228" y="220"/>
                </a:lnTo>
                <a:lnTo>
                  <a:pt x="242" y="213"/>
                </a:lnTo>
                <a:lnTo>
                  <a:pt x="246" y="209"/>
                </a:lnTo>
                <a:lnTo>
                  <a:pt x="245" y="202"/>
                </a:lnTo>
                <a:lnTo>
                  <a:pt x="230" y="189"/>
                </a:lnTo>
                <a:lnTo>
                  <a:pt x="224" y="187"/>
                </a:lnTo>
                <a:lnTo>
                  <a:pt x="222" y="170"/>
                </a:lnTo>
                <a:lnTo>
                  <a:pt x="228" y="167"/>
                </a:lnTo>
                <a:lnTo>
                  <a:pt x="222" y="166"/>
                </a:lnTo>
                <a:lnTo>
                  <a:pt x="221" y="162"/>
                </a:lnTo>
                <a:lnTo>
                  <a:pt x="227" y="160"/>
                </a:lnTo>
                <a:lnTo>
                  <a:pt x="232" y="154"/>
                </a:lnTo>
                <a:lnTo>
                  <a:pt x="231" y="147"/>
                </a:lnTo>
                <a:lnTo>
                  <a:pt x="219" y="138"/>
                </a:lnTo>
                <a:lnTo>
                  <a:pt x="229" y="144"/>
                </a:lnTo>
                <a:lnTo>
                  <a:pt x="231" y="133"/>
                </a:lnTo>
                <a:lnTo>
                  <a:pt x="239" y="131"/>
                </a:lnTo>
                <a:lnTo>
                  <a:pt x="244" y="132"/>
                </a:lnTo>
                <a:lnTo>
                  <a:pt x="246" y="130"/>
                </a:lnTo>
                <a:lnTo>
                  <a:pt x="249" y="128"/>
                </a:lnTo>
                <a:lnTo>
                  <a:pt x="244" y="114"/>
                </a:lnTo>
                <a:lnTo>
                  <a:pt x="257" y="108"/>
                </a:lnTo>
                <a:lnTo>
                  <a:pt x="245" y="112"/>
                </a:lnTo>
                <a:lnTo>
                  <a:pt x="248" y="101"/>
                </a:lnTo>
                <a:lnTo>
                  <a:pt x="251" y="103"/>
                </a:lnTo>
                <a:lnTo>
                  <a:pt x="252" y="98"/>
                </a:lnTo>
                <a:lnTo>
                  <a:pt x="248" y="94"/>
                </a:lnTo>
                <a:lnTo>
                  <a:pt x="251" y="90"/>
                </a:lnTo>
                <a:lnTo>
                  <a:pt x="251" y="78"/>
                </a:lnTo>
                <a:lnTo>
                  <a:pt x="257" y="77"/>
                </a:lnTo>
                <a:lnTo>
                  <a:pt x="258" y="65"/>
                </a:lnTo>
                <a:lnTo>
                  <a:pt x="244" y="77"/>
                </a:lnTo>
                <a:lnTo>
                  <a:pt x="244" y="70"/>
                </a:lnTo>
                <a:lnTo>
                  <a:pt x="252" y="64"/>
                </a:lnTo>
                <a:lnTo>
                  <a:pt x="249" y="58"/>
                </a:lnTo>
                <a:lnTo>
                  <a:pt x="242" y="68"/>
                </a:lnTo>
                <a:lnTo>
                  <a:pt x="237" y="87"/>
                </a:lnTo>
                <a:lnTo>
                  <a:pt x="233" y="79"/>
                </a:lnTo>
                <a:lnTo>
                  <a:pt x="237" y="72"/>
                </a:lnTo>
                <a:lnTo>
                  <a:pt x="229" y="80"/>
                </a:lnTo>
                <a:lnTo>
                  <a:pt x="226" y="77"/>
                </a:lnTo>
                <a:lnTo>
                  <a:pt x="231" y="62"/>
                </a:lnTo>
                <a:lnTo>
                  <a:pt x="239" y="60"/>
                </a:lnTo>
                <a:lnTo>
                  <a:pt x="242" y="56"/>
                </a:lnTo>
                <a:lnTo>
                  <a:pt x="247" y="49"/>
                </a:lnTo>
                <a:lnTo>
                  <a:pt x="246" y="41"/>
                </a:lnTo>
                <a:lnTo>
                  <a:pt x="251" y="35"/>
                </a:lnTo>
                <a:lnTo>
                  <a:pt x="244" y="38"/>
                </a:lnTo>
                <a:lnTo>
                  <a:pt x="245" y="29"/>
                </a:lnTo>
                <a:lnTo>
                  <a:pt x="243" y="26"/>
                </a:lnTo>
                <a:lnTo>
                  <a:pt x="244" y="24"/>
                </a:lnTo>
                <a:lnTo>
                  <a:pt x="249" y="21"/>
                </a:lnTo>
                <a:lnTo>
                  <a:pt x="256" y="20"/>
                </a:lnTo>
                <a:lnTo>
                  <a:pt x="247" y="19"/>
                </a:lnTo>
                <a:lnTo>
                  <a:pt x="251" y="9"/>
                </a:lnTo>
                <a:lnTo>
                  <a:pt x="262" y="4"/>
                </a:lnTo>
                <a:lnTo>
                  <a:pt x="262" y="0"/>
                </a:lnTo>
                <a:lnTo>
                  <a:pt x="250" y="4"/>
                </a:lnTo>
                <a:lnTo>
                  <a:pt x="240" y="25"/>
                </a:lnTo>
                <a:lnTo>
                  <a:pt x="236" y="30"/>
                </a:lnTo>
                <a:lnTo>
                  <a:pt x="236" y="17"/>
                </a:lnTo>
                <a:lnTo>
                  <a:pt x="231" y="15"/>
                </a:lnTo>
                <a:lnTo>
                  <a:pt x="230" y="10"/>
                </a:lnTo>
                <a:lnTo>
                  <a:pt x="220" y="14"/>
                </a:lnTo>
                <a:lnTo>
                  <a:pt x="233" y="19"/>
                </a:lnTo>
                <a:lnTo>
                  <a:pt x="234" y="34"/>
                </a:lnTo>
                <a:lnTo>
                  <a:pt x="224" y="40"/>
                </a:lnTo>
                <a:lnTo>
                  <a:pt x="221" y="39"/>
                </a:lnTo>
                <a:lnTo>
                  <a:pt x="214" y="49"/>
                </a:lnTo>
                <a:lnTo>
                  <a:pt x="223" y="41"/>
                </a:lnTo>
                <a:lnTo>
                  <a:pt x="224" y="48"/>
                </a:lnTo>
                <a:lnTo>
                  <a:pt x="219" y="57"/>
                </a:lnTo>
                <a:lnTo>
                  <a:pt x="212" y="62"/>
                </a:lnTo>
                <a:lnTo>
                  <a:pt x="206" y="54"/>
                </a:lnTo>
                <a:lnTo>
                  <a:pt x="209" y="46"/>
                </a:lnTo>
                <a:lnTo>
                  <a:pt x="195" y="50"/>
                </a:lnTo>
                <a:lnTo>
                  <a:pt x="180" y="60"/>
                </a:lnTo>
                <a:lnTo>
                  <a:pt x="184" y="77"/>
                </a:lnTo>
                <a:lnTo>
                  <a:pt x="166" y="93"/>
                </a:lnTo>
                <a:lnTo>
                  <a:pt x="157" y="73"/>
                </a:lnTo>
                <a:lnTo>
                  <a:pt x="166" y="98"/>
                </a:lnTo>
                <a:lnTo>
                  <a:pt x="159" y="92"/>
                </a:lnTo>
                <a:lnTo>
                  <a:pt x="143" y="100"/>
                </a:lnTo>
                <a:lnTo>
                  <a:pt x="134" y="95"/>
                </a:lnTo>
                <a:lnTo>
                  <a:pt x="126" y="103"/>
                </a:lnTo>
                <a:lnTo>
                  <a:pt x="131" y="114"/>
                </a:lnTo>
                <a:lnTo>
                  <a:pt x="130" y="131"/>
                </a:lnTo>
                <a:lnTo>
                  <a:pt x="120" y="133"/>
                </a:lnTo>
                <a:lnTo>
                  <a:pt x="88" y="117"/>
                </a:lnTo>
                <a:lnTo>
                  <a:pt x="86" y="128"/>
                </a:lnTo>
                <a:lnTo>
                  <a:pt x="81" y="124"/>
                </a:lnTo>
                <a:lnTo>
                  <a:pt x="81" y="118"/>
                </a:lnTo>
                <a:lnTo>
                  <a:pt x="64" y="108"/>
                </a:lnTo>
                <a:lnTo>
                  <a:pt x="70" y="92"/>
                </a:lnTo>
                <a:lnTo>
                  <a:pt x="63" y="91"/>
                </a:lnTo>
                <a:lnTo>
                  <a:pt x="62" y="82"/>
                </a:lnTo>
                <a:lnTo>
                  <a:pt x="55" y="74"/>
                </a:lnTo>
                <a:lnTo>
                  <a:pt x="46" y="75"/>
                </a:lnTo>
                <a:lnTo>
                  <a:pt x="33" y="77"/>
                </a:lnTo>
                <a:lnTo>
                  <a:pt x="29" y="77"/>
                </a:lnTo>
                <a:lnTo>
                  <a:pt x="3" y="117"/>
                </a:lnTo>
                <a:lnTo>
                  <a:pt x="2" y="143"/>
                </a:lnTo>
                <a:lnTo>
                  <a:pt x="0" y="160"/>
                </a:lnTo>
                <a:lnTo>
                  <a:pt x="6" y="175"/>
                </a:lnTo>
                <a:lnTo>
                  <a:pt x="16" y="178"/>
                </a:lnTo>
                <a:lnTo>
                  <a:pt x="13" y="184"/>
                </a:lnTo>
                <a:lnTo>
                  <a:pt x="0" y="185"/>
                </a:lnTo>
                <a:lnTo>
                  <a:pt x="9" y="189"/>
                </a:lnTo>
                <a:lnTo>
                  <a:pt x="11" y="199"/>
                </a:lnTo>
                <a:lnTo>
                  <a:pt x="24" y="199"/>
                </a:lnTo>
                <a:lnTo>
                  <a:pt x="27" y="202"/>
                </a:lnTo>
                <a:lnTo>
                  <a:pt x="35" y="226"/>
                </a:lnTo>
                <a:lnTo>
                  <a:pt x="29" y="214"/>
                </a:lnTo>
                <a:lnTo>
                  <a:pt x="25" y="203"/>
                </a:lnTo>
                <a:lnTo>
                  <a:pt x="13" y="201"/>
                </a:lnTo>
                <a:lnTo>
                  <a:pt x="24" y="205"/>
                </a:lnTo>
                <a:lnTo>
                  <a:pt x="26" y="211"/>
                </a:lnTo>
                <a:lnTo>
                  <a:pt x="17" y="220"/>
                </a:lnTo>
                <a:lnTo>
                  <a:pt x="27" y="226"/>
                </a:lnTo>
                <a:lnTo>
                  <a:pt x="30" y="237"/>
                </a:lnTo>
                <a:lnTo>
                  <a:pt x="32" y="240"/>
                </a:lnTo>
                <a:lnTo>
                  <a:pt x="25" y="248"/>
                </a:lnTo>
                <a:lnTo>
                  <a:pt x="33" y="247"/>
                </a:lnTo>
                <a:lnTo>
                  <a:pt x="43" y="249"/>
                </a:lnTo>
                <a:lnTo>
                  <a:pt x="35" y="259"/>
                </a:lnTo>
                <a:lnTo>
                  <a:pt x="44" y="252"/>
                </a:lnTo>
                <a:lnTo>
                  <a:pt x="55" y="253"/>
                </a:lnTo>
                <a:lnTo>
                  <a:pt x="57" y="259"/>
                </a:lnTo>
                <a:lnTo>
                  <a:pt x="59" y="253"/>
                </a:lnTo>
                <a:lnTo>
                  <a:pt x="68" y="253"/>
                </a:lnTo>
                <a:lnTo>
                  <a:pt x="84" y="258"/>
                </a:lnTo>
                <a:lnTo>
                  <a:pt x="80" y="269"/>
                </a:lnTo>
                <a:lnTo>
                  <a:pt x="90" y="263"/>
                </a:lnTo>
                <a:lnTo>
                  <a:pt x="105" y="282"/>
                </a:lnTo>
                <a:lnTo>
                  <a:pt x="106" y="279"/>
                </a:lnTo>
                <a:lnTo>
                  <a:pt x="117" y="284"/>
                </a:lnTo>
                <a:lnTo>
                  <a:pt x="117" y="307"/>
                </a:lnTo>
                <a:lnTo>
                  <a:pt x="128" y="322"/>
                </a:lnTo>
                <a:lnTo>
                  <a:pt x="131" y="350"/>
                </a:lnTo>
                <a:lnTo>
                  <a:pt x="144" y="356"/>
                </a:lnTo>
                <a:lnTo>
                  <a:pt x="154" y="352"/>
                </a:lnTo>
                <a:lnTo>
                  <a:pt x="165" y="368"/>
                </a:lnTo>
                <a:lnTo>
                  <a:pt x="155" y="381"/>
                </a:lnTo>
                <a:lnTo>
                  <a:pt x="161" y="386"/>
                </a:lnTo>
                <a:lnTo>
                  <a:pt x="171" y="394"/>
                </a:lnTo>
                <a:lnTo>
                  <a:pt x="162" y="416"/>
                </a:lnTo>
                <a:lnTo>
                  <a:pt x="148" y="427"/>
                </a:lnTo>
                <a:lnTo>
                  <a:pt x="137" y="423"/>
                </a:lnTo>
                <a:lnTo>
                  <a:pt x="134" y="417"/>
                </a:lnTo>
                <a:lnTo>
                  <a:pt x="127" y="413"/>
                </a:lnTo>
                <a:lnTo>
                  <a:pt x="123" y="405"/>
                </a:lnTo>
                <a:lnTo>
                  <a:pt x="117" y="400"/>
                </a:lnTo>
                <a:lnTo>
                  <a:pt x="104" y="372"/>
                </a:lnTo>
                <a:lnTo>
                  <a:pt x="107" y="386"/>
                </a:lnTo>
                <a:lnTo>
                  <a:pt x="129" y="428"/>
                </a:lnTo>
                <a:lnTo>
                  <a:pt x="133" y="449"/>
                </a:lnTo>
                <a:lnTo>
                  <a:pt x="126" y="458"/>
                </a:lnTo>
                <a:lnTo>
                  <a:pt x="142" y="451"/>
                </a:lnTo>
                <a:lnTo>
                  <a:pt x="156" y="473"/>
                </a:lnTo>
                <a:lnTo>
                  <a:pt x="148" y="497"/>
                </a:lnTo>
                <a:lnTo>
                  <a:pt x="159" y="512"/>
                </a:lnTo>
                <a:lnTo>
                  <a:pt x="165" y="530"/>
                </a:lnTo>
                <a:lnTo>
                  <a:pt x="159" y="538"/>
                </a:lnTo>
                <a:lnTo>
                  <a:pt x="173" y="535"/>
                </a:lnTo>
                <a:lnTo>
                  <a:pt x="186" y="526"/>
                </a:lnTo>
                <a:lnTo>
                  <a:pt x="188" y="534"/>
                </a:lnTo>
                <a:lnTo>
                  <a:pt x="182" y="536"/>
                </a:lnTo>
                <a:lnTo>
                  <a:pt x="192" y="540"/>
                </a:lnTo>
                <a:lnTo>
                  <a:pt x="198" y="549"/>
                </a:lnTo>
                <a:lnTo>
                  <a:pt x="206" y="546"/>
                </a:lnTo>
                <a:lnTo>
                  <a:pt x="209" y="553"/>
                </a:lnTo>
                <a:lnTo>
                  <a:pt x="195" y="552"/>
                </a:lnTo>
                <a:lnTo>
                  <a:pt x="200" y="561"/>
                </a:lnTo>
                <a:lnTo>
                  <a:pt x="192" y="559"/>
                </a:lnTo>
                <a:lnTo>
                  <a:pt x="196" y="566"/>
                </a:lnTo>
                <a:lnTo>
                  <a:pt x="189" y="565"/>
                </a:lnTo>
                <a:lnTo>
                  <a:pt x="175" y="561"/>
                </a:lnTo>
                <a:lnTo>
                  <a:pt x="188" y="573"/>
                </a:lnTo>
                <a:lnTo>
                  <a:pt x="178" y="595"/>
                </a:lnTo>
                <a:lnTo>
                  <a:pt x="173" y="598"/>
                </a:lnTo>
                <a:lnTo>
                  <a:pt x="182" y="611"/>
                </a:lnTo>
                <a:lnTo>
                  <a:pt x="210" y="610"/>
                </a:lnTo>
                <a:lnTo>
                  <a:pt x="220" y="615"/>
                </a:lnTo>
                <a:lnTo>
                  <a:pt x="224" y="627"/>
                </a:lnTo>
                <a:lnTo>
                  <a:pt x="250" y="625"/>
                </a:lnTo>
                <a:lnTo>
                  <a:pt x="253" y="634"/>
                </a:lnTo>
                <a:lnTo>
                  <a:pt x="257" y="651"/>
                </a:lnTo>
                <a:lnTo>
                  <a:pt x="253" y="660"/>
                </a:lnTo>
                <a:lnTo>
                  <a:pt x="262" y="660"/>
                </a:lnTo>
                <a:lnTo>
                  <a:pt x="266" y="676"/>
                </a:lnTo>
                <a:lnTo>
                  <a:pt x="259" y="681"/>
                </a:lnTo>
                <a:lnTo>
                  <a:pt x="249" y="674"/>
                </a:lnTo>
                <a:lnTo>
                  <a:pt x="256" y="685"/>
                </a:lnTo>
                <a:lnTo>
                  <a:pt x="272" y="683"/>
                </a:lnTo>
                <a:lnTo>
                  <a:pt x="279" y="694"/>
                </a:lnTo>
                <a:lnTo>
                  <a:pt x="280" y="707"/>
                </a:lnTo>
                <a:lnTo>
                  <a:pt x="277" y="699"/>
                </a:lnTo>
                <a:lnTo>
                  <a:pt x="262" y="696"/>
                </a:lnTo>
                <a:lnTo>
                  <a:pt x="253" y="697"/>
                </a:lnTo>
                <a:lnTo>
                  <a:pt x="238" y="693"/>
                </a:lnTo>
                <a:lnTo>
                  <a:pt x="244" y="698"/>
                </a:lnTo>
                <a:lnTo>
                  <a:pt x="237" y="703"/>
                </a:lnTo>
                <a:lnTo>
                  <a:pt x="252" y="701"/>
                </a:lnTo>
                <a:lnTo>
                  <a:pt x="269" y="712"/>
                </a:lnTo>
                <a:lnTo>
                  <a:pt x="261" y="718"/>
                </a:lnTo>
                <a:lnTo>
                  <a:pt x="253" y="724"/>
                </a:lnTo>
                <a:lnTo>
                  <a:pt x="250" y="715"/>
                </a:lnTo>
                <a:lnTo>
                  <a:pt x="245" y="715"/>
                </a:lnTo>
                <a:lnTo>
                  <a:pt x="253" y="725"/>
                </a:lnTo>
                <a:lnTo>
                  <a:pt x="247" y="731"/>
                </a:lnTo>
                <a:lnTo>
                  <a:pt x="237" y="730"/>
                </a:lnTo>
                <a:lnTo>
                  <a:pt x="244" y="736"/>
                </a:lnTo>
                <a:lnTo>
                  <a:pt x="258" y="735"/>
                </a:lnTo>
                <a:lnTo>
                  <a:pt x="258" y="730"/>
                </a:lnTo>
                <a:lnTo>
                  <a:pt x="268" y="723"/>
                </a:lnTo>
                <a:lnTo>
                  <a:pt x="271" y="725"/>
                </a:lnTo>
                <a:lnTo>
                  <a:pt x="276" y="716"/>
                </a:lnTo>
                <a:lnTo>
                  <a:pt x="280" y="728"/>
                </a:lnTo>
                <a:lnTo>
                  <a:pt x="274" y="730"/>
                </a:lnTo>
                <a:lnTo>
                  <a:pt x="280" y="733"/>
                </a:lnTo>
                <a:lnTo>
                  <a:pt x="283" y="738"/>
                </a:lnTo>
                <a:lnTo>
                  <a:pt x="274" y="740"/>
                </a:lnTo>
                <a:lnTo>
                  <a:pt x="283" y="743"/>
                </a:lnTo>
                <a:lnTo>
                  <a:pt x="280" y="749"/>
                </a:lnTo>
                <a:lnTo>
                  <a:pt x="270" y="752"/>
                </a:lnTo>
                <a:lnTo>
                  <a:pt x="274" y="759"/>
                </a:lnTo>
                <a:lnTo>
                  <a:pt x="287" y="748"/>
                </a:lnTo>
                <a:lnTo>
                  <a:pt x="288" y="748"/>
                </a:lnTo>
                <a:lnTo>
                  <a:pt x="282" y="765"/>
                </a:lnTo>
                <a:lnTo>
                  <a:pt x="288" y="768"/>
                </a:lnTo>
                <a:lnTo>
                  <a:pt x="293" y="759"/>
                </a:lnTo>
                <a:lnTo>
                  <a:pt x="299" y="757"/>
                </a:lnTo>
                <a:lnTo>
                  <a:pt x="301" y="769"/>
                </a:lnTo>
                <a:lnTo>
                  <a:pt x="305" y="763"/>
                </a:lnTo>
                <a:lnTo>
                  <a:pt x="307" y="765"/>
                </a:lnTo>
                <a:lnTo>
                  <a:pt x="309" y="773"/>
                </a:lnTo>
                <a:lnTo>
                  <a:pt x="316" y="770"/>
                </a:lnTo>
                <a:lnTo>
                  <a:pt x="314" y="763"/>
                </a:lnTo>
                <a:lnTo>
                  <a:pt x="320" y="765"/>
                </a:lnTo>
                <a:lnTo>
                  <a:pt x="329" y="762"/>
                </a:lnTo>
                <a:lnTo>
                  <a:pt x="332" y="758"/>
                </a:lnTo>
                <a:lnTo>
                  <a:pt x="335" y="776"/>
                </a:lnTo>
                <a:lnTo>
                  <a:pt x="330" y="772"/>
                </a:lnTo>
                <a:lnTo>
                  <a:pt x="317" y="777"/>
                </a:lnTo>
                <a:lnTo>
                  <a:pt x="318" y="783"/>
                </a:lnTo>
                <a:lnTo>
                  <a:pt x="323" y="779"/>
                </a:lnTo>
                <a:lnTo>
                  <a:pt x="332" y="788"/>
                </a:lnTo>
                <a:lnTo>
                  <a:pt x="319" y="792"/>
                </a:lnTo>
                <a:lnTo>
                  <a:pt x="329" y="793"/>
                </a:lnTo>
                <a:lnTo>
                  <a:pt x="316" y="813"/>
                </a:lnTo>
                <a:lnTo>
                  <a:pt x="323" y="823"/>
                </a:lnTo>
                <a:lnTo>
                  <a:pt x="325" y="855"/>
                </a:lnTo>
                <a:lnTo>
                  <a:pt x="339" y="846"/>
                </a:lnTo>
                <a:lnTo>
                  <a:pt x="334" y="857"/>
                </a:lnTo>
                <a:lnTo>
                  <a:pt x="341" y="860"/>
                </a:lnTo>
                <a:lnTo>
                  <a:pt x="346" y="847"/>
                </a:lnTo>
                <a:lnTo>
                  <a:pt x="348" y="854"/>
                </a:lnTo>
                <a:lnTo>
                  <a:pt x="353" y="853"/>
                </a:lnTo>
                <a:lnTo>
                  <a:pt x="352" y="849"/>
                </a:lnTo>
                <a:lnTo>
                  <a:pt x="359" y="850"/>
                </a:lnTo>
                <a:lnTo>
                  <a:pt x="364" y="844"/>
                </a:lnTo>
                <a:lnTo>
                  <a:pt x="368" y="848"/>
                </a:lnTo>
                <a:lnTo>
                  <a:pt x="366" y="854"/>
                </a:lnTo>
                <a:lnTo>
                  <a:pt x="374" y="852"/>
                </a:lnTo>
                <a:lnTo>
                  <a:pt x="390" y="860"/>
                </a:lnTo>
                <a:lnTo>
                  <a:pt x="382" y="866"/>
                </a:lnTo>
                <a:lnTo>
                  <a:pt x="375" y="862"/>
                </a:lnTo>
                <a:lnTo>
                  <a:pt x="372" y="867"/>
                </a:lnTo>
                <a:lnTo>
                  <a:pt x="383" y="869"/>
                </a:lnTo>
                <a:lnTo>
                  <a:pt x="379" y="875"/>
                </a:lnTo>
                <a:lnTo>
                  <a:pt x="374" y="871"/>
                </a:lnTo>
                <a:lnTo>
                  <a:pt x="371" y="876"/>
                </a:lnTo>
                <a:lnTo>
                  <a:pt x="378" y="876"/>
                </a:lnTo>
                <a:lnTo>
                  <a:pt x="388" y="873"/>
                </a:lnTo>
                <a:lnTo>
                  <a:pt x="393" y="869"/>
                </a:lnTo>
                <a:lnTo>
                  <a:pt x="379" y="895"/>
                </a:lnTo>
                <a:lnTo>
                  <a:pt x="368" y="896"/>
                </a:lnTo>
                <a:lnTo>
                  <a:pt x="374" y="903"/>
                </a:lnTo>
                <a:lnTo>
                  <a:pt x="381" y="901"/>
                </a:lnTo>
                <a:lnTo>
                  <a:pt x="367" y="917"/>
                </a:lnTo>
                <a:lnTo>
                  <a:pt x="383" y="907"/>
                </a:lnTo>
                <a:lnTo>
                  <a:pt x="391" y="912"/>
                </a:lnTo>
                <a:lnTo>
                  <a:pt x="405" y="908"/>
                </a:lnTo>
                <a:lnTo>
                  <a:pt x="403" y="902"/>
                </a:lnTo>
                <a:lnTo>
                  <a:pt x="417" y="891"/>
                </a:lnTo>
                <a:lnTo>
                  <a:pt x="425" y="898"/>
                </a:lnTo>
                <a:lnTo>
                  <a:pt x="417" y="897"/>
                </a:lnTo>
                <a:lnTo>
                  <a:pt x="417" y="904"/>
                </a:lnTo>
                <a:lnTo>
                  <a:pt x="406" y="914"/>
                </a:lnTo>
                <a:lnTo>
                  <a:pt x="411" y="922"/>
                </a:lnTo>
                <a:lnTo>
                  <a:pt x="395" y="918"/>
                </a:lnTo>
                <a:lnTo>
                  <a:pt x="386" y="932"/>
                </a:lnTo>
                <a:lnTo>
                  <a:pt x="401" y="925"/>
                </a:lnTo>
                <a:lnTo>
                  <a:pt x="408" y="933"/>
                </a:lnTo>
                <a:lnTo>
                  <a:pt x="401" y="944"/>
                </a:lnTo>
                <a:lnTo>
                  <a:pt x="396" y="945"/>
                </a:lnTo>
                <a:lnTo>
                  <a:pt x="401" y="949"/>
                </a:lnTo>
                <a:lnTo>
                  <a:pt x="412" y="935"/>
                </a:lnTo>
                <a:lnTo>
                  <a:pt x="414" y="936"/>
                </a:lnTo>
                <a:lnTo>
                  <a:pt x="415" y="955"/>
                </a:lnTo>
                <a:lnTo>
                  <a:pt x="421" y="955"/>
                </a:lnTo>
                <a:lnTo>
                  <a:pt x="420" y="946"/>
                </a:lnTo>
                <a:lnTo>
                  <a:pt x="426" y="940"/>
                </a:lnTo>
                <a:lnTo>
                  <a:pt x="439" y="951"/>
                </a:lnTo>
                <a:lnTo>
                  <a:pt x="437" y="957"/>
                </a:lnTo>
                <a:lnTo>
                  <a:pt x="442" y="977"/>
                </a:lnTo>
                <a:lnTo>
                  <a:pt x="436" y="978"/>
                </a:lnTo>
                <a:lnTo>
                  <a:pt x="442" y="981"/>
                </a:lnTo>
                <a:lnTo>
                  <a:pt x="441" y="989"/>
                </a:lnTo>
                <a:lnTo>
                  <a:pt x="432" y="992"/>
                </a:lnTo>
                <a:lnTo>
                  <a:pt x="435" y="995"/>
                </a:lnTo>
                <a:lnTo>
                  <a:pt x="439" y="993"/>
                </a:lnTo>
                <a:lnTo>
                  <a:pt x="439" y="998"/>
                </a:lnTo>
                <a:lnTo>
                  <a:pt x="442" y="997"/>
                </a:lnTo>
                <a:lnTo>
                  <a:pt x="445" y="990"/>
                </a:lnTo>
                <a:lnTo>
                  <a:pt x="454" y="994"/>
                </a:lnTo>
                <a:lnTo>
                  <a:pt x="456" y="999"/>
                </a:lnTo>
                <a:lnTo>
                  <a:pt x="462" y="994"/>
                </a:lnTo>
                <a:lnTo>
                  <a:pt x="468" y="992"/>
                </a:lnTo>
                <a:lnTo>
                  <a:pt x="471" y="996"/>
                </a:lnTo>
                <a:lnTo>
                  <a:pt x="471" y="1002"/>
                </a:lnTo>
                <a:lnTo>
                  <a:pt x="468" y="1003"/>
                </a:lnTo>
                <a:lnTo>
                  <a:pt x="473" y="1005"/>
                </a:lnTo>
                <a:lnTo>
                  <a:pt x="476" y="1002"/>
                </a:lnTo>
                <a:lnTo>
                  <a:pt x="480" y="1004"/>
                </a:lnTo>
                <a:lnTo>
                  <a:pt x="480" y="1011"/>
                </a:lnTo>
                <a:lnTo>
                  <a:pt x="476" y="1026"/>
                </a:lnTo>
                <a:lnTo>
                  <a:pt x="470" y="1022"/>
                </a:lnTo>
                <a:lnTo>
                  <a:pt x="466" y="1025"/>
                </a:lnTo>
                <a:lnTo>
                  <a:pt x="465" y="1024"/>
                </a:lnTo>
                <a:lnTo>
                  <a:pt x="468" y="1018"/>
                </a:lnTo>
                <a:lnTo>
                  <a:pt x="463" y="1019"/>
                </a:lnTo>
                <a:lnTo>
                  <a:pt x="459" y="1014"/>
                </a:lnTo>
                <a:lnTo>
                  <a:pt x="461" y="1008"/>
                </a:lnTo>
                <a:lnTo>
                  <a:pt x="458" y="1011"/>
                </a:lnTo>
                <a:lnTo>
                  <a:pt x="452" y="1011"/>
                </a:lnTo>
                <a:lnTo>
                  <a:pt x="459" y="1026"/>
                </a:lnTo>
                <a:lnTo>
                  <a:pt x="448" y="1027"/>
                </a:lnTo>
                <a:lnTo>
                  <a:pt x="471" y="1036"/>
                </a:lnTo>
                <a:lnTo>
                  <a:pt x="470" y="1048"/>
                </a:lnTo>
                <a:lnTo>
                  <a:pt x="466" y="1038"/>
                </a:lnTo>
                <a:lnTo>
                  <a:pt x="453" y="1038"/>
                </a:lnTo>
                <a:lnTo>
                  <a:pt x="450" y="1034"/>
                </a:lnTo>
                <a:lnTo>
                  <a:pt x="447" y="1036"/>
                </a:lnTo>
                <a:lnTo>
                  <a:pt x="458" y="1046"/>
                </a:lnTo>
                <a:lnTo>
                  <a:pt x="453" y="1053"/>
                </a:lnTo>
                <a:lnTo>
                  <a:pt x="448" y="1052"/>
                </a:lnTo>
                <a:lnTo>
                  <a:pt x="444" y="1047"/>
                </a:lnTo>
                <a:lnTo>
                  <a:pt x="436" y="1044"/>
                </a:lnTo>
                <a:lnTo>
                  <a:pt x="444" y="1056"/>
                </a:lnTo>
                <a:lnTo>
                  <a:pt x="462" y="1061"/>
                </a:lnTo>
                <a:lnTo>
                  <a:pt x="462" y="1067"/>
                </a:lnTo>
                <a:lnTo>
                  <a:pt x="455" y="1072"/>
                </a:lnTo>
                <a:lnTo>
                  <a:pt x="464" y="1076"/>
                </a:lnTo>
                <a:lnTo>
                  <a:pt x="464" y="1082"/>
                </a:lnTo>
                <a:lnTo>
                  <a:pt x="452" y="1082"/>
                </a:lnTo>
                <a:lnTo>
                  <a:pt x="606" y="1096"/>
                </a:lnTo>
              </a:path>
            </a:pathLst>
          </a:custGeom>
          <a:gradFill rotWithShape="0">
            <a:gsLst>
              <a:gs pos="0">
                <a:srgbClr val="618FFD"/>
              </a:gs>
              <a:gs pos="100000">
                <a:srgbClr val="618FFD">
                  <a:gamma/>
                  <a:shade val="80000"/>
                  <a:invGamma/>
                </a:srgbClr>
              </a:gs>
            </a:gsLst>
            <a:lin ang="5400000" scaled="1"/>
          </a:gradFill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331" name="Freeform 155"/>
          <p:cNvSpPr>
            <a:spLocks/>
          </p:cNvSpPr>
          <p:nvPr/>
        </p:nvSpPr>
        <p:spPr bwMode="auto">
          <a:xfrm>
            <a:off x="7058025" y="6367463"/>
            <a:ext cx="31750" cy="327025"/>
          </a:xfrm>
          <a:custGeom>
            <a:avLst/>
            <a:gdLst/>
            <a:ahLst/>
            <a:cxnLst>
              <a:cxn ang="0">
                <a:pos x="20" y="206"/>
              </a:cxn>
              <a:cxn ang="0">
                <a:pos x="0" y="0"/>
              </a:cxn>
            </a:cxnLst>
            <a:rect l="0" t="0" r="r" b="b"/>
            <a:pathLst>
              <a:path w="20" h="206">
                <a:moveTo>
                  <a:pt x="20" y="206"/>
                </a:moveTo>
                <a:lnTo>
                  <a:pt x="0" y="0"/>
                </a:lnTo>
              </a:path>
            </a:pathLst>
          </a:custGeom>
          <a:solidFill>
            <a:schemeClr val="bg1"/>
          </a:solidFill>
          <a:ln w="28575" cap="rnd" cmpd="sng">
            <a:solidFill>
              <a:schemeClr val="bg1"/>
            </a:solidFill>
            <a:prstDash val="solid"/>
            <a:round/>
            <a:headEnd type="triangle" w="med" len="med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332" name="Freeform 156"/>
          <p:cNvSpPr>
            <a:spLocks/>
          </p:cNvSpPr>
          <p:nvPr/>
        </p:nvSpPr>
        <p:spPr bwMode="auto">
          <a:xfrm>
            <a:off x="3651250" y="3033713"/>
            <a:ext cx="2406650" cy="188912"/>
          </a:xfrm>
          <a:custGeom>
            <a:avLst/>
            <a:gdLst/>
            <a:ahLst/>
            <a:cxnLst>
              <a:cxn ang="0">
                <a:pos x="3337" y="294"/>
              </a:cxn>
              <a:cxn ang="0">
                <a:pos x="0" y="294"/>
              </a:cxn>
              <a:cxn ang="0">
                <a:pos x="0" y="0"/>
              </a:cxn>
            </a:cxnLst>
            <a:rect l="0" t="0" r="r" b="b"/>
            <a:pathLst>
              <a:path w="3337" h="294">
                <a:moveTo>
                  <a:pt x="3337" y="294"/>
                </a:moveTo>
                <a:lnTo>
                  <a:pt x="0" y="294"/>
                </a:lnTo>
                <a:lnTo>
                  <a:pt x="0" y="0"/>
                </a:lnTo>
              </a:path>
            </a:pathLst>
          </a:custGeom>
          <a:noFill/>
          <a:ln w="101600" cap="rnd" cmpd="sng">
            <a:solidFill>
              <a:srgbClr val="CC99FF"/>
            </a:solidFill>
            <a:prstDash val="solid"/>
            <a:round/>
            <a:headEnd type="triangle" w="med" len="med"/>
            <a:tailEnd type="none" w="sm" len="sm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0333" name="Freeform 157"/>
          <p:cNvSpPr>
            <a:spLocks/>
          </p:cNvSpPr>
          <p:nvPr/>
        </p:nvSpPr>
        <p:spPr bwMode="auto">
          <a:xfrm>
            <a:off x="3905250" y="2479675"/>
            <a:ext cx="119063" cy="176213"/>
          </a:xfrm>
          <a:custGeom>
            <a:avLst/>
            <a:gdLst/>
            <a:ahLst/>
            <a:cxnLst>
              <a:cxn ang="0">
                <a:pos x="37" y="70"/>
              </a:cxn>
              <a:cxn ang="0">
                <a:pos x="40" y="69"/>
              </a:cxn>
              <a:cxn ang="0">
                <a:pos x="48" y="57"/>
              </a:cxn>
              <a:cxn ang="0">
                <a:pos x="54" y="54"/>
              </a:cxn>
              <a:cxn ang="0">
                <a:pos x="52" y="39"/>
              </a:cxn>
              <a:cxn ang="0">
                <a:pos x="52" y="29"/>
              </a:cxn>
              <a:cxn ang="0">
                <a:pos x="57" y="26"/>
              </a:cxn>
              <a:cxn ang="0">
                <a:pos x="63" y="25"/>
              </a:cxn>
              <a:cxn ang="0">
                <a:pos x="68" y="21"/>
              </a:cxn>
              <a:cxn ang="0">
                <a:pos x="46" y="3"/>
              </a:cxn>
              <a:cxn ang="0">
                <a:pos x="39" y="2"/>
              </a:cxn>
              <a:cxn ang="0">
                <a:pos x="39" y="9"/>
              </a:cxn>
              <a:cxn ang="0">
                <a:pos x="35" y="5"/>
              </a:cxn>
              <a:cxn ang="0">
                <a:pos x="32" y="2"/>
              </a:cxn>
              <a:cxn ang="0">
                <a:pos x="26" y="3"/>
              </a:cxn>
              <a:cxn ang="0">
                <a:pos x="26" y="4"/>
              </a:cxn>
              <a:cxn ang="0">
                <a:pos x="30" y="11"/>
              </a:cxn>
              <a:cxn ang="0">
                <a:pos x="34" y="15"/>
              </a:cxn>
              <a:cxn ang="0">
                <a:pos x="30" y="22"/>
              </a:cxn>
              <a:cxn ang="0">
                <a:pos x="27" y="20"/>
              </a:cxn>
              <a:cxn ang="0">
                <a:pos x="30" y="12"/>
              </a:cxn>
              <a:cxn ang="0">
                <a:pos x="24" y="4"/>
              </a:cxn>
              <a:cxn ang="0">
                <a:pos x="21" y="1"/>
              </a:cxn>
              <a:cxn ang="0">
                <a:pos x="22" y="2"/>
              </a:cxn>
              <a:cxn ang="0">
                <a:pos x="27" y="7"/>
              </a:cxn>
              <a:cxn ang="0">
                <a:pos x="29" y="12"/>
              </a:cxn>
              <a:cxn ang="0">
                <a:pos x="28" y="16"/>
              </a:cxn>
              <a:cxn ang="0">
                <a:pos x="25" y="23"/>
              </a:cxn>
              <a:cxn ang="0">
                <a:pos x="23" y="27"/>
              </a:cxn>
              <a:cxn ang="0">
                <a:pos x="22" y="33"/>
              </a:cxn>
              <a:cxn ang="0">
                <a:pos x="18" y="35"/>
              </a:cxn>
              <a:cxn ang="0">
                <a:pos x="22" y="36"/>
              </a:cxn>
              <a:cxn ang="0">
                <a:pos x="18" y="40"/>
              </a:cxn>
              <a:cxn ang="0">
                <a:pos x="19" y="44"/>
              </a:cxn>
              <a:cxn ang="0">
                <a:pos x="23" y="42"/>
              </a:cxn>
              <a:cxn ang="0">
                <a:pos x="30" y="40"/>
              </a:cxn>
              <a:cxn ang="0">
                <a:pos x="25" y="49"/>
              </a:cxn>
              <a:cxn ang="0">
                <a:pos x="27" y="57"/>
              </a:cxn>
              <a:cxn ang="0">
                <a:pos x="17" y="58"/>
              </a:cxn>
              <a:cxn ang="0">
                <a:pos x="12" y="60"/>
              </a:cxn>
              <a:cxn ang="0">
                <a:pos x="5" y="62"/>
              </a:cxn>
              <a:cxn ang="0">
                <a:pos x="2" y="65"/>
              </a:cxn>
              <a:cxn ang="0">
                <a:pos x="3" y="75"/>
              </a:cxn>
              <a:cxn ang="0">
                <a:pos x="4" y="80"/>
              </a:cxn>
              <a:cxn ang="0">
                <a:pos x="9" y="84"/>
              </a:cxn>
              <a:cxn ang="0">
                <a:pos x="4" y="81"/>
              </a:cxn>
              <a:cxn ang="0">
                <a:pos x="7" y="91"/>
              </a:cxn>
              <a:cxn ang="0">
                <a:pos x="7" y="100"/>
              </a:cxn>
              <a:cxn ang="0">
                <a:pos x="7" y="102"/>
              </a:cxn>
              <a:cxn ang="0">
                <a:pos x="8" y="92"/>
              </a:cxn>
              <a:cxn ang="0">
                <a:pos x="10" y="84"/>
              </a:cxn>
              <a:cxn ang="0">
                <a:pos x="15" y="83"/>
              </a:cxn>
              <a:cxn ang="0">
                <a:pos x="10" y="82"/>
              </a:cxn>
              <a:cxn ang="0">
                <a:pos x="9" y="92"/>
              </a:cxn>
              <a:cxn ang="0">
                <a:pos x="7" y="103"/>
              </a:cxn>
              <a:cxn ang="0">
                <a:pos x="5" y="112"/>
              </a:cxn>
              <a:cxn ang="0">
                <a:pos x="8" y="107"/>
              </a:cxn>
              <a:cxn ang="0">
                <a:pos x="7" y="103"/>
              </a:cxn>
              <a:cxn ang="0">
                <a:pos x="15" y="92"/>
              </a:cxn>
              <a:cxn ang="0">
                <a:pos x="20" y="76"/>
              </a:cxn>
              <a:cxn ang="0">
                <a:pos x="27" y="75"/>
              </a:cxn>
              <a:cxn ang="0">
                <a:pos x="35" y="70"/>
              </a:cxn>
            </a:cxnLst>
            <a:rect l="0" t="0" r="r" b="b"/>
            <a:pathLst>
              <a:path w="69" h="114">
                <a:moveTo>
                  <a:pt x="36" y="72"/>
                </a:moveTo>
                <a:lnTo>
                  <a:pt x="36" y="73"/>
                </a:lnTo>
                <a:lnTo>
                  <a:pt x="37" y="73"/>
                </a:lnTo>
                <a:lnTo>
                  <a:pt x="37" y="73"/>
                </a:lnTo>
                <a:lnTo>
                  <a:pt x="37" y="73"/>
                </a:lnTo>
                <a:lnTo>
                  <a:pt x="36" y="72"/>
                </a:lnTo>
                <a:lnTo>
                  <a:pt x="36" y="72"/>
                </a:lnTo>
                <a:lnTo>
                  <a:pt x="36" y="71"/>
                </a:lnTo>
                <a:lnTo>
                  <a:pt x="36" y="70"/>
                </a:lnTo>
                <a:lnTo>
                  <a:pt x="36" y="70"/>
                </a:lnTo>
                <a:lnTo>
                  <a:pt x="37" y="70"/>
                </a:lnTo>
                <a:lnTo>
                  <a:pt x="37" y="70"/>
                </a:lnTo>
                <a:lnTo>
                  <a:pt x="37" y="70"/>
                </a:lnTo>
                <a:lnTo>
                  <a:pt x="38" y="71"/>
                </a:lnTo>
                <a:lnTo>
                  <a:pt x="38" y="72"/>
                </a:lnTo>
                <a:lnTo>
                  <a:pt x="38" y="72"/>
                </a:lnTo>
                <a:lnTo>
                  <a:pt x="38" y="72"/>
                </a:lnTo>
                <a:lnTo>
                  <a:pt x="38" y="71"/>
                </a:lnTo>
                <a:lnTo>
                  <a:pt x="38" y="70"/>
                </a:lnTo>
                <a:lnTo>
                  <a:pt x="38" y="70"/>
                </a:lnTo>
                <a:lnTo>
                  <a:pt x="39" y="70"/>
                </a:lnTo>
                <a:lnTo>
                  <a:pt x="40" y="69"/>
                </a:lnTo>
                <a:lnTo>
                  <a:pt x="40" y="68"/>
                </a:lnTo>
                <a:lnTo>
                  <a:pt x="40" y="67"/>
                </a:lnTo>
                <a:lnTo>
                  <a:pt x="41" y="65"/>
                </a:lnTo>
                <a:lnTo>
                  <a:pt x="41" y="65"/>
                </a:lnTo>
                <a:lnTo>
                  <a:pt x="42" y="63"/>
                </a:lnTo>
                <a:lnTo>
                  <a:pt x="43" y="62"/>
                </a:lnTo>
                <a:lnTo>
                  <a:pt x="43" y="61"/>
                </a:lnTo>
                <a:lnTo>
                  <a:pt x="44" y="60"/>
                </a:lnTo>
                <a:lnTo>
                  <a:pt x="46" y="59"/>
                </a:lnTo>
                <a:lnTo>
                  <a:pt x="47" y="58"/>
                </a:lnTo>
                <a:lnTo>
                  <a:pt x="48" y="57"/>
                </a:lnTo>
                <a:lnTo>
                  <a:pt x="48" y="57"/>
                </a:lnTo>
                <a:lnTo>
                  <a:pt x="50" y="56"/>
                </a:lnTo>
                <a:lnTo>
                  <a:pt x="51" y="55"/>
                </a:lnTo>
                <a:lnTo>
                  <a:pt x="52" y="56"/>
                </a:lnTo>
                <a:lnTo>
                  <a:pt x="52" y="57"/>
                </a:lnTo>
                <a:lnTo>
                  <a:pt x="53" y="57"/>
                </a:lnTo>
                <a:lnTo>
                  <a:pt x="53" y="57"/>
                </a:lnTo>
                <a:lnTo>
                  <a:pt x="54" y="57"/>
                </a:lnTo>
                <a:lnTo>
                  <a:pt x="54" y="57"/>
                </a:lnTo>
                <a:lnTo>
                  <a:pt x="54" y="55"/>
                </a:lnTo>
                <a:lnTo>
                  <a:pt x="54" y="54"/>
                </a:lnTo>
                <a:lnTo>
                  <a:pt x="54" y="52"/>
                </a:lnTo>
                <a:lnTo>
                  <a:pt x="54" y="51"/>
                </a:lnTo>
                <a:lnTo>
                  <a:pt x="54" y="50"/>
                </a:lnTo>
                <a:lnTo>
                  <a:pt x="55" y="49"/>
                </a:lnTo>
                <a:lnTo>
                  <a:pt x="55" y="47"/>
                </a:lnTo>
                <a:lnTo>
                  <a:pt x="55" y="46"/>
                </a:lnTo>
                <a:lnTo>
                  <a:pt x="54" y="45"/>
                </a:lnTo>
                <a:lnTo>
                  <a:pt x="54" y="43"/>
                </a:lnTo>
                <a:lnTo>
                  <a:pt x="53" y="42"/>
                </a:lnTo>
                <a:lnTo>
                  <a:pt x="53" y="41"/>
                </a:lnTo>
                <a:lnTo>
                  <a:pt x="52" y="39"/>
                </a:lnTo>
                <a:lnTo>
                  <a:pt x="51" y="38"/>
                </a:lnTo>
                <a:lnTo>
                  <a:pt x="50" y="37"/>
                </a:lnTo>
                <a:lnTo>
                  <a:pt x="50" y="36"/>
                </a:lnTo>
                <a:lnTo>
                  <a:pt x="50" y="34"/>
                </a:lnTo>
                <a:lnTo>
                  <a:pt x="51" y="34"/>
                </a:lnTo>
                <a:lnTo>
                  <a:pt x="50" y="33"/>
                </a:lnTo>
                <a:lnTo>
                  <a:pt x="50" y="32"/>
                </a:lnTo>
                <a:lnTo>
                  <a:pt x="50" y="31"/>
                </a:lnTo>
                <a:lnTo>
                  <a:pt x="50" y="30"/>
                </a:lnTo>
                <a:lnTo>
                  <a:pt x="51" y="29"/>
                </a:lnTo>
                <a:lnTo>
                  <a:pt x="52" y="29"/>
                </a:lnTo>
                <a:lnTo>
                  <a:pt x="53" y="27"/>
                </a:lnTo>
                <a:lnTo>
                  <a:pt x="54" y="27"/>
                </a:lnTo>
                <a:lnTo>
                  <a:pt x="54" y="29"/>
                </a:lnTo>
                <a:lnTo>
                  <a:pt x="56" y="29"/>
                </a:lnTo>
                <a:lnTo>
                  <a:pt x="56" y="28"/>
                </a:lnTo>
                <a:lnTo>
                  <a:pt x="56" y="27"/>
                </a:lnTo>
                <a:lnTo>
                  <a:pt x="56" y="26"/>
                </a:lnTo>
                <a:lnTo>
                  <a:pt x="55" y="25"/>
                </a:lnTo>
                <a:lnTo>
                  <a:pt x="56" y="25"/>
                </a:lnTo>
                <a:lnTo>
                  <a:pt x="56" y="26"/>
                </a:lnTo>
                <a:lnTo>
                  <a:pt x="57" y="26"/>
                </a:lnTo>
                <a:lnTo>
                  <a:pt x="58" y="26"/>
                </a:lnTo>
                <a:lnTo>
                  <a:pt x="58" y="26"/>
                </a:lnTo>
                <a:lnTo>
                  <a:pt x="58" y="27"/>
                </a:lnTo>
                <a:lnTo>
                  <a:pt x="59" y="27"/>
                </a:lnTo>
                <a:lnTo>
                  <a:pt x="59" y="27"/>
                </a:lnTo>
                <a:lnTo>
                  <a:pt x="59" y="27"/>
                </a:lnTo>
                <a:lnTo>
                  <a:pt x="59" y="27"/>
                </a:lnTo>
                <a:lnTo>
                  <a:pt x="60" y="27"/>
                </a:lnTo>
                <a:lnTo>
                  <a:pt x="61" y="26"/>
                </a:lnTo>
                <a:lnTo>
                  <a:pt x="61" y="25"/>
                </a:lnTo>
                <a:lnTo>
                  <a:pt x="63" y="25"/>
                </a:lnTo>
                <a:lnTo>
                  <a:pt x="64" y="25"/>
                </a:lnTo>
                <a:lnTo>
                  <a:pt x="64" y="25"/>
                </a:lnTo>
                <a:lnTo>
                  <a:pt x="65" y="25"/>
                </a:lnTo>
                <a:lnTo>
                  <a:pt x="66" y="23"/>
                </a:lnTo>
                <a:lnTo>
                  <a:pt x="66" y="23"/>
                </a:lnTo>
                <a:lnTo>
                  <a:pt x="66" y="22"/>
                </a:lnTo>
                <a:lnTo>
                  <a:pt x="66" y="22"/>
                </a:lnTo>
                <a:lnTo>
                  <a:pt x="67" y="21"/>
                </a:lnTo>
                <a:lnTo>
                  <a:pt x="67" y="21"/>
                </a:lnTo>
                <a:lnTo>
                  <a:pt x="67" y="21"/>
                </a:lnTo>
                <a:lnTo>
                  <a:pt x="68" y="21"/>
                </a:lnTo>
                <a:lnTo>
                  <a:pt x="68" y="21"/>
                </a:lnTo>
                <a:lnTo>
                  <a:pt x="68" y="21"/>
                </a:lnTo>
                <a:lnTo>
                  <a:pt x="68" y="20"/>
                </a:lnTo>
                <a:lnTo>
                  <a:pt x="68" y="20"/>
                </a:lnTo>
                <a:lnTo>
                  <a:pt x="67" y="20"/>
                </a:lnTo>
                <a:lnTo>
                  <a:pt x="67" y="20"/>
                </a:lnTo>
                <a:lnTo>
                  <a:pt x="67" y="19"/>
                </a:lnTo>
                <a:lnTo>
                  <a:pt x="67" y="19"/>
                </a:lnTo>
                <a:lnTo>
                  <a:pt x="67" y="19"/>
                </a:lnTo>
                <a:lnTo>
                  <a:pt x="67" y="19"/>
                </a:lnTo>
                <a:lnTo>
                  <a:pt x="46" y="3"/>
                </a:lnTo>
                <a:lnTo>
                  <a:pt x="46" y="3"/>
                </a:lnTo>
                <a:lnTo>
                  <a:pt x="45" y="3"/>
                </a:lnTo>
                <a:lnTo>
                  <a:pt x="44" y="4"/>
                </a:lnTo>
                <a:lnTo>
                  <a:pt x="43" y="5"/>
                </a:lnTo>
                <a:lnTo>
                  <a:pt x="43" y="5"/>
                </a:lnTo>
                <a:lnTo>
                  <a:pt x="43" y="4"/>
                </a:lnTo>
                <a:lnTo>
                  <a:pt x="41" y="3"/>
                </a:lnTo>
                <a:lnTo>
                  <a:pt x="41" y="3"/>
                </a:lnTo>
                <a:lnTo>
                  <a:pt x="40" y="2"/>
                </a:lnTo>
                <a:lnTo>
                  <a:pt x="40" y="2"/>
                </a:lnTo>
                <a:lnTo>
                  <a:pt x="39" y="2"/>
                </a:lnTo>
                <a:lnTo>
                  <a:pt x="39" y="1"/>
                </a:lnTo>
                <a:lnTo>
                  <a:pt x="39" y="1"/>
                </a:lnTo>
                <a:lnTo>
                  <a:pt x="39" y="1"/>
                </a:lnTo>
                <a:lnTo>
                  <a:pt x="39" y="2"/>
                </a:lnTo>
                <a:lnTo>
                  <a:pt x="39" y="3"/>
                </a:lnTo>
                <a:lnTo>
                  <a:pt x="40" y="3"/>
                </a:lnTo>
                <a:lnTo>
                  <a:pt x="40" y="5"/>
                </a:lnTo>
                <a:lnTo>
                  <a:pt x="41" y="6"/>
                </a:lnTo>
                <a:lnTo>
                  <a:pt x="41" y="7"/>
                </a:lnTo>
                <a:lnTo>
                  <a:pt x="40" y="8"/>
                </a:lnTo>
                <a:lnTo>
                  <a:pt x="39" y="9"/>
                </a:lnTo>
                <a:lnTo>
                  <a:pt x="39" y="9"/>
                </a:lnTo>
                <a:lnTo>
                  <a:pt x="39" y="10"/>
                </a:lnTo>
                <a:lnTo>
                  <a:pt x="38" y="11"/>
                </a:lnTo>
                <a:lnTo>
                  <a:pt x="37" y="11"/>
                </a:lnTo>
                <a:lnTo>
                  <a:pt x="37" y="10"/>
                </a:lnTo>
                <a:lnTo>
                  <a:pt x="36" y="10"/>
                </a:lnTo>
                <a:lnTo>
                  <a:pt x="35" y="8"/>
                </a:lnTo>
                <a:lnTo>
                  <a:pt x="35" y="7"/>
                </a:lnTo>
                <a:lnTo>
                  <a:pt x="34" y="6"/>
                </a:lnTo>
                <a:lnTo>
                  <a:pt x="35" y="5"/>
                </a:lnTo>
                <a:lnTo>
                  <a:pt x="35" y="5"/>
                </a:lnTo>
                <a:lnTo>
                  <a:pt x="35" y="3"/>
                </a:lnTo>
                <a:lnTo>
                  <a:pt x="35" y="3"/>
                </a:lnTo>
                <a:lnTo>
                  <a:pt x="35" y="1"/>
                </a:lnTo>
                <a:lnTo>
                  <a:pt x="35" y="1"/>
                </a:lnTo>
                <a:lnTo>
                  <a:pt x="35" y="1"/>
                </a:lnTo>
                <a:lnTo>
                  <a:pt x="34" y="1"/>
                </a:lnTo>
                <a:lnTo>
                  <a:pt x="33" y="1"/>
                </a:lnTo>
                <a:lnTo>
                  <a:pt x="33" y="0"/>
                </a:lnTo>
                <a:lnTo>
                  <a:pt x="32" y="0"/>
                </a:lnTo>
                <a:lnTo>
                  <a:pt x="32" y="1"/>
                </a:lnTo>
                <a:lnTo>
                  <a:pt x="32" y="2"/>
                </a:lnTo>
                <a:lnTo>
                  <a:pt x="33" y="4"/>
                </a:lnTo>
                <a:lnTo>
                  <a:pt x="33" y="4"/>
                </a:lnTo>
                <a:lnTo>
                  <a:pt x="32" y="5"/>
                </a:lnTo>
                <a:lnTo>
                  <a:pt x="32" y="5"/>
                </a:lnTo>
                <a:lnTo>
                  <a:pt x="32" y="5"/>
                </a:lnTo>
                <a:lnTo>
                  <a:pt x="31" y="4"/>
                </a:lnTo>
                <a:lnTo>
                  <a:pt x="30" y="4"/>
                </a:lnTo>
                <a:lnTo>
                  <a:pt x="29" y="4"/>
                </a:lnTo>
                <a:lnTo>
                  <a:pt x="27" y="3"/>
                </a:lnTo>
                <a:lnTo>
                  <a:pt x="26" y="3"/>
                </a:lnTo>
                <a:lnTo>
                  <a:pt x="26" y="3"/>
                </a:lnTo>
                <a:lnTo>
                  <a:pt x="25" y="2"/>
                </a:lnTo>
                <a:lnTo>
                  <a:pt x="25" y="2"/>
                </a:lnTo>
                <a:lnTo>
                  <a:pt x="24" y="1"/>
                </a:lnTo>
                <a:lnTo>
                  <a:pt x="24" y="1"/>
                </a:lnTo>
                <a:lnTo>
                  <a:pt x="24" y="1"/>
                </a:lnTo>
                <a:lnTo>
                  <a:pt x="23" y="2"/>
                </a:lnTo>
                <a:lnTo>
                  <a:pt x="24" y="2"/>
                </a:lnTo>
                <a:lnTo>
                  <a:pt x="24" y="2"/>
                </a:lnTo>
                <a:lnTo>
                  <a:pt x="25" y="3"/>
                </a:lnTo>
                <a:lnTo>
                  <a:pt x="26" y="3"/>
                </a:lnTo>
                <a:lnTo>
                  <a:pt x="26" y="4"/>
                </a:lnTo>
                <a:lnTo>
                  <a:pt x="26" y="5"/>
                </a:lnTo>
                <a:lnTo>
                  <a:pt x="26" y="5"/>
                </a:lnTo>
                <a:lnTo>
                  <a:pt x="27" y="5"/>
                </a:lnTo>
                <a:lnTo>
                  <a:pt x="27" y="6"/>
                </a:lnTo>
                <a:lnTo>
                  <a:pt x="28" y="7"/>
                </a:lnTo>
                <a:lnTo>
                  <a:pt x="29" y="8"/>
                </a:lnTo>
                <a:lnTo>
                  <a:pt x="29" y="8"/>
                </a:lnTo>
                <a:lnTo>
                  <a:pt x="30" y="9"/>
                </a:lnTo>
                <a:lnTo>
                  <a:pt x="30" y="10"/>
                </a:lnTo>
                <a:lnTo>
                  <a:pt x="30" y="10"/>
                </a:lnTo>
                <a:lnTo>
                  <a:pt x="30" y="11"/>
                </a:lnTo>
                <a:lnTo>
                  <a:pt x="31" y="11"/>
                </a:lnTo>
                <a:lnTo>
                  <a:pt x="32" y="11"/>
                </a:lnTo>
                <a:lnTo>
                  <a:pt x="32" y="12"/>
                </a:lnTo>
                <a:lnTo>
                  <a:pt x="32" y="12"/>
                </a:lnTo>
                <a:lnTo>
                  <a:pt x="31" y="13"/>
                </a:lnTo>
                <a:lnTo>
                  <a:pt x="30" y="13"/>
                </a:lnTo>
                <a:lnTo>
                  <a:pt x="31" y="13"/>
                </a:lnTo>
                <a:lnTo>
                  <a:pt x="33" y="13"/>
                </a:lnTo>
                <a:lnTo>
                  <a:pt x="34" y="13"/>
                </a:lnTo>
                <a:lnTo>
                  <a:pt x="34" y="14"/>
                </a:lnTo>
                <a:lnTo>
                  <a:pt x="34" y="15"/>
                </a:lnTo>
                <a:lnTo>
                  <a:pt x="34" y="15"/>
                </a:lnTo>
                <a:lnTo>
                  <a:pt x="34" y="16"/>
                </a:lnTo>
                <a:lnTo>
                  <a:pt x="33" y="16"/>
                </a:lnTo>
                <a:lnTo>
                  <a:pt x="33" y="17"/>
                </a:lnTo>
                <a:lnTo>
                  <a:pt x="32" y="18"/>
                </a:lnTo>
                <a:lnTo>
                  <a:pt x="31" y="19"/>
                </a:lnTo>
                <a:lnTo>
                  <a:pt x="30" y="20"/>
                </a:lnTo>
                <a:lnTo>
                  <a:pt x="30" y="20"/>
                </a:lnTo>
                <a:lnTo>
                  <a:pt x="30" y="21"/>
                </a:lnTo>
                <a:lnTo>
                  <a:pt x="30" y="22"/>
                </a:lnTo>
                <a:lnTo>
                  <a:pt x="30" y="22"/>
                </a:lnTo>
                <a:lnTo>
                  <a:pt x="29" y="23"/>
                </a:lnTo>
                <a:lnTo>
                  <a:pt x="28" y="23"/>
                </a:lnTo>
                <a:lnTo>
                  <a:pt x="28" y="23"/>
                </a:lnTo>
                <a:lnTo>
                  <a:pt x="27" y="23"/>
                </a:lnTo>
                <a:lnTo>
                  <a:pt x="27" y="23"/>
                </a:lnTo>
                <a:lnTo>
                  <a:pt x="27" y="23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7" y="21"/>
                </a:lnTo>
                <a:lnTo>
                  <a:pt x="27" y="20"/>
                </a:lnTo>
                <a:lnTo>
                  <a:pt x="28" y="19"/>
                </a:lnTo>
                <a:lnTo>
                  <a:pt x="28" y="19"/>
                </a:lnTo>
                <a:lnTo>
                  <a:pt x="28" y="18"/>
                </a:lnTo>
                <a:lnTo>
                  <a:pt x="29" y="17"/>
                </a:lnTo>
                <a:lnTo>
                  <a:pt x="29" y="16"/>
                </a:lnTo>
                <a:lnTo>
                  <a:pt x="29" y="16"/>
                </a:lnTo>
                <a:lnTo>
                  <a:pt x="29" y="15"/>
                </a:lnTo>
                <a:lnTo>
                  <a:pt x="30" y="14"/>
                </a:lnTo>
                <a:lnTo>
                  <a:pt x="30" y="13"/>
                </a:lnTo>
                <a:lnTo>
                  <a:pt x="30" y="12"/>
                </a:lnTo>
                <a:lnTo>
                  <a:pt x="30" y="12"/>
                </a:lnTo>
                <a:lnTo>
                  <a:pt x="29" y="10"/>
                </a:lnTo>
                <a:lnTo>
                  <a:pt x="29" y="10"/>
                </a:lnTo>
                <a:lnTo>
                  <a:pt x="29" y="10"/>
                </a:lnTo>
                <a:lnTo>
                  <a:pt x="28" y="9"/>
                </a:lnTo>
                <a:lnTo>
                  <a:pt x="28" y="8"/>
                </a:lnTo>
                <a:lnTo>
                  <a:pt x="27" y="7"/>
                </a:lnTo>
                <a:lnTo>
                  <a:pt x="27" y="7"/>
                </a:lnTo>
                <a:lnTo>
                  <a:pt x="26" y="6"/>
                </a:lnTo>
                <a:lnTo>
                  <a:pt x="25" y="5"/>
                </a:lnTo>
                <a:lnTo>
                  <a:pt x="24" y="5"/>
                </a:lnTo>
                <a:lnTo>
                  <a:pt x="24" y="4"/>
                </a:lnTo>
                <a:lnTo>
                  <a:pt x="23" y="3"/>
                </a:lnTo>
                <a:lnTo>
                  <a:pt x="22" y="2"/>
                </a:lnTo>
                <a:lnTo>
                  <a:pt x="22" y="2"/>
                </a:lnTo>
                <a:lnTo>
                  <a:pt x="22" y="1"/>
                </a:lnTo>
                <a:lnTo>
                  <a:pt x="22" y="1"/>
                </a:lnTo>
                <a:lnTo>
                  <a:pt x="22" y="1"/>
                </a:lnTo>
                <a:lnTo>
                  <a:pt x="22" y="1"/>
                </a:lnTo>
                <a:lnTo>
                  <a:pt x="22" y="1"/>
                </a:lnTo>
                <a:lnTo>
                  <a:pt x="22" y="1"/>
                </a:lnTo>
                <a:lnTo>
                  <a:pt x="22" y="1"/>
                </a:ln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lnTo>
                  <a:pt x="20" y="1"/>
                </a:lnTo>
                <a:lnTo>
                  <a:pt x="20" y="0"/>
                </a:lnTo>
                <a:lnTo>
                  <a:pt x="19" y="0"/>
                </a:lnTo>
                <a:lnTo>
                  <a:pt x="19" y="1"/>
                </a:lnTo>
                <a:lnTo>
                  <a:pt x="19" y="1"/>
                </a:lnTo>
                <a:lnTo>
                  <a:pt x="20" y="2"/>
                </a:lnTo>
                <a:lnTo>
                  <a:pt x="20" y="2"/>
                </a:lnTo>
                <a:lnTo>
                  <a:pt x="21" y="2"/>
                </a:lnTo>
                <a:lnTo>
                  <a:pt x="22" y="2"/>
                </a:lnTo>
                <a:lnTo>
                  <a:pt x="22" y="3"/>
                </a:lnTo>
                <a:lnTo>
                  <a:pt x="22" y="3"/>
                </a:lnTo>
                <a:lnTo>
                  <a:pt x="23" y="4"/>
                </a:lnTo>
                <a:lnTo>
                  <a:pt x="23" y="4"/>
                </a:lnTo>
                <a:lnTo>
                  <a:pt x="24" y="5"/>
                </a:lnTo>
                <a:lnTo>
                  <a:pt x="24" y="5"/>
                </a:lnTo>
                <a:lnTo>
                  <a:pt x="24" y="6"/>
                </a:lnTo>
                <a:lnTo>
                  <a:pt x="25" y="6"/>
                </a:lnTo>
                <a:lnTo>
                  <a:pt x="25" y="7"/>
                </a:lnTo>
                <a:lnTo>
                  <a:pt x="26" y="7"/>
                </a:lnTo>
                <a:lnTo>
                  <a:pt x="27" y="7"/>
                </a:lnTo>
                <a:lnTo>
                  <a:pt x="27" y="8"/>
                </a:lnTo>
                <a:lnTo>
                  <a:pt x="27" y="8"/>
                </a:lnTo>
                <a:lnTo>
                  <a:pt x="27" y="9"/>
                </a:lnTo>
                <a:lnTo>
                  <a:pt x="27" y="9"/>
                </a:lnTo>
                <a:lnTo>
                  <a:pt x="28" y="9"/>
                </a:lnTo>
                <a:lnTo>
                  <a:pt x="28" y="9"/>
                </a:lnTo>
                <a:lnTo>
                  <a:pt x="28" y="10"/>
                </a:lnTo>
                <a:lnTo>
                  <a:pt x="29" y="10"/>
                </a:lnTo>
                <a:lnTo>
                  <a:pt x="28" y="11"/>
                </a:lnTo>
                <a:lnTo>
                  <a:pt x="28" y="11"/>
                </a:lnTo>
                <a:lnTo>
                  <a:pt x="29" y="12"/>
                </a:lnTo>
                <a:lnTo>
                  <a:pt x="29" y="12"/>
                </a:lnTo>
                <a:lnTo>
                  <a:pt x="29" y="12"/>
                </a:lnTo>
                <a:lnTo>
                  <a:pt x="29" y="12"/>
                </a:lnTo>
                <a:lnTo>
                  <a:pt x="28" y="13"/>
                </a:lnTo>
                <a:lnTo>
                  <a:pt x="28" y="13"/>
                </a:lnTo>
                <a:lnTo>
                  <a:pt x="28" y="14"/>
                </a:lnTo>
                <a:lnTo>
                  <a:pt x="29" y="14"/>
                </a:lnTo>
                <a:lnTo>
                  <a:pt x="29" y="14"/>
                </a:lnTo>
                <a:lnTo>
                  <a:pt x="29" y="15"/>
                </a:lnTo>
                <a:lnTo>
                  <a:pt x="29" y="16"/>
                </a:lnTo>
                <a:lnTo>
                  <a:pt x="28" y="16"/>
                </a:lnTo>
                <a:lnTo>
                  <a:pt x="28" y="17"/>
                </a:lnTo>
                <a:lnTo>
                  <a:pt x="28" y="18"/>
                </a:lnTo>
                <a:lnTo>
                  <a:pt x="27" y="19"/>
                </a:lnTo>
                <a:lnTo>
                  <a:pt x="27" y="20"/>
                </a:lnTo>
                <a:lnTo>
                  <a:pt x="26" y="21"/>
                </a:lnTo>
                <a:lnTo>
                  <a:pt x="26" y="22"/>
                </a:lnTo>
                <a:lnTo>
                  <a:pt x="26" y="22"/>
                </a:lnTo>
                <a:lnTo>
                  <a:pt x="26" y="22"/>
                </a:lnTo>
                <a:lnTo>
                  <a:pt x="25" y="23"/>
                </a:lnTo>
                <a:lnTo>
                  <a:pt x="25" y="23"/>
                </a:lnTo>
                <a:lnTo>
                  <a:pt x="25" y="23"/>
                </a:lnTo>
                <a:lnTo>
                  <a:pt x="24" y="23"/>
                </a:lnTo>
                <a:lnTo>
                  <a:pt x="24" y="23"/>
                </a:lnTo>
                <a:lnTo>
                  <a:pt x="24" y="23"/>
                </a:lnTo>
                <a:lnTo>
                  <a:pt x="23" y="24"/>
                </a:lnTo>
                <a:lnTo>
                  <a:pt x="24" y="24"/>
                </a:lnTo>
                <a:lnTo>
                  <a:pt x="24" y="25"/>
                </a:lnTo>
                <a:lnTo>
                  <a:pt x="24" y="25"/>
                </a:lnTo>
                <a:lnTo>
                  <a:pt x="23" y="25"/>
                </a:lnTo>
                <a:lnTo>
                  <a:pt x="23" y="26"/>
                </a:lnTo>
                <a:lnTo>
                  <a:pt x="23" y="26"/>
                </a:lnTo>
                <a:lnTo>
                  <a:pt x="23" y="27"/>
                </a:lnTo>
                <a:lnTo>
                  <a:pt x="23" y="27"/>
                </a:lnTo>
                <a:lnTo>
                  <a:pt x="23" y="28"/>
                </a:lnTo>
                <a:lnTo>
                  <a:pt x="23" y="29"/>
                </a:lnTo>
                <a:lnTo>
                  <a:pt x="24" y="29"/>
                </a:lnTo>
                <a:lnTo>
                  <a:pt x="24" y="30"/>
                </a:lnTo>
                <a:lnTo>
                  <a:pt x="24" y="30"/>
                </a:lnTo>
                <a:lnTo>
                  <a:pt x="23" y="31"/>
                </a:lnTo>
                <a:lnTo>
                  <a:pt x="23" y="31"/>
                </a:lnTo>
                <a:lnTo>
                  <a:pt x="23" y="32"/>
                </a:lnTo>
                <a:lnTo>
                  <a:pt x="22" y="33"/>
                </a:lnTo>
                <a:lnTo>
                  <a:pt x="22" y="33"/>
                </a:lnTo>
                <a:lnTo>
                  <a:pt x="21" y="34"/>
                </a:lnTo>
                <a:lnTo>
                  <a:pt x="20" y="34"/>
                </a:lnTo>
                <a:lnTo>
                  <a:pt x="20" y="34"/>
                </a:lnTo>
                <a:lnTo>
                  <a:pt x="20" y="33"/>
                </a:lnTo>
                <a:lnTo>
                  <a:pt x="19" y="33"/>
                </a:lnTo>
                <a:lnTo>
                  <a:pt x="19" y="33"/>
                </a:lnTo>
                <a:lnTo>
                  <a:pt x="20" y="34"/>
                </a:lnTo>
                <a:lnTo>
                  <a:pt x="19" y="34"/>
                </a:lnTo>
                <a:lnTo>
                  <a:pt x="19" y="34"/>
                </a:lnTo>
                <a:lnTo>
                  <a:pt x="18" y="34"/>
                </a:lnTo>
                <a:lnTo>
                  <a:pt x="18" y="35"/>
                </a:lnTo>
                <a:lnTo>
                  <a:pt x="18" y="35"/>
                </a:lnTo>
                <a:lnTo>
                  <a:pt x="17" y="35"/>
                </a:lnTo>
                <a:lnTo>
                  <a:pt x="17" y="34"/>
                </a:lnTo>
                <a:lnTo>
                  <a:pt x="17" y="35"/>
                </a:lnTo>
                <a:lnTo>
                  <a:pt x="17" y="35"/>
                </a:lnTo>
                <a:lnTo>
                  <a:pt x="17" y="36"/>
                </a:lnTo>
                <a:lnTo>
                  <a:pt x="18" y="36"/>
                </a:lnTo>
                <a:lnTo>
                  <a:pt x="19" y="37"/>
                </a:lnTo>
                <a:lnTo>
                  <a:pt x="20" y="37"/>
                </a:lnTo>
                <a:lnTo>
                  <a:pt x="21" y="37"/>
                </a:lnTo>
                <a:lnTo>
                  <a:pt x="22" y="36"/>
                </a:lnTo>
                <a:lnTo>
                  <a:pt x="23" y="36"/>
                </a:lnTo>
                <a:lnTo>
                  <a:pt x="24" y="36"/>
                </a:lnTo>
                <a:lnTo>
                  <a:pt x="24" y="37"/>
                </a:lnTo>
                <a:lnTo>
                  <a:pt x="23" y="37"/>
                </a:lnTo>
                <a:lnTo>
                  <a:pt x="23" y="38"/>
                </a:lnTo>
                <a:lnTo>
                  <a:pt x="22" y="38"/>
                </a:lnTo>
                <a:lnTo>
                  <a:pt x="21" y="38"/>
                </a:lnTo>
                <a:lnTo>
                  <a:pt x="20" y="38"/>
                </a:lnTo>
                <a:lnTo>
                  <a:pt x="20" y="39"/>
                </a:lnTo>
                <a:lnTo>
                  <a:pt x="18" y="40"/>
                </a:lnTo>
                <a:lnTo>
                  <a:pt x="18" y="40"/>
                </a:lnTo>
                <a:lnTo>
                  <a:pt x="17" y="40"/>
                </a:lnTo>
                <a:lnTo>
                  <a:pt x="17" y="40"/>
                </a:lnTo>
                <a:lnTo>
                  <a:pt x="16" y="40"/>
                </a:lnTo>
                <a:lnTo>
                  <a:pt x="16" y="40"/>
                </a:lnTo>
                <a:lnTo>
                  <a:pt x="17" y="41"/>
                </a:lnTo>
                <a:lnTo>
                  <a:pt x="17" y="42"/>
                </a:lnTo>
                <a:lnTo>
                  <a:pt x="18" y="42"/>
                </a:lnTo>
                <a:lnTo>
                  <a:pt x="18" y="43"/>
                </a:lnTo>
                <a:lnTo>
                  <a:pt x="18" y="43"/>
                </a:lnTo>
                <a:lnTo>
                  <a:pt x="19" y="43"/>
                </a:lnTo>
                <a:lnTo>
                  <a:pt x="19" y="44"/>
                </a:lnTo>
                <a:lnTo>
                  <a:pt x="19" y="44"/>
                </a:lnTo>
                <a:lnTo>
                  <a:pt x="19" y="43"/>
                </a:lnTo>
                <a:lnTo>
                  <a:pt x="19" y="42"/>
                </a:lnTo>
                <a:lnTo>
                  <a:pt x="19" y="42"/>
                </a:lnTo>
                <a:lnTo>
                  <a:pt x="20" y="41"/>
                </a:lnTo>
                <a:lnTo>
                  <a:pt x="20" y="41"/>
                </a:lnTo>
                <a:lnTo>
                  <a:pt x="21" y="41"/>
                </a:lnTo>
                <a:lnTo>
                  <a:pt x="22" y="41"/>
                </a:lnTo>
                <a:lnTo>
                  <a:pt x="23" y="41"/>
                </a:lnTo>
                <a:lnTo>
                  <a:pt x="23" y="41"/>
                </a:lnTo>
                <a:lnTo>
                  <a:pt x="23" y="42"/>
                </a:lnTo>
                <a:lnTo>
                  <a:pt x="24" y="42"/>
                </a:lnTo>
                <a:lnTo>
                  <a:pt x="24" y="41"/>
                </a:lnTo>
                <a:lnTo>
                  <a:pt x="25" y="40"/>
                </a:lnTo>
                <a:lnTo>
                  <a:pt x="25" y="40"/>
                </a:lnTo>
                <a:lnTo>
                  <a:pt x="26" y="40"/>
                </a:lnTo>
                <a:lnTo>
                  <a:pt x="27" y="40"/>
                </a:lnTo>
                <a:lnTo>
                  <a:pt x="27" y="40"/>
                </a:lnTo>
                <a:lnTo>
                  <a:pt x="28" y="40"/>
                </a:lnTo>
                <a:lnTo>
                  <a:pt x="29" y="40"/>
                </a:lnTo>
                <a:lnTo>
                  <a:pt x="29" y="40"/>
                </a:lnTo>
                <a:lnTo>
                  <a:pt x="30" y="40"/>
                </a:lnTo>
                <a:lnTo>
                  <a:pt x="30" y="41"/>
                </a:lnTo>
                <a:lnTo>
                  <a:pt x="30" y="41"/>
                </a:lnTo>
                <a:lnTo>
                  <a:pt x="29" y="42"/>
                </a:lnTo>
                <a:lnTo>
                  <a:pt x="28" y="43"/>
                </a:lnTo>
                <a:lnTo>
                  <a:pt x="27" y="43"/>
                </a:lnTo>
                <a:lnTo>
                  <a:pt x="26" y="44"/>
                </a:lnTo>
                <a:lnTo>
                  <a:pt x="25" y="45"/>
                </a:lnTo>
                <a:lnTo>
                  <a:pt x="25" y="46"/>
                </a:lnTo>
                <a:lnTo>
                  <a:pt x="25" y="47"/>
                </a:lnTo>
                <a:lnTo>
                  <a:pt x="25" y="48"/>
                </a:lnTo>
                <a:lnTo>
                  <a:pt x="25" y="49"/>
                </a:lnTo>
                <a:lnTo>
                  <a:pt x="26" y="50"/>
                </a:lnTo>
                <a:lnTo>
                  <a:pt x="27" y="50"/>
                </a:lnTo>
                <a:lnTo>
                  <a:pt x="28" y="51"/>
                </a:lnTo>
                <a:lnTo>
                  <a:pt x="28" y="51"/>
                </a:lnTo>
                <a:lnTo>
                  <a:pt x="29" y="52"/>
                </a:lnTo>
                <a:lnTo>
                  <a:pt x="30" y="53"/>
                </a:lnTo>
                <a:lnTo>
                  <a:pt x="30" y="53"/>
                </a:lnTo>
                <a:lnTo>
                  <a:pt x="29" y="54"/>
                </a:lnTo>
                <a:lnTo>
                  <a:pt x="28" y="55"/>
                </a:lnTo>
                <a:lnTo>
                  <a:pt x="27" y="55"/>
                </a:lnTo>
                <a:lnTo>
                  <a:pt x="27" y="57"/>
                </a:lnTo>
                <a:lnTo>
                  <a:pt x="26" y="58"/>
                </a:lnTo>
                <a:lnTo>
                  <a:pt x="25" y="59"/>
                </a:lnTo>
                <a:lnTo>
                  <a:pt x="25" y="59"/>
                </a:lnTo>
                <a:lnTo>
                  <a:pt x="23" y="59"/>
                </a:lnTo>
                <a:lnTo>
                  <a:pt x="22" y="59"/>
                </a:lnTo>
                <a:lnTo>
                  <a:pt x="21" y="58"/>
                </a:lnTo>
                <a:lnTo>
                  <a:pt x="21" y="59"/>
                </a:lnTo>
                <a:lnTo>
                  <a:pt x="20" y="59"/>
                </a:lnTo>
                <a:lnTo>
                  <a:pt x="19" y="58"/>
                </a:lnTo>
                <a:lnTo>
                  <a:pt x="18" y="59"/>
                </a:lnTo>
                <a:lnTo>
                  <a:pt x="17" y="58"/>
                </a:lnTo>
                <a:lnTo>
                  <a:pt x="16" y="59"/>
                </a:lnTo>
                <a:lnTo>
                  <a:pt x="15" y="59"/>
                </a:lnTo>
                <a:lnTo>
                  <a:pt x="14" y="60"/>
                </a:lnTo>
                <a:lnTo>
                  <a:pt x="14" y="61"/>
                </a:lnTo>
                <a:lnTo>
                  <a:pt x="14" y="61"/>
                </a:lnTo>
                <a:lnTo>
                  <a:pt x="14" y="61"/>
                </a:lnTo>
                <a:lnTo>
                  <a:pt x="13" y="60"/>
                </a:lnTo>
                <a:lnTo>
                  <a:pt x="13" y="60"/>
                </a:lnTo>
                <a:lnTo>
                  <a:pt x="13" y="59"/>
                </a:lnTo>
                <a:lnTo>
                  <a:pt x="12" y="60"/>
                </a:lnTo>
                <a:lnTo>
                  <a:pt x="12" y="60"/>
                </a:lnTo>
                <a:lnTo>
                  <a:pt x="12" y="61"/>
                </a:lnTo>
                <a:lnTo>
                  <a:pt x="12" y="61"/>
                </a:lnTo>
                <a:lnTo>
                  <a:pt x="12" y="61"/>
                </a:lnTo>
                <a:lnTo>
                  <a:pt x="11" y="62"/>
                </a:lnTo>
                <a:lnTo>
                  <a:pt x="11" y="62"/>
                </a:lnTo>
                <a:lnTo>
                  <a:pt x="10" y="62"/>
                </a:lnTo>
                <a:lnTo>
                  <a:pt x="9" y="62"/>
                </a:lnTo>
                <a:lnTo>
                  <a:pt x="9" y="62"/>
                </a:lnTo>
                <a:lnTo>
                  <a:pt x="7" y="62"/>
                </a:lnTo>
                <a:lnTo>
                  <a:pt x="6" y="62"/>
                </a:lnTo>
                <a:lnTo>
                  <a:pt x="5" y="62"/>
                </a:lnTo>
                <a:lnTo>
                  <a:pt x="5" y="62"/>
                </a:lnTo>
                <a:lnTo>
                  <a:pt x="4" y="63"/>
                </a:lnTo>
                <a:lnTo>
                  <a:pt x="3" y="63"/>
                </a:lnTo>
                <a:lnTo>
                  <a:pt x="3" y="63"/>
                </a:lnTo>
                <a:lnTo>
                  <a:pt x="3" y="63"/>
                </a:lnTo>
                <a:lnTo>
                  <a:pt x="2" y="63"/>
                </a:lnTo>
                <a:lnTo>
                  <a:pt x="2" y="63"/>
                </a:lnTo>
                <a:lnTo>
                  <a:pt x="1" y="63"/>
                </a:lnTo>
                <a:lnTo>
                  <a:pt x="1" y="64"/>
                </a:lnTo>
                <a:lnTo>
                  <a:pt x="2" y="64"/>
                </a:lnTo>
                <a:lnTo>
                  <a:pt x="2" y="65"/>
                </a:lnTo>
                <a:lnTo>
                  <a:pt x="2" y="65"/>
                </a:lnTo>
                <a:lnTo>
                  <a:pt x="1" y="66"/>
                </a:lnTo>
                <a:lnTo>
                  <a:pt x="1" y="67"/>
                </a:lnTo>
                <a:lnTo>
                  <a:pt x="1" y="67"/>
                </a:lnTo>
                <a:lnTo>
                  <a:pt x="0" y="68"/>
                </a:lnTo>
                <a:lnTo>
                  <a:pt x="0" y="68"/>
                </a:lnTo>
                <a:lnTo>
                  <a:pt x="1" y="69"/>
                </a:lnTo>
                <a:lnTo>
                  <a:pt x="1" y="71"/>
                </a:lnTo>
                <a:lnTo>
                  <a:pt x="2" y="72"/>
                </a:lnTo>
                <a:lnTo>
                  <a:pt x="2" y="74"/>
                </a:lnTo>
                <a:lnTo>
                  <a:pt x="3" y="75"/>
                </a:lnTo>
                <a:lnTo>
                  <a:pt x="3" y="77"/>
                </a:lnTo>
                <a:lnTo>
                  <a:pt x="3" y="77"/>
                </a:lnTo>
                <a:lnTo>
                  <a:pt x="2" y="77"/>
                </a:lnTo>
                <a:lnTo>
                  <a:pt x="1" y="77"/>
                </a:lnTo>
                <a:lnTo>
                  <a:pt x="1" y="77"/>
                </a:lnTo>
                <a:lnTo>
                  <a:pt x="2" y="78"/>
                </a:lnTo>
                <a:lnTo>
                  <a:pt x="2" y="78"/>
                </a:lnTo>
                <a:lnTo>
                  <a:pt x="3" y="79"/>
                </a:lnTo>
                <a:lnTo>
                  <a:pt x="4" y="79"/>
                </a:lnTo>
                <a:lnTo>
                  <a:pt x="4" y="79"/>
                </a:lnTo>
                <a:lnTo>
                  <a:pt x="4" y="80"/>
                </a:lnTo>
                <a:lnTo>
                  <a:pt x="5" y="80"/>
                </a:lnTo>
                <a:lnTo>
                  <a:pt x="6" y="80"/>
                </a:lnTo>
                <a:lnTo>
                  <a:pt x="7" y="81"/>
                </a:lnTo>
                <a:lnTo>
                  <a:pt x="7" y="81"/>
                </a:lnTo>
                <a:lnTo>
                  <a:pt x="8" y="81"/>
                </a:lnTo>
                <a:lnTo>
                  <a:pt x="8" y="82"/>
                </a:lnTo>
                <a:lnTo>
                  <a:pt x="9" y="82"/>
                </a:lnTo>
                <a:lnTo>
                  <a:pt x="9" y="83"/>
                </a:lnTo>
                <a:lnTo>
                  <a:pt x="9" y="83"/>
                </a:lnTo>
                <a:lnTo>
                  <a:pt x="9" y="83"/>
                </a:lnTo>
                <a:lnTo>
                  <a:pt x="9" y="84"/>
                </a:lnTo>
                <a:lnTo>
                  <a:pt x="9" y="84"/>
                </a:lnTo>
                <a:lnTo>
                  <a:pt x="9" y="83"/>
                </a:lnTo>
                <a:lnTo>
                  <a:pt x="9" y="83"/>
                </a:lnTo>
                <a:lnTo>
                  <a:pt x="8" y="83"/>
                </a:lnTo>
                <a:lnTo>
                  <a:pt x="8" y="82"/>
                </a:lnTo>
                <a:lnTo>
                  <a:pt x="7" y="82"/>
                </a:lnTo>
                <a:lnTo>
                  <a:pt x="6" y="81"/>
                </a:lnTo>
                <a:lnTo>
                  <a:pt x="5" y="81"/>
                </a:lnTo>
                <a:lnTo>
                  <a:pt x="5" y="80"/>
                </a:lnTo>
                <a:lnTo>
                  <a:pt x="5" y="80"/>
                </a:lnTo>
                <a:lnTo>
                  <a:pt x="4" y="81"/>
                </a:lnTo>
                <a:lnTo>
                  <a:pt x="4" y="83"/>
                </a:lnTo>
                <a:lnTo>
                  <a:pt x="4" y="84"/>
                </a:lnTo>
                <a:lnTo>
                  <a:pt x="4" y="85"/>
                </a:lnTo>
                <a:lnTo>
                  <a:pt x="4" y="86"/>
                </a:lnTo>
                <a:lnTo>
                  <a:pt x="4" y="87"/>
                </a:lnTo>
                <a:lnTo>
                  <a:pt x="4" y="88"/>
                </a:lnTo>
                <a:lnTo>
                  <a:pt x="5" y="89"/>
                </a:lnTo>
                <a:lnTo>
                  <a:pt x="6" y="89"/>
                </a:lnTo>
                <a:lnTo>
                  <a:pt x="7" y="90"/>
                </a:lnTo>
                <a:lnTo>
                  <a:pt x="7" y="90"/>
                </a:lnTo>
                <a:lnTo>
                  <a:pt x="7" y="91"/>
                </a:lnTo>
                <a:lnTo>
                  <a:pt x="7" y="92"/>
                </a:lnTo>
                <a:lnTo>
                  <a:pt x="7" y="93"/>
                </a:lnTo>
                <a:lnTo>
                  <a:pt x="7" y="94"/>
                </a:lnTo>
                <a:lnTo>
                  <a:pt x="7" y="95"/>
                </a:lnTo>
                <a:lnTo>
                  <a:pt x="7" y="96"/>
                </a:lnTo>
                <a:lnTo>
                  <a:pt x="8" y="97"/>
                </a:lnTo>
                <a:lnTo>
                  <a:pt x="7" y="98"/>
                </a:lnTo>
                <a:lnTo>
                  <a:pt x="7" y="99"/>
                </a:lnTo>
                <a:lnTo>
                  <a:pt x="7" y="100"/>
                </a:lnTo>
                <a:lnTo>
                  <a:pt x="7" y="100"/>
                </a:lnTo>
                <a:lnTo>
                  <a:pt x="7" y="100"/>
                </a:lnTo>
                <a:lnTo>
                  <a:pt x="6" y="101"/>
                </a:lnTo>
                <a:lnTo>
                  <a:pt x="6" y="102"/>
                </a:lnTo>
                <a:lnTo>
                  <a:pt x="5" y="103"/>
                </a:lnTo>
                <a:lnTo>
                  <a:pt x="5" y="103"/>
                </a:lnTo>
                <a:lnTo>
                  <a:pt x="4" y="103"/>
                </a:lnTo>
                <a:lnTo>
                  <a:pt x="4" y="104"/>
                </a:lnTo>
                <a:lnTo>
                  <a:pt x="4" y="104"/>
                </a:lnTo>
                <a:lnTo>
                  <a:pt x="4" y="104"/>
                </a:lnTo>
                <a:lnTo>
                  <a:pt x="5" y="104"/>
                </a:lnTo>
                <a:lnTo>
                  <a:pt x="6" y="103"/>
                </a:lnTo>
                <a:lnTo>
                  <a:pt x="7" y="102"/>
                </a:lnTo>
                <a:lnTo>
                  <a:pt x="7" y="101"/>
                </a:lnTo>
                <a:lnTo>
                  <a:pt x="7" y="100"/>
                </a:lnTo>
                <a:lnTo>
                  <a:pt x="8" y="100"/>
                </a:lnTo>
                <a:lnTo>
                  <a:pt x="8" y="99"/>
                </a:lnTo>
                <a:lnTo>
                  <a:pt x="8" y="98"/>
                </a:lnTo>
                <a:lnTo>
                  <a:pt x="8" y="97"/>
                </a:lnTo>
                <a:lnTo>
                  <a:pt x="8" y="96"/>
                </a:lnTo>
                <a:lnTo>
                  <a:pt x="8" y="95"/>
                </a:lnTo>
                <a:lnTo>
                  <a:pt x="8" y="94"/>
                </a:lnTo>
                <a:lnTo>
                  <a:pt x="8" y="93"/>
                </a:lnTo>
                <a:lnTo>
                  <a:pt x="8" y="92"/>
                </a:lnTo>
                <a:lnTo>
                  <a:pt x="8" y="92"/>
                </a:lnTo>
                <a:lnTo>
                  <a:pt x="8" y="91"/>
                </a:lnTo>
                <a:lnTo>
                  <a:pt x="9" y="90"/>
                </a:lnTo>
                <a:lnTo>
                  <a:pt x="9" y="88"/>
                </a:lnTo>
                <a:lnTo>
                  <a:pt x="10" y="87"/>
                </a:lnTo>
                <a:lnTo>
                  <a:pt x="10" y="86"/>
                </a:lnTo>
                <a:lnTo>
                  <a:pt x="10" y="86"/>
                </a:lnTo>
                <a:lnTo>
                  <a:pt x="11" y="85"/>
                </a:lnTo>
                <a:lnTo>
                  <a:pt x="11" y="85"/>
                </a:lnTo>
                <a:lnTo>
                  <a:pt x="11" y="84"/>
                </a:lnTo>
                <a:lnTo>
                  <a:pt x="10" y="84"/>
                </a:lnTo>
                <a:lnTo>
                  <a:pt x="10" y="83"/>
                </a:lnTo>
                <a:lnTo>
                  <a:pt x="10" y="83"/>
                </a:lnTo>
                <a:lnTo>
                  <a:pt x="9" y="82"/>
                </a:lnTo>
                <a:lnTo>
                  <a:pt x="10" y="82"/>
                </a:lnTo>
                <a:lnTo>
                  <a:pt x="10" y="82"/>
                </a:lnTo>
                <a:lnTo>
                  <a:pt x="11" y="82"/>
                </a:lnTo>
                <a:lnTo>
                  <a:pt x="12" y="83"/>
                </a:lnTo>
                <a:lnTo>
                  <a:pt x="13" y="83"/>
                </a:lnTo>
                <a:lnTo>
                  <a:pt x="14" y="83"/>
                </a:lnTo>
                <a:lnTo>
                  <a:pt x="14" y="83"/>
                </a:lnTo>
                <a:lnTo>
                  <a:pt x="15" y="83"/>
                </a:lnTo>
                <a:lnTo>
                  <a:pt x="16" y="84"/>
                </a:lnTo>
                <a:lnTo>
                  <a:pt x="16" y="84"/>
                </a:lnTo>
                <a:lnTo>
                  <a:pt x="16" y="84"/>
                </a:lnTo>
                <a:lnTo>
                  <a:pt x="15" y="84"/>
                </a:lnTo>
                <a:lnTo>
                  <a:pt x="14" y="84"/>
                </a:lnTo>
                <a:lnTo>
                  <a:pt x="14" y="83"/>
                </a:lnTo>
                <a:lnTo>
                  <a:pt x="13" y="83"/>
                </a:lnTo>
                <a:lnTo>
                  <a:pt x="12" y="83"/>
                </a:lnTo>
                <a:lnTo>
                  <a:pt x="11" y="83"/>
                </a:lnTo>
                <a:lnTo>
                  <a:pt x="10" y="82"/>
                </a:lnTo>
                <a:lnTo>
                  <a:pt x="10" y="82"/>
                </a:lnTo>
                <a:lnTo>
                  <a:pt x="10" y="83"/>
                </a:lnTo>
                <a:lnTo>
                  <a:pt x="10" y="83"/>
                </a:lnTo>
                <a:lnTo>
                  <a:pt x="11" y="84"/>
                </a:lnTo>
                <a:lnTo>
                  <a:pt x="11" y="84"/>
                </a:lnTo>
                <a:lnTo>
                  <a:pt x="11" y="85"/>
                </a:lnTo>
                <a:lnTo>
                  <a:pt x="11" y="86"/>
                </a:lnTo>
                <a:lnTo>
                  <a:pt x="10" y="87"/>
                </a:lnTo>
                <a:lnTo>
                  <a:pt x="10" y="88"/>
                </a:lnTo>
                <a:lnTo>
                  <a:pt x="9" y="89"/>
                </a:lnTo>
                <a:lnTo>
                  <a:pt x="9" y="90"/>
                </a:lnTo>
                <a:lnTo>
                  <a:pt x="9" y="92"/>
                </a:lnTo>
                <a:lnTo>
                  <a:pt x="8" y="93"/>
                </a:lnTo>
                <a:lnTo>
                  <a:pt x="9" y="95"/>
                </a:lnTo>
                <a:lnTo>
                  <a:pt x="9" y="96"/>
                </a:lnTo>
                <a:lnTo>
                  <a:pt x="9" y="96"/>
                </a:lnTo>
                <a:lnTo>
                  <a:pt x="9" y="97"/>
                </a:lnTo>
                <a:lnTo>
                  <a:pt x="9" y="98"/>
                </a:lnTo>
                <a:lnTo>
                  <a:pt x="9" y="99"/>
                </a:lnTo>
                <a:lnTo>
                  <a:pt x="8" y="100"/>
                </a:lnTo>
                <a:lnTo>
                  <a:pt x="7" y="101"/>
                </a:lnTo>
                <a:lnTo>
                  <a:pt x="7" y="102"/>
                </a:lnTo>
                <a:lnTo>
                  <a:pt x="7" y="103"/>
                </a:lnTo>
                <a:lnTo>
                  <a:pt x="5" y="104"/>
                </a:lnTo>
                <a:lnTo>
                  <a:pt x="5" y="104"/>
                </a:lnTo>
                <a:lnTo>
                  <a:pt x="5" y="105"/>
                </a:lnTo>
                <a:lnTo>
                  <a:pt x="6" y="106"/>
                </a:lnTo>
                <a:lnTo>
                  <a:pt x="7" y="107"/>
                </a:lnTo>
                <a:lnTo>
                  <a:pt x="7" y="108"/>
                </a:lnTo>
                <a:lnTo>
                  <a:pt x="7" y="109"/>
                </a:lnTo>
                <a:lnTo>
                  <a:pt x="7" y="110"/>
                </a:lnTo>
                <a:lnTo>
                  <a:pt x="7" y="111"/>
                </a:lnTo>
                <a:lnTo>
                  <a:pt x="6" y="111"/>
                </a:lnTo>
                <a:lnTo>
                  <a:pt x="5" y="112"/>
                </a:lnTo>
                <a:lnTo>
                  <a:pt x="5" y="112"/>
                </a:lnTo>
                <a:lnTo>
                  <a:pt x="5" y="112"/>
                </a:lnTo>
                <a:lnTo>
                  <a:pt x="5" y="113"/>
                </a:lnTo>
                <a:lnTo>
                  <a:pt x="5" y="113"/>
                </a:lnTo>
                <a:lnTo>
                  <a:pt x="6" y="113"/>
                </a:lnTo>
                <a:lnTo>
                  <a:pt x="7" y="113"/>
                </a:lnTo>
                <a:lnTo>
                  <a:pt x="7" y="112"/>
                </a:lnTo>
                <a:lnTo>
                  <a:pt x="8" y="111"/>
                </a:lnTo>
                <a:lnTo>
                  <a:pt x="8" y="109"/>
                </a:lnTo>
                <a:lnTo>
                  <a:pt x="8" y="108"/>
                </a:lnTo>
                <a:lnTo>
                  <a:pt x="8" y="107"/>
                </a:lnTo>
                <a:lnTo>
                  <a:pt x="8" y="106"/>
                </a:lnTo>
                <a:lnTo>
                  <a:pt x="8" y="105"/>
                </a:lnTo>
                <a:lnTo>
                  <a:pt x="8" y="105"/>
                </a:lnTo>
                <a:lnTo>
                  <a:pt x="9" y="104"/>
                </a:lnTo>
                <a:lnTo>
                  <a:pt x="9" y="104"/>
                </a:lnTo>
                <a:lnTo>
                  <a:pt x="9" y="104"/>
                </a:lnTo>
                <a:lnTo>
                  <a:pt x="8" y="104"/>
                </a:lnTo>
                <a:lnTo>
                  <a:pt x="8" y="104"/>
                </a:lnTo>
                <a:lnTo>
                  <a:pt x="7" y="104"/>
                </a:lnTo>
                <a:lnTo>
                  <a:pt x="7" y="104"/>
                </a:lnTo>
                <a:lnTo>
                  <a:pt x="7" y="103"/>
                </a:lnTo>
                <a:lnTo>
                  <a:pt x="8" y="103"/>
                </a:lnTo>
                <a:lnTo>
                  <a:pt x="9" y="103"/>
                </a:lnTo>
                <a:lnTo>
                  <a:pt x="10" y="103"/>
                </a:lnTo>
                <a:lnTo>
                  <a:pt x="11" y="103"/>
                </a:lnTo>
                <a:lnTo>
                  <a:pt x="12" y="101"/>
                </a:lnTo>
                <a:lnTo>
                  <a:pt x="12" y="100"/>
                </a:lnTo>
                <a:lnTo>
                  <a:pt x="12" y="98"/>
                </a:lnTo>
                <a:lnTo>
                  <a:pt x="13" y="97"/>
                </a:lnTo>
                <a:lnTo>
                  <a:pt x="14" y="96"/>
                </a:lnTo>
                <a:lnTo>
                  <a:pt x="15" y="94"/>
                </a:lnTo>
                <a:lnTo>
                  <a:pt x="15" y="92"/>
                </a:lnTo>
                <a:lnTo>
                  <a:pt x="16" y="90"/>
                </a:lnTo>
                <a:lnTo>
                  <a:pt x="17" y="89"/>
                </a:lnTo>
                <a:lnTo>
                  <a:pt x="17" y="87"/>
                </a:lnTo>
                <a:lnTo>
                  <a:pt x="17" y="86"/>
                </a:lnTo>
                <a:lnTo>
                  <a:pt x="18" y="84"/>
                </a:lnTo>
                <a:lnTo>
                  <a:pt x="19" y="83"/>
                </a:lnTo>
                <a:lnTo>
                  <a:pt x="20" y="82"/>
                </a:lnTo>
                <a:lnTo>
                  <a:pt x="20" y="80"/>
                </a:lnTo>
                <a:lnTo>
                  <a:pt x="20" y="78"/>
                </a:lnTo>
                <a:lnTo>
                  <a:pt x="20" y="77"/>
                </a:lnTo>
                <a:lnTo>
                  <a:pt x="20" y="76"/>
                </a:lnTo>
                <a:lnTo>
                  <a:pt x="20" y="76"/>
                </a:lnTo>
                <a:lnTo>
                  <a:pt x="21" y="76"/>
                </a:lnTo>
                <a:lnTo>
                  <a:pt x="22" y="76"/>
                </a:lnTo>
                <a:lnTo>
                  <a:pt x="23" y="76"/>
                </a:lnTo>
                <a:lnTo>
                  <a:pt x="24" y="76"/>
                </a:lnTo>
                <a:lnTo>
                  <a:pt x="24" y="76"/>
                </a:lnTo>
                <a:lnTo>
                  <a:pt x="25" y="76"/>
                </a:lnTo>
                <a:lnTo>
                  <a:pt x="26" y="75"/>
                </a:lnTo>
                <a:lnTo>
                  <a:pt x="26" y="76"/>
                </a:lnTo>
                <a:lnTo>
                  <a:pt x="27" y="76"/>
                </a:lnTo>
                <a:lnTo>
                  <a:pt x="27" y="75"/>
                </a:lnTo>
                <a:lnTo>
                  <a:pt x="27" y="74"/>
                </a:lnTo>
                <a:lnTo>
                  <a:pt x="28" y="74"/>
                </a:lnTo>
                <a:lnTo>
                  <a:pt x="28" y="74"/>
                </a:lnTo>
                <a:lnTo>
                  <a:pt x="30" y="73"/>
                </a:lnTo>
                <a:lnTo>
                  <a:pt x="31" y="73"/>
                </a:lnTo>
                <a:lnTo>
                  <a:pt x="33" y="72"/>
                </a:lnTo>
                <a:lnTo>
                  <a:pt x="34" y="71"/>
                </a:lnTo>
                <a:lnTo>
                  <a:pt x="34" y="71"/>
                </a:lnTo>
                <a:lnTo>
                  <a:pt x="35" y="70"/>
                </a:lnTo>
                <a:lnTo>
                  <a:pt x="35" y="70"/>
                </a:lnTo>
                <a:lnTo>
                  <a:pt x="35" y="70"/>
                </a:lnTo>
                <a:lnTo>
                  <a:pt x="35" y="71"/>
                </a:lnTo>
                <a:lnTo>
                  <a:pt x="36" y="72"/>
                </a:lnTo>
                <a:lnTo>
                  <a:pt x="36" y="72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334" name="Freeform 158"/>
          <p:cNvSpPr>
            <a:spLocks/>
          </p:cNvSpPr>
          <p:nvPr/>
        </p:nvSpPr>
        <p:spPr bwMode="auto">
          <a:xfrm>
            <a:off x="3354388" y="2205038"/>
            <a:ext cx="2586037" cy="787400"/>
          </a:xfrm>
          <a:custGeom>
            <a:avLst/>
            <a:gdLst/>
            <a:ahLst/>
            <a:cxnLst>
              <a:cxn ang="0">
                <a:pos x="22" y="76"/>
              </a:cxn>
              <a:cxn ang="0">
                <a:pos x="0" y="88"/>
              </a:cxn>
              <a:cxn ang="0">
                <a:pos x="22" y="105"/>
              </a:cxn>
              <a:cxn ang="0">
                <a:pos x="41" y="132"/>
              </a:cxn>
              <a:cxn ang="0">
                <a:pos x="64" y="118"/>
              </a:cxn>
              <a:cxn ang="0">
                <a:pos x="67" y="88"/>
              </a:cxn>
              <a:cxn ang="0">
                <a:pos x="89" y="96"/>
              </a:cxn>
              <a:cxn ang="0">
                <a:pos x="117" y="106"/>
              </a:cxn>
              <a:cxn ang="0">
                <a:pos x="138" y="115"/>
              </a:cxn>
              <a:cxn ang="0">
                <a:pos x="150" y="101"/>
              </a:cxn>
              <a:cxn ang="0">
                <a:pos x="136" y="84"/>
              </a:cxn>
              <a:cxn ang="0">
                <a:pos x="136" y="69"/>
              </a:cxn>
              <a:cxn ang="0">
                <a:pos x="165" y="77"/>
              </a:cxn>
              <a:cxn ang="0">
                <a:pos x="179" y="91"/>
              </a:cxn>
              <a:cxn ang="0">
                <a:pos x="184" y="122"/>
              </a:cxn>
              <a:cxn ang="0">
                <a:pos x="218" y="130"/>
              </a:cxn>
              <a:cxn ang="0">
                <a:pos x="249" y="120"/>
              </a:cxn>
              <a:cxn ang="0">
                <a:pos x="249" y="88"/>
              </a:cxn>
              <a:cxn ang="0">
                <a:pos x="272" y="81"/>
              </a:cxn>
              <a:cxn ang="0">
                <a:pos x="292" y="86"/>
              </a:cxn>
              <a:cxn ang="0">
                <a:pos x="306" y="70"/>
              </a:cxn>
              <a:cxn ang="0">
                <a:pos x="329" y="70"/>
              </a:cxn>
              <a:cxn ang="0">
                <a:pos x="349" y="60"/>
              </a:cxn>
              <a:cxn ang="0">
                <a:pos x="373" y="48"/>
              </a:cxn>
              <a:cxn ang="0">
                <a:pos x="397" y="62"/>
              </a:cxn>
              <a:cxn ang="0">
                <a:pos x="439" y="81"/>
              </a:cxn>
              <a:cxn ang="0">
                <a:pos x="456" y="63"/>
              </a:cxn>
              <a:cxn ang="0">
                <a:pos x="478" y="38"/>
              </a:cxn>
              <a:cxn ang="0">
                <a:pos x="511" y="45"/>
              </a:cxn>
              <a:cxn ang="0">
                <a:pos x="550" y="57"/>
              </a:cxn>
              <a:cxn ang="0">
                <a:pos x="571" y="50"/>
              </a:cxn>
              <a:cxn ang="0">
                <a:pos x="592" y="34"/>
              </a:cxn>
              <a:cxn ang="0">
                <a:pos x="597" y="5"/>
              </a:cxn>
              <a:cxn ang="0">
                <a:pos x="609" y="5"/>
              </a:cxn>
              <a:cxn ang="0">
                <a:pos x="633" y="26"/>
              </a:cxn>
              <a:cxn ang="0">
                <a:pos x="654" y="48"/>
              </a:cxn>
              <a:cxn ang="0">
                <a:pos x="674" y="77"/>
              </a:cxn>
              <a:cxn ang="0">
                <a:pos x="693" y="92"/>
              </a:cxn>
              <a:cxn ang="0">
                <a:pos x="735" y="86"/>
              </a:cxn>
              <a:cxn ang="0">
                <a:pos x="764" y="74"/>
              </a:cxn>
              <a:cxn ang="0">
                <a:pos x="786" y="70"/>
              </a:cxn>
              <a:cxn ang="0">
                <a:pos x="814" y="58"/>
              </a:cxn>
              <a:cxn ang="0">
                <a:pos x="843" y="48"/>
              </a:cxn>
              <a:cxn ang="0">
                <a:pos x="855" y="23"/>
              </a:cxn>
              <a:cxn ang="0">
                <a:pos x="941" y="23"/>
              </a:cxn>
              <a:cxn ang="0">
                <a:pos x="991" y="53"/>
              </a:cxn>
              <a:cxn ang="0">
                <a:pos x="1029" y="92"/>
              </a:cxn>
              <a:cxn ang="0">
                <a:pos x="1080" y="127"/>
              </a:cxn>
              <a:cxn ang="0">
                <a:pos x="1127" y="159"/>
              </a:cxn>
              <a:cxn ang="0">
                <a:pos x="1135" y="185"/>
              </a:cxn>
              <a:cxn ang="0">
                <a:pos x="1153" y="212"/>
              </a:cxn>
              <a:cxn ang="0">
                <a:pos x="1194" y="207"/>
              </a:cxn>
              <a:cxn ang="0">
                <a:pos x="1209" y="221"/>
              </a:cxn>
              <a:cxn ang="0">
                <a:pos x="1221" y="252"/>
              </a:cxn>
              <a:cxn ang="0">
                <a:pos x="1244" y="274"/>
              </a:cxn>
              <a:cxn ang="0">
                <a:pos x="1264" y="301"/>
              </a:cxn>
              <a:cxn ang="0">
                <a:pos x="1292" y="319"/>
              </a:cxn>
              <a:cxn ang="0">
                <a:pos x="1314" y="343"/>
              </a:cxn>
              <a:cxn ang="0">
                <a:pos x="1342" y="366"/>
              </a:cxn>
              <a:cxn ang="0">
                <a:pos x="1383" y="389"/>
              </a:cxn>
              <a:cxn ang="0">
                <a:pos x="1399" y="432"/>
              </a:cxn>
              <a:cxn ang="0">
                <a:pos x="1423" y="466"/>
              </a:cxn>
              <a:cxn ang="0">
                <a:pos x="1462" y="493"/>
              </a:cxn>
            </a:cxnLst>
            <a:rect l="0" t="0" r="r" b="b"/>
            <a:pathLst>
              <a:path w="1472" h="501">
                <a:moveTo>
                  <a:pt x="14" y="57"/>
                </a:moveTo>
                <a:lnTo>
                  <a:pt x="24" y="63"/>
                </a:lnTo>
                <a:lnTo>
                  <a:pt x="22" y="76"/>
                </a:lnTo>
                <a:lnTo>
                  <a:pt x="12" y="81"/>
                </a:lnTo>
                <a:lnTo>
                  <a:pt x="2" y="82"/>
                </a:lnTo>
                <a:lnTo>
                  <a:pt x="0" y="88"/>
                </a:lnTo>
                <a:lnTo>
                  <a:pt x="2" y="96"/>
                </a:lnTo>
                <a:lnTo>
                  <a:pt x="12" y="105"/>
                </a:lnTo>
                <a:lnTo>
                  <a:pt x="22" y="105"/>
                </a:lnTo>
                <a:lnTo>
                  <a:pt x="29" y="120"/>
                </a:lnTo>
                <a:lnTo>
                  <a:pt x="36" y="134"/>
                </a:lnTo>
                <a:lnTo>
                  <a:pt x="41" y="132"/>
                </a:lnTo>
                <a:lnTo>
                  <a:pt x="46" y="125"/>
                </a:lnTo>
                <a:lnTo>
                  <a:pt x="53" y="122"/>
                </a:lnTo>
                <a:lnTo>
                  <a:pt x="64" y="118"/>
                </a:lnTo>
                <a:lnTo>
                  <a:pt x="70" y="106"/>
                </a:lnTo>
                <a:lnTo>
                  <a:pt x="67" y="98"/>
                </a:lnTo>
                <a:lnTo>
                  <a:pt x="67" y="88"/>
                </a:lnTo>
                <a:lnTo>
                  <a:pt x="72" y="81"/>
                </a:lnTo>
                <a:lnTo>
                  <a:pt x="83" y="82"/>
                </a:lnTo>
                <a:lnTo>
                  <a:pt x="89" y="96"/>
                </a:lnTo>
                <a:lnTo>
                  <a:pt x="91" y="105"/>
                </a:lnTo>
                <a:lnTo>
                  <a:pt x="103" y="108"/>
                </a:lnTo>
                <a:lnTo>
                  <a:pt x="117" y="106"/>
                </a:lnTo>
                <a:lnTo>
                  <a:pt x="122" y="105"/>
                </a:lnTo>
                <a:lnTo>
                  <a:pt x="129" y="110"/>
                </a:lnTo>
                <a:lnTo>
                  <a:pt x="138" y="115"/>
                </a:lnTo>
                <a:lnTo>
                  <a:pt x="150" y="112"/>
                </a:lnTo>
                <a:lnTo>
                  <a:pt x="151" y="106"/>
                </a:lnTo>
                <a:lnTo>
                  <a:pt x="150" y="101"/>
                </a:lnTo>
                <a:lnTo>
                  <a:pt x="146" y="94"/>
                </a:lnTo>
                <a:lnTo>
                  <a:pt x="139" y="91"/>
                </a:lnTo>
                <a:lnTo>
                  <a:pt x="136" y="84"/>
                </a:lnTo>
                <a:lnTo>
                  <a:pt x="134" y="77"/>
                </a:lnTo>
                <a:lnTo>
                  <a:pt x="134" y="72"/>
                </a:lnTo>
                <a:lnTo>
                  <a:pt x="136" y="69"/>
                </a:lnTo>
                <a:lnTo>
                  <a:pt x="144" y="69"/>
                </a:lnTo>
                <a:lnTo>
                  <a:pt x="156" y="72"/>
                </a:lnTo>
                <a:lnTo>
                  <a:pt x="165" y="77"/>
                </a:lnTo>
                <a:lnTo>
                  <a:pt x="167" y="79"/>
                </a:lnTo>
                <a:lnTo>
                  <a:pt x="174" y="82"/>
                </a:lnTo>
                <a:lnTo>
                  <a:pt x="179" y="91"/>
                </a:lnTo>
                <a:lnTo>
                  <a:pt x="182" y="98"/>
                </a:lnTo>
                <a:lnTo>
                  <a:pt x="184" y="108"/>
                </a:lnTo>
                <a:lnTo>
                  <a:pt x="184" y="122"/>
                </a:lnTo>
                <a:lnTo>
                  <a:pt x="189" y="130"/>
                </a:lnTo>
                <a:lnTo>
                  <a:pt x="201" y="134"/>
                </a:lnTo>
                <a:lnTo>
                  <a:pt x="218" y="130"/>
                </a:lnTo>
                <a:lnTo>
                  <a:pt x="229" y="127"/>
                </a:lnTo>
                <a:lnTo>
                  <a:pt x="244" y="125"/>
                </a:lnTo>
                <a:lnTo>
                  <a:pt x="249" y="120"/>
                </a:lnTo>
                <a:lnTo>
                  <a:pt x="249" y="110"/>
                </a:lnTo>
                <a:lnTo>
                  <a:pt x="248" y="99"/>
                </a:lnTo>
                <a:lnTo>
                  <a:pt x="249" y="88"/>
                </a:lnTo>
                <a:lnTo>
                  <a:pt x="253" y="79"/>
                </a:lnTo>
                <a:lnTo>
                  <a:pt x="263" y="77"/>
                </a:lnTo>
                <a:lnTo>
                  <a:pt x="272" y="81"/>
                </a:lnTo>
                <a:lnTo>
                  <a:pt x="282" y="86"/>
                </a:lnTo>
                <a:lnTo>
                  <a:pt x="289" y="86"/>
                </a:lnTo>
                <a:lnTo>
                  <a:pt x="292" y="86"/>
                </a:lnTo>
                <a:lnTo>
                  <a:pt x="296" y="81"/>
                </a:lnTo>
                <a:lnTo>
                  <a:pt x="299" y="74"/>
                </a:lnTo>
                <a:lnTo>
                  <a:pt x="306" y="70"/>
                </a:lnTo>
                <a:lnTo>
                  <a:pt x="315" y="69"/>
                </a:lnTo>
                <a:lnTo>
                  <a:pt x="318" y="69"/>
                </a:lnTo>
                <a:lnTo>
                  <a:pt x="329" y="70"/>
                </a:lnTo>
                <a:lnTo>
                  <a:pt x="337" y="69"/>
                </a:lnTo>
                <a:lnTo>
                  <a:pt x="342" y="65"/>
                </a:lnTo>
                <a:lnTo>
                  <a:pt x="349" y="60"/>
                </a:lnTo>
                <a:lnTo>
                  <a:pt x="354" y="53"/>
                </a:lnTo>
                <a:lnTo>
                  <a:pt x="359" y="47"/>
                </a:lnTo>
                <a:lnTo>
                  <a:pt x="373" y="48"/>
                </a:lnTo>
                <a:lnTo>
                  <a:pt x="382" y="53"/>
                </a:lnTo>
                <a:lnTo>
                  <a:pt x="390" y="57"/>
                </a:lnTo>
                <a:lnTo>
                  <a:pt x="397" y="62"/>
                </a:lnTo>
                <a:lnTo>
                  <a:pt x="416" y="72"/>
                </a:lnTo>
                <a:lnTo>
                  <a:pt x="426" y="77"/>
                </a:lnTo>
                <a:lnTo>
                  <a:pt x="439" y="81"/>
                </a:lnTo>
                <a:lnTo>
                  <a:pt x="446" y="77"/>
                </a:lnTo>
                <a:lnTo>
                  <a:pt x="446" y="76"/>
                </a:lnTo>
                <a:lnTo>
                  <a:pt x="456" y="63"/>
                </a:lnTo>
                <a:lnTo>
                  <a:pt x="463" y="57"/>
                </a:lnTo>
                <a:lnTo>
                  <a:pt x="470" y="48"/>
                </a:lnTo>
                <a:lnTo>
                  <a:pt x="478" y="38"/>
                </a:lnTo>
                <a:lnTo>
                  <a:pt x="485" y="36"/>
                </a:lnTo>
                <a:lnTo>
                  <a:pt x="501" y="40"/>
                </a:lnTo>
                <a:lnTo>
                  <a:pt x="511" y="45"/>
                </a:lnTo>
                <a:lnTo>
                  <a:pt x="528" y="51"/>
                </a:lnTo>
                <a:lnTo>
                  <a:pt x="540" y="55"/>
                </a:lnTo>
                <a:lnTo>
                  <a:pt x="550" y="57"/>
                </a:lnTo>
                <a:lnTo>
                  <a:pt x="564" y="57"/>
                </a:lnTo>
                <a:lnTo>
                  <a:pt x="569" y="57"/>
                </a:lnTo>
                <a:lnTo>
                  <a:pt x="571" y="50"/>
                </a:lnTo>
                <a:lnTo>
                  <a:pt x="580" y="41"/>
                </a:lnTo>
                <a:lnTo>
                  <a:pt x="585" y="38"/>
                </a:lnTo>
                <a:lnTo>
                  <a:pt x="592" y="34"/>
                </a:lnTo>
                <a:lnTo>
                  <a:pt x="592" y="26"/>
                </a:lnTo>
                <a:lnTo>
                  <a:pt x="594" y="17"/>
                </a:lnTo>
                <a:lnTo>
                  <a:pt x="597" y="5"/>
                </a:lnTo>
                <a:lnTo>
                  <a:pt x="600" y="2"/>
                </a:lnTo>
                <a:lnTo>
                  <a:pt x="605" y="0"/>
                </a:lnTo>
                <a:lnTo>
                  <a:pt x="609" y="5"/>
                </a:lnTo>
                <a:lnTo>
                  <a:pt x="625" y="12"/>
                </a:lnTo>
                <a:lnTo>
                  <a:pt x="633" y="21"/>
                </a:lnTo>
                <a:lnTo>
                  <a:pt x="633" y="26"/>
                </a:lnTo>
                <a:lnTo>
                  <a:pt x="632" y="38"/>
                </a:lnTo>
                <a:lnTo>
                  <a:pt x="635" y="45"/>
                </a:lnTo>
                <a:lnTo>
                  <a:pt x="654" y="48"/>
                </a:lnTo>
                <a:lnTo>
                  <a:pt x="661" y="55"/>
                </a:lnTo>
                <a:lnTo>
                  <a:pt x="664" y="65"/>
                </a:lnTo>
                <a:lnTo>
                  <a:pt x="674" y="77"/>
                </a:lnTo>
                <a:lnTo>
                  <a:pt x="679" y="81"/>
                </a:lnTo>
                <a:lnTo>
                  <a:pt x="692" y="89"/>
                </a:lnTo>
                <a:lnTo>
                  <a:pt x="693" y="92"/>
                </a:lnTo>
                <a:lnTo>
                  <a:pt x="716" y="94"/>
                </a:lnTo>
                <a:lnTo>
                  <a:pt x="724" y="94"/>
                </a:lnTo>
                <a:lnTo>
                  <a:pt x="735" y="86"/>
                </a:lnTo>
                <a:lnTo>
                  <a:pt x="740" y="79"/>
                </a:lnTo>
                <a:lnTo>
                  <a:pt x="752" y="79"/>
                </a:lnTo>
                <a:lnTo>
                  <a:pt x="764" y="74"/>
                </a:lnTo>
                <a:lnTo>
                  <a:pt x="771" y="70"/>
                </a:lnTo>
                <a:lnTo>
                  <a:pt x="776" y="69"/>
                </a:lnTo>
                <a:lnTo>
                  <a:pt x="786" y="70"/>
                </a:lnTo>
                <a:lnTo>
                  <a:pt x="791" y="70"/>
                </a:lnTo>
                <a:lnTo>
                  <a:pt x="803" y="63"/>
                </a:lnTo>
                <a:lnTo>
                  <a:pt x="814" y="58"/>
                </a:lnTo>
                <a:lnTo>
                  <a:pt x="826" y="53"/>
                </a:lnTo>
                <a:lnTo>
                  <a:pt x="834" y="53"/>
                </a:lnTo>
                <a:lnTo>
                  <a:pt x="843" y="48"/>
                </a:lnTo>
                <a:lnTo>
                  <a:pt x="843" y="43"/>
                </a:lnTo>
                <a:lnTo>
                  <a:pt x="848" y="29"/>
                </a:lnTo>
                <a:lnTo>
                  <a:pt x="855" y="23"/>
                </a:lnTo>
                <a:lnTo>
                  <a:pt x="869" y="23"/>
                </a:lnTo>
                <a:lnTo>
                  <a:pt x="905" y="21"/>
                </a:lnTo>
                <a:lnTo>
                  <a:pt x="941" y="23"/>
                </a:lnTo>
                <a:lnTo>
                  <a:pt x="960" y="31"/>
                </a:lnTo>
                <a:lnTo>
                  <a:pt x="982" y="45"/>
                </a:lnTo>
                <a:lnTo>
                  <a:pt x="991" y="53"/>
                </a:lnTo>
                <a:lnTo>
                  <a:pt x="1003" y="72"/>
                </a:lnTo>
                <a:lnTo>
                  <a:pt x="1012" y="84"/>
                </a:lnTo>
                <a:lnTo>
                  <a:pt x="1029" y="92"/>
                </a:lnTo>
                <a:lnTo>
                  <a:pt x="1049" y="105"/>
                </a:lnTo>
                <a:lnTo>
                  <a:pt x="1065" y="112"/>
                </a:lnTo>
                <a:lnTo>
                  <a:pt x="1080" y="127"/>
                </a:lnTo>
                <a:lnTo>
                  <a:pt x="1094" y="144"/>
                </a:lnTo>
                <a:lnTo>
                  <a:pt x="1108" y="158"/>
                </a:lnTo>
                <a:lnTo>
                  <a:pt x="1127" y="159"/>
                </a:lnTo>
                <a:lnTo>
                  <a:pt x="1139" y="161"/>
                </a:lnTo>
                <a:lnTo>
                  <a:pt x="1139" y="170"/>
                </a:lnTo>
                <a:lnTo>
                  <a:pt x="1135" y="185"/>
                </a:lnTo>
                <a:lnTo>
                  <a:pt x="1130" y="194"/>
                </a:lnTo>
                <a:lnTo>
                  <a:pt x="1139" y="207"/>
                </a:lnTo>
                <a:lnTo>
                  <a:pt x="1153" y="212"/>
                </a:lnTo>
                <a:lnTo>
                  <a:pt x="1166" y="211"/>
                </a:lnTo>
                <a:lnTo>
                  <a:pt x="1179" y="209"/>
                </a:lnTo>
                <a:lnTo>
                  <a:pt x="1194" y="207"/>
                </a:lnTo>
                <a:lnTo>
                  <a:pt x="1202" y="207"/>
                </a:lnTo>
                <a:lnTo>
                  <a:pt x="1209" y="214"/>
                </a:lnTo>
                <a:lnTo>
                  <a:pt x="1209" y="221"/>
                </a:lnTo>
                <a:lnTo>
                  <a:pt x="1211" y="238"/>
                </a:lnTo>
                <a:lnTo>
                  <a:pt x="1218" y="247"/>
                </a:lnTo>
                <a:lnTo>
                  <a:pt x="1221" y="252"/>
                </a:lnTo>
                <a:lnTo>
                  <a:pt x="1232" y="259"/>
                </a:lnTo>
                <a:lnTo>
                  <a:pt x="1235" y="267"/>
                </a:lnTo>
                <a:lnTo>
                  <a:pt x="1244" y="274"/>
                </a:lnTo>
                <a:lnTo>
                  <a:pt x="1247" y="290"/>
                </a:lnTo>
                <a:lnTo>
                  <a:pt x="1256" y="295"/>
                </a:lnTo>
                <a:lnTo>
                  <a:pt x="1264" y="301"/>
                </a:lnTo>
                <a:lnTo>
                  <a:pt x="1275" y="310"/>
                </a:lnTo>
                <a:lnTo>
                  <a:pt x="1289" y="315"/>
                </a:lnTo>
                <a:lnTo>
                  <a:pt x="1292" y="319"/>
                </a:lnTo>
                <a:lnTo>
                  <a:pt x="1299" y="325"/>
                </a:lnTo>
                <a:lnTo>
                  <a:pt x="1307" y="334"/>
                </a:lnTo>
                <a:lnTo>
                  <a:pt x="1314" y="343"/>
                </a:lnTo>
                <a:lnTo>
                  <a:pt x="1318" y="355"/>
                </a:lnTo>
                <a:lnTo>
                  <a:pt x="1330" y="362"/>
                </a:lnTo>
                <a:lnTo>
                  <a:pt x="1342" y="366"/>
                </a:lnTo>
                <a:lnTo>
                  <a:pt x="1366" y="372"/>
                </a:lnTo>
                <a:lnTo>
                  <a:pt x="1376" y="377"/>
                </a:lnTo>
                <a:lnTo>
                  <a:pt x="1383" y="389"/>
                </a:lnTo>
                <a:lnTo>
                  <a:pt x="1388" y="399"/>
                </a:lnTo>
                <a:lnTo>
                  <a:pt x="1395" y="418"/>
                </a:lnTo>
                <a:lnTo>
                  <a:pt x="1399" y="432"/>
                </a:lnTo>
                <a:lnTo>
                  <a:pt x="1404" y="450"/>
                </a:lnTo>
                <a:lnTo>
                  <a:pt x="1412" y="457"/>
                </a:lnTo>
                <a:lnTo>
                  <a:pt x="1423" y="466"/>
                </a:lnTo>
                <a:lnTo>
                  <a:pt x="1437" y="476"/>
                </a:lnTo>
                <a:lnTo>
                  <a:pt x="1447" y="483"/>
                </a:lnTo>
                <a:lnTo>
                  <a:pt x="1462" y="493"/>
                </a:lnTo>
                <a:lnTo>
                  <a:pt x="1471" y="500"/>
                </a:lnTo>
              </a:path>
            </a:pathLst>
          </a:custGeom>
          <a:noFill/>
          <a:ln w="76200" cap="rnd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7" name="Group 159"/>
          <p:cNvGrpSpPr>
            <a:grpSpLocks/>
          </p:cNvGrpSpPr>
          <p:nvPr/>
        </p:nvGrpSpPr>
        <p:grpSpPr bwMode="auto">
          <a:xfrm>
            <a:off x="4641850" y="6202363"/>
            <a:ext cx="1049338" cy="138112"/>
            <a:chOff x="11141" y="12040"/>
            <a:chExt cx="1499" cy="496"/>
          </a:xfrm>
        </p:grpSpPr>
        <p:grpSp>
          <p:nvGrpSpPr>
            <p:cNvPr id="8" name="Group 160"/>
            <p:cNvGrpSpPr>
              <a:grpSpLocks/>
            </p:cNvGrpSpPr>
            <p:nvPr/>
          </p:nvGrpSpPr>
          <p:grpSpPr bwMode="auto">
            <a:xfrm>
              <a:off x="11488" y="12043"/>
              <a:ext cx="289" cy="282"/>
              <a:chOff x="11577" y="11986"/>
              <a:chExt cx="232" cy="234"/>
            </a:xfrm>
          </p:grpSpPr>
          <p:sp>
            <p:nvSpPr>
              <p:cNvPr id="50337" name="Line 161"/>
              <p:cNvSpPr>
                <a:spLocks noChangeShapeType="1"/>
              </p:cNvSpPr>
              <p:nvPr/>
            </p:nvSpPr>
            <p:spPr bwMode="auto">
              <a:xfrm rot="-5400000">
                <a:off x="11680" y="12091"/>
                <a:ext cx="129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38" name="Line 162"/>
              <p:cNvSpPr>
                <a:spLocks noChangeShapeType="1"/>
              </p:cNvSpPr>
              <p:nvPr/>
            </p:nvSpPr>
            <p:spPr bwMode="auto">
              <a:xfrm rot="-5400000">
                <a:off x="11645" y="12054"/>
                <a:ext cx="132" cy="132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39" name="Line 163"/>
              <p:cNvSpPr>
                <a:spLocks noChangeShapeType="1"/>
              </p:cNvSpPr>
              <p:nvPr/>
            </p:nvSpPr>
            <p:spPr bwMode="auto">
              <a:xfrm rot="-5400000">
                <a:off x="11612" y="12020"/>
                <a:ext cx="130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40" name="Line 164"/>
              <p:cNvSpPr>
                <a:spLocks noChangeShapeType="1"/>
              </p:cNvSpPr>
              <p:nvPr/>
            </p:nvSpPr>
            <p:spPr bwMode="auto">
              <a:xfrm rot="-5400000">
                <a:off x="11576" y="11987"/>
                <a:ext cx="130" cy="12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165"/>
            <p:cNvGrpSpPr>
              <a:grpSpLocks/>
            </p:cNvGrpSpPr>
            <p:nvPr/>
          </p:nvGrpSpPr>
          <p:grpSpPr bwMode="auto">
            <a:xfrm rot="5400000">
              <a:off x="11653" y="12216"/>
              <a:ext cx="289" cy="282"/>
              <a:chOff x="11577" y="11986"/>
              <a:chExt cx="232" cy="234"/>
            </a:xfrm>
          </p:grpSpPr>
          <p:sp>
            <p:nvSpPr>
              <p:cNvPr id="50342" name="Line 166"/>
              <p:cNvSpPr>
                <a:spLocks noChangeShapeType="1"/>
              </p:cNvSpPr>
              <p:nvPr/>
            </p:nvSpPr>
            <p:spPr bwMode="auto">
              <a:xfrm rot="-5400000">
                <a:off x="11680" y="12091"/>
                <a:ext cx="129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43" name="Line 167"/>
              <p:cNvSpPr>
                <a:spLocks noChangeShapeType="1"/>
              </p:cNvSpPr>
              <p:nvPr/>
            </p:nvSpPr>
            <p:spPr bwMode="auto">
              <a:xfrm rot="-5400000">
                <a:off x="11645" y="12054"/>
                <a:ext cx="132" cy="132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44" name="Line 168"/>
              <p:cNvSpPr>
                <a:spLocks noChangeShapeType="1"/>
              </p:cNvSpPr>
              <p:nvPr/>
            </p:nvSpPr>
            <p:spPr bwMode="auto">
              <a:xfrm rot="-5400000">
                <a:off x="11612" y="12020"/>
                <a:ext cx="130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45" name="Line 169"/>
              <p:cNvSpPr>
                <a:spLocks noChangeShapeType="1"/>
              </p:cNvSpPr>
              <p:nvPr/>
            </p:nvSpPr>
            <p:spPr bwMode="auto">
              <a:xfrm rot="-5400000">
                <a:off x="11576" y="11987"/>
                <a:ext cx="130" cy="12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70"/>
            <p:cNvGrpSpPr>
              <a:grpSpLocks/>
            </p:cNvGrpSpPr>
            <p:nvPr/>
          </p:nvGrpSpPr>
          <p:grpSpPr bwMode="auto">
            <a:xfrm>
              <a:off x="11172" y="12043"/>
              <a:ext cx="289" cy="282"/>
              <a:chOff x="11577" y="11986"/>
              <a:chExt cx="232" cy="234"/>
            </a:xfrm>
          </p:grpSpPr>
          <p:sp>
            <p:nvSpPr>
              <p:cNvPr id="50347" name="Line 171"/>
              <p:cNvSpPr>
                <a:spLocks noChangeShapeType="1"/>
              </p:cNvSpPr>
              <p:nvPr/>
            </p:nvSpPr>
            <p:spPr bwMode="auto">
              <a:xfrm rot="-5400000">
                <a:off x="11680" y="12091"/>
                <a:ext cx="129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48" name="Line 172"/>
              <p:cNvSpPr>
                <a:spLocks noChangeShapeType="1"/>
              </p:cNvSpPr>
              <p:nvPr/>
            </p:nvSpPr>
            <p:spPr bwMode="auto">
              <a:xfrm rot="-5400000">
                <a:off x="11645" y="12054"/>
                <a:ext cx="132" cy="132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49" name="Line 173"/>
              <p:cNvSpPr>
                <a:spLocks noChangeShapeType="1"/>
              </p:cNvSpPr>
              <p:nvPr/>
            </p:nvSpPr>
            <p:spPr bwMode="auto">
              <a:xfrm rot="-5400000">
                <a:off x="11612" y="12020"/>
                <a:ext cx="130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50" name="Line 174"/>
              <p:cNvSpPr>
                <a:spLocks noChangeShapeType="1"/>
              </p:cNvSpPr>
              <p:nvPr/>
            </p:nvSpPr>
            <p:spPr bwMode="auto">
              <a:xfrm rot="-5400000">
                <a:off x="11576" y="11987"/>
                <a:ext cx="130" cy="12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75"/>
            <p:cNvGrpSpPr>
              <a:grpSpLocks/>
            </p:cNvGrpSpPr>
            <p:nvPr/>
          </p:nvGrpSpPr>
          <p:grpSpPr bwMode="auto">
            <a:xfrm rot="5400000">
              <a:off x="11337" y="12216"/>
              <a:ext cx="289" cy="282"/>
              <a:chOff x="11577" y="11986"/>
              <a:chExt cx="232" cy="234"/>
            </a:xfrm>
          </p:grpSpPr>
          <p:sp>
            <p:nvSpPr>
              <p:cNvPr id="50352" name="Line 176"/>
              <p:cNvSpPr>
                <a:spLocks noChangeShapeType="1"/>
              </p:cNvSpPr>
              <p:nvPr/>
            </p:nvSpPr>
            <p:spPr bwMode="auto">
              <a:xfrm rot="-5400000">
                <a:off x="11680" y="12091"/>
                <a:ext cx="129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53" name="Line 177"/>
              <p:cNvSpPr>
                <a:spLocks noChangeShapeType="1"/>
              </p:cNvSpPr>
              <p:nvPr/>
            </p:nvSpPr>
            <p:spPr bwMode="auto">
              <a:xfrm rot="-5400000">
                <a:off x="11645" y="12054"/>
                <a:ext cx="132" cy="132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54" name="Line 178"/>
              <p:cNvSpPr>
                <a:spLocks noChangeShapeType="1"/>
              </p:cNvSpPr>
              <p:nvPr/>
            </p:nvSpPr>
            <p:spPr bwMode="auto">
              <a:xfrm rot="-5400000">
                <a:off x="11612" y="12020"/>
                <a:ext cx="130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55" name="Line 179"/>
              <p:cNvSpPr>
                <a:spLocks noChangeShapeType="1"/>
              </p:cNvSpPr>
              <p:nvPr/>
            </p:nvSpPr>
            <p:spPr bwMode="auto">
              <a:xfrm rot="-5400000">
                <a:off x="11576" y="11987"/>
                <a:ext cx="130" cy="12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80"/>
            <p:cNvGrpSpPr>
              <a:grpSpLocks/>
            </p:cNvGrpSpPr>
            <p:nvPr/>
          </p:nvGrpSpPr>
          <p:grpSpPr bwMode="auto">
            <a:xfrm>
              <a:off x="11817" y="12043"/>
              <a:ext cx="289" cy="282"/>
              <a:chOff x="11577" y="11986"/>
              <a:chExt cx="232" cy="234"/>
            </a:xfrm>
          </p:grpSpPr>
          <p:sp>
            <p:nvSpPr>
              <p:cNvPr id="50357" name="Line 181"/>
              <p:cNvSpPr>
                <a:spLocks noChangeShapeType="1"/>
              </p:cNvSpPr>
              <p:nvPr/>
            </p:nvSpPr>
            <p:spPr bwMode="auto">
              <a:xfrm rot="-5400000">
                <a:off x="11680" y="12091"/>
                <a:ext cx="129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58" name="Line 182"/>
              <p:cNvSpPr>
                <a:spLocks noChangeShapeType="1"/>
              </p:cNvSpPr>
              <p:nvPr/>
            </p:nvSpPr>
            <p:spPr bwMode="auto">
              <a:xfrm rot="-5400000">
                <a:off x="11645" y="12054"/>
                <a:ext cx="132" cy="132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59" name="Line 183"/>
              <p:cNvSpPr>
                <a:spLocks noChangeShapeType="1"/>
              </p:cNvSpPr>
              <p:nvPr/>
            </p:nvSpPr>
            <p:spPr bwMode="auto">
              <a:xfrm rot="-5400000">
                <a:off x="11612" y="12020"/>
                <a:ext cx="130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60" name="Line 184"/>
              <p:cNvSpPr>
                <a:spLocks noChangeShapeType="1"/>
              </p:cNvSpPr>
              <p:nvPr/>
            </p:nvSpPr>
            <p:spPr bwMode="auto">
              <a:xfrm rot="-5400000">
                <a:off x="11576" y="11987"/>
                <a:ext cx="130" cy="12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85"/>
            <p:cNvGrpSpPr>
              <a:grpSpLocks/>
            </p:cNvGrpSpPr>
            <p:nvPr/>
          </p:nvGrpSpPr>
          <p:grpSpPr bwMode="auto">
            <a:xfrm rot="5400000">
              <a:off x="11982" y="12216"/>
              <a:ext cx="289" cy="282"/>
              <a:chOff x="11577" y="11986"/>
              <a:chExt cx="232" cy="234"/>
            </a:xfrm>
          </p:grpSpPr>
          <p:sp>
            <p:nvSpPr>
              <p:cNvPr id="50362" name="Line 186"/>
              <p:cNvSpPr>
                <a:spLocks noChangeShapeType="1"/>
              </p:cNvSpPr>
              <p:nvPr/>
            </p:nvSpPr>
            <p:spPr bwMode="auto">
              <a:xfrm rot="-5400000">
                <a:off x="11680" y="12091"/>
                <a:ext cx="129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63" name="Line 187"/>
              <p:cNvSpPr>
                <a:spLocks noChangeShapeType="1"/>
              </p:cNvSpPr>
              <p:nvPr/>
            </p:nvSpPr>
            <p:spPr bwMode="auto">
              <a:xfrm rot="-5400000">
                <a:off x="11645" y="12054"/>
                <a:ext cx="132" cy="132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64" name="Line 188"/>
              <p:cNvSpPr>
                <a:spLocks noChangeShapeType="1"/>
              </p:cNvSpPr>
              <p:nvPr/>
            </p:nvSpPr>
            <p:spPr bwMode="auto">
              <a:xfrm rot="-5400000">
                <a:off x="11612" y="12020"/>
                <a:ext cx="130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65" name="Line 189"/>
              <p:cNvSpPr>
                <a:spLocks noChangeShapeType="1"/>
              </p:cNvSpPr>
              <p:nvPr/>
            </p:nvSpPr>
            <p:spPr bwMode="auto">
              <a:xfrm rot="-5400000">
                <a:off x="11576" y="11987"/>
                <a:ext cx="130" cy="12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90"/>
            <p:cNvGrpSpPr>
              <a:grpSpLocks/>
            </p:cNvGrpSpPr>
            <p:nvPr/>
          </p:nvGrpSpPr>
          <p:grpSpPr bwMode="auto">
            <a:xfrm>
              <a:off x="12149" y="12043"/>
              <a:ext cx="289" cy="282"/>
              <a:chOff x="11577" y="11986"/>
              <a:chExt cx="232" cy="234"/>
            </a:xfrm>
          </p:grpSpPr>
          <p:sp>
            <p:nvSpPr>
              <p:cNvPr id="50367" name="Line 191"/>
              <p:cNvSpPr>
                <a:spLocks noChangeShapeType="1"/>
              </p:cNvSpPr>
              <p:nvPr/>
            </p:nvSpPr>
            <p:spPr bwMode="auto">
              <a:xfrm rot="-5400000">
                <a:off x="11680" y="12091"/>
                <a:ext cx="129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68" name="Line 192"/>
              <p:cNvSpPr>
                <a:spLocks noChangeShapeType="1"/>
              </p:cNvSpPr>
              <p:nvPr/>
            </p:nvSpPr>
            <p:spPr bwMode="auto">
              <a:xfrm rot="-5400000">
                <a:off x="11645" y="12054"/>
                <a:ext cx="132" cy="132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69" name="Line 193"/>
              <p:cNvSpPr>
                <a:spLocks noChangeShapeType="1"/>
              </p:cNvSpPr>
              <p:nvPr/>
            </p:nvSpPr>
            <p:spPr bwMode="auto">
              <a:xfrm rot="-5400000">
                <a:off x="11612" y="12020"/>
                <a:ext cx="130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70" name="Line 194"/>
              <p:cNvSpPr>
                <a:spLocks noChangeShapeType="1"/>
              </p:cNvSpPr>
              <p:nvPr/>
            </p:nvSpPr>
            <p:spPr bwMode="auto">
              <a:xfrm rot="-5400000">
                <a:off x="11576" y="11987"/>
                <a:ext cx="130" cy="12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95"/>
            <p:cNvGrpSpPr>
              <a:grpSpLocks/>
            </p:cNvGrpSpPr>
            <p:nvPr/>
          </p:nvGrpSpPr>
          <p:grpSpPr bwMode="auto">
            <a:xfrm rot="5400000">
              <a:off x="12314" y="12216"/>
              <a:ext cx="289" cy="282"/>
              <a:chOff x="11577" y="11986"/>
              <a:chExt cx="232" cy="234"/>
            </a:xfrm>
          </p:grpSpPr>
          <p:sp>
            <p:nvSpPr>
              <p:cNvPr id="50372" name="Line 196"/>
              <p:cNvSpPr>
                <a:spLocks noChangeShapeType="1"/>
              </p:cNvSpPr>
              <p:nvPr/>
            </p:nvSpPr>
            <p:spPr bwMode="auto">
              <a:xfrm rot="-5400000">
                <a:off x="11680" y="12091"/>
                <a:ext cx="129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73" name="Line 197"/>
              <p:cNvSpPr>
                <a:spLocks noChangeShapeType="1"/>
              </p:cNvSpPr>
              <p:nvPr/>
            </p:nvSpPr>
            <p:spPr bwMode="auto">
              <a:xfrm rot="-5400000">
                <a:off x="11645" y="12054"/>
                <a:ext cx="132" cy="132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74" name="Line 198"/>
              <p:cNvSpPr>
                <a:spLocks noChangeShapeType="1"/>
              </p:cNvSpPr>
              <p:nvPr/>
            </p:nvSpPr>
            <p:spPr bwMode="auto">
              <a:xfrm rot="-5400000">
                <a:off x="11612" y="12020"/>
                <a:ext cx="130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75" name="Line 199"/>
              <p:cNvSpPr>
                <a:spLocks noChangeShapeType="1"/>
              </p:cNvSpPr>
              <p:nvPr/>
            </p:nvSpPr>
            <p:spPr bwMode="auto">
              <a:xfrm rot="-5400000">
                <a:off x="11576" y="11987"/>
                <a:ext cx="130" cy="12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200"/>
            <p:cNvGrpSpPr>
              <a:grpSpLocks/>
            </p:cNvGrpSpPr>
            <p:nvPr/>
          </p:nvGrpSpPr>
          <p:grpSpPr bwMode="auto">
            <a:xfrm>
              <a:off x="11389" y="12040"/>
              <a:ext cx="189" cy="109"/>
              <a:chOff x="11389" y="12040"/>
              <a:chExt cx="189" cy="109"/>
            </a:xfrm>
          </p:grpSpPr>
          <p:sp>
            <p:nvSpPr>
              <p:cNvPr id="50377" name="Line 201"/>
              <p:cNvSpPr>
                <a:spLocks noChangeShapeType="1"/>
              </p:cNvSpPr>
              <p:nvPr/>
            </p:nvSpPr>
            <p:spPr bwMode="auto">
              <a:xfrm>
                <a:off x="11389" y="12042"/>
                <a:ext cx="103" cy="10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78" name="Line 202"/>
              <p:cNvSpPr>
                <a:spLocks noChangeShapeType="1"/>
              </p:cNvSpPr>
              <p:nvPr/>
            </p:nvSpPr>
            <p:spPr bwMode="auto">
              <a:xfrm>
                <a:off x="11472" y="12042"/>
                <a:ext cx="65" cy="6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79" name="Line 203"/>
              <p:cNvSpPr>
                <a:spLocks noChangeShapeType="1"/>
              </p:cNvSpPr>
              <p:nvPr/>
            </p:nvSpPr>
            <p:spPr bwMode="auto">
              <a:xfrm>
                <a:off x="11554" y="12040"/>
                <a:ext cx="24" cy="24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204"/>
            <p:cNvGrpSpPr>
              <a:grpSpLocks/>
            </p:cNvGrpSpPr>
            <p:nvPr/>
          </p:nvGrpSpPr>
          <p:grpSpPr bwMode="auto">
            <a:xfrm>
              <a:off x="11708" y="12040"/>
              <a:ext cx="189" cy="109"/>
              <a:chOff x="11389" y="12040"/>
              <a:chExt cx="189" cy="109"/>
            </a:xfrm>
          </p:grpSpPr>
          <p:sp>
            <p:nvSpPr>
              <p:cNvPr id="50381" name="Line 205"/>
              <p:cNvSpPr>
                <a:spLocks noChangeShapeType="1"/>
              </p:cNvSpPr>
              <p:nvPr/>
            </p:nvSpPr>
            <p:spPr bwMode="auto">
              <a:xfrm>
                <a:off x="11389" y="12042"/>
                <a:ext cx="103" cy="10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82" name="Line 206"/>
              <p:cNvSpPr>
                <a:spLocks noChangeShapeType="1"/>
              </p:cNvSpPr>
              <p:nvPr/>
            </p:nvSpPr>
            <p:spPr bwMode="auto">
              <a:xfrm>
                <a:off x="11472" y="12042"/>
                <a:ext cx="65" cy="6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83" name="Line 207"/>
              <p:cNvSpPr>
                <a:spLocks noChangeShapeType="1"/>
              </p:cNvSpPr>
              <p:nvPr/>
            </p:nvSpPr>
            <p:spPr bwMode="auto">
              <a:xfrm>
                <a:off x="11554" y="12040"/>
                <a:ext cx="24" cy="24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208"/>
            <p:cNvGrpSpPr>
              <a:grpSpLocks/>
            </p:cNvGrpSpPr>
            <p:nvPr/>
          </p:nvGrpSpPr>
          <p:grpSpPr bwMode="auto">
            <a:xfrm>
              <a:off x="12039" y="12040"/>
              <a:ext cx="189" cy="109"/>
              <a:chOff x="11389" y="12040"/>
              <a:chExt cx="189" cy="109"/>
            </a:xfrm>
          </p:grpSpPr>
          <p:sp>
            <p:nvSpPr>
              <p:cNvPr id="50385" name="Line 209"/>
              <p:cNvSpPr>
                <a:spLocks noChangeShapeType="1"/>
              </p:cNvSpPr>
              <p:nvPr/>
            </p:nvSpPr>
            <p:spPr bwMode="auto">
              <a:xfrm>
                <a:off x="11389" y="12042"/>
                <a:ext cx="103" cy="10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86" name="Line 210"/>
              <p:cNvSpPr>
                <a:spLocks noChangeShapeType="1"/>
              </p:cNvSpPr>
              <p:nvPr/>
            </p:nvSpPr>
            <p:spPr bwMode="auto">
              <a:xfrm>
                <a:off x="11472" y="12042"/>
                <a:ext cx="65" cy="6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87" name="Line 211"/>
              <p:cNvSpPr>
                <a:spLocks noChangeShapeType="1"/>
              </p:cNvSpPr>
              <p:nvPr/>
            </p:nvSpPr>
            <p:spPr bwMode="auto">
              <a:xfrm>
                <a:off x="11554" y="12040"/>
                <a:ext cx="24" cy="24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212"/>
            <p:cNvGrpSpPr>
              <a:grpSpLocks/>
            </p:cNvGrpSpPr>
            <p:nvPr/>
          </p:nvGrpSpPr>
          <p:grpSpPr bwMode="auto">
            <a:xfrm>
              <a:off x="12359" y="12040"/>
              <a:ext cx="189" cy="109"/>
              <a:chOff x="11389" y="12040"/>
              <a:chExt cx="189" cy="109"/>
            </a:xfrm>
          </p:grpSpPr>
          <p:sp>
            <p:nvSpPr>
              <p:cNvPr id="50389" name="Line 213"/>
              <p:cNvSpPr>
                <a:spLocks noChangeShapeType="1"/>
              </p:cNvSpPr>
              <p:nvPr/>
            </p:nvSpPr>
            <p:spPr bwMode="auto">
              <a:xfrm>
                <a:off x="11389" y="12042"/>
                <a:ext cx="103" cy="10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90" name="Line 214"/>
              <p:cNvSpPr>
                <a:spLocks noChangeShapeType="1"/>
              </p:cNvSpPr>
              <p:nvPr/>
            </p:nvSpPr>
            <p:spPr bwMode="auto">
              <a:xfrm>
                <a:off x="11472" y="12042"/>
                <a:ext cx="65" cy="6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91" name="Line 215"/>
              <p:cNvSpPr>
                <a:spLocks noChangeShapeType="1"/>
              </p:cNvSpPr>
              <p:nvPr/>
            </p:nvSpPr>
            <p:spPr bwMode="auto">
              <a:xfrm>
                <a:off x="11554" y="12040"/>
                <a:ext cx="24" cy="24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392" name="Line 216"/>
            <p:cNvSpPr>
              <a:spLocks noChangeShapeType="1"/>
            </p:cNvSpPr>
            <p:nvPr/>
          </p:nvSpPr>
          <p:spPr bwMode="auto">
            <a:xfrm rot="-5400000">
              <a:off x="12601" y="12304"/>
              <a:ext cx="21" cy="22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393" name="Line 217"/>
            <p:cNvSpPr>
              <a:spLocks noChangeShapeType="1"/>
            </p:cNvSpPr>
            <p:nvPr/>
          </p:nvSpPr>
          <p:spPr bwMode="auto">
            <a:xfrm rot="-5400000">
              <a:off x="12559" y="12218"/>
              <a:ext cx="65" cy="67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394" name="Line 218"/>
            <p:cNvSpPr>
              <a:spLocks noChangeShapeType="1"/>
            </p:cNvSpPr>
            <p:nvPr/>
          </p:nvSpPr>
          <p:spPr bwMode="auto">
            <a:xfrm rot="-5400000">
              <a:off x="12518" y="12137"/>
              <a:ext cx="103" cy="105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395" name="Line 219"/>
            <p:cNvSpPr>
              <a:spLocks noChangeShapeType="1"/>
            </p:cNvSpPr>
            <p:nvPr/>
          </p:nvSpPr>
          <p:spPr bwMode="auto">
            <a:xfrm rot="-5400000">
              <a:off x="12473" y="12043"/>
              <a:ext cx="157" cy="158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396" name="Line 220"/>
            <p:cNvSpPr>
              <a:spLocks noChangeShapeType="1"/>
            </p:cNvSpPr>
            <p:nvPr/>
          </p:nvSpPr>
          <p:spPr bwMode="auto">
            <a:xfrm>
              <a:off x="11148" y="12476"/>
              <a:ext cx="23" cy="24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397" name="Line 221"/>
            <p:cNvSpPr>
              <a:spLocks noChangeShapeType="1"/>
            </p:cNvSpPr>
            <p:nvPr/>
          </p:nvSpPr>
          <p:spPr bwMode="auto">
            <a:xfrm>
              <a:off x="11153" y="12395"/>
              <a:ext cx="63" cy="65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398" name="Line 222"/>
            <p:cNvSpPr>
              <a:spLocks noChangeShapeType="1"/>
            </p:cNvSpPr>
            <p:nvPr/>
          </p:nvSpPr>
          <p:spPr bwMode="auto">
            <a:xfrm>
              <a:off x="11151" y="12307"/>
              <a:ext cx="106" cy="108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399" name="Line 223"/>
            <p:cNvSpPr>
              <a:spLocks noChangeShapeType="1"/>
            </p:cNvSpPr>
            <p:nvPr/>
          </p:nvSpPr>
          <p:spPr bwMode="auto">
            <a:xfrm>
              <a:off x="11141" y="12211"/>
              <a:ext cx="157" cy="158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224"/>
            <p:cNvGrpSpPr>
              <a:grpSpLocks/>
            </p:cNvGrpSpPr>
            <p:nvPr/>
          </p:nvGrpSpPr>
          <p:grpSpPr bwMode="auto">
            <a:xfrm>
              <a:off x="11182" y="12379"/>
              <a:ext cx="289" cy="157"/>
              <a:chOff x="11182" y="12379"/>
              <a:chExt cx="289" cy="157"/>
            </a:xfrm>
          </p:grpSpPr>
          <p:sp>
            <p:nvSpPr>
              <p:cNvPr id="50401" name="Line 225"/>
              <p:cNvSpPr>
                <a:spLocks noChangeShapeType="1"/>
              </p:cNvSpPr>
              <p:nvPr/>
            </p:nvSpPr>
            <p:spPr bwMode="auto">
              <a:xfrm rot="-5400000">
                <a:off x="11443" y="12506"/>
                <a:ext cx="27" cy="28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02" name="Line 226"/>
              <p:cNvSpPr>
                <a:spLocks noChangeShapeType="1"/>
              </p:cNvSpPr>
              <p:nvPr/>
            </p:nvSpPr>
            <p:spPr bwMode="auto">
              <a:xfrm rot="-5400000">
                <a:off x="11366" y="12460"/>
                <a:ext cx="64" cy="66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03" name="Line 227"/>
              <p:cNvSpPr>
                <a:spLocks noChangeShapeType="1"/>
              </p:cNvSpPr>
              <p:nvPr/>
            </p:nvSpPr>
            <p:spPr bwMode="auto">
              <a:xfrm rot="-5400000">
                <a:off x="11283" y="12419"/>
                <a:ext cx="102" cy="104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04" name="Line 228"/>
              <p:cNvSpPr>
                <a:spLocks noChangeShapeType="1"/>
              </p:cNvSpPr>
              <p:nvPr/>
            </p:nvSpPr>
            <p:spPr bwMode="auto">
              <a:xfrm rot="-5400000">
                <a:off x="11182" y="12379"/>
                <a:ext cx="157" cy="158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29"/>
            <p:cNvGrpSpPr>
              <a:grpSpLocks/>
            </p:cNvGrpSpPr>
            <p:nvPr/>
          </p:nvGrpSpPr>
          <p:grpSpPr bwMode="auto">
            <a:xfrm>
              <a:off x="11503" y="12379"/>
              <a:ext cx="289" cy="157"/>
              <a:chOff x="11182" y="12379"/>
              <a:chExt cx="289" cy="157"/>
            </a:xfrm>
          </p:grpSpPr>
          <p:sp>
            <p:nvSpPr>
              <p:cNvPr id="50406" name="Line 230"/>
              <p:cNvSpPr>
                <a:spLocks noChangeShapeType="1"/>
              </p:cNvSpPr>
              <p:nvPr/>
            </p:nvSpPr>
            <p:spPr bwMode="auto">
              <a:xfrm rot="-5400000">
                <a:off x="11443" y="12506"/>
                <a:ext cx="27" cy="28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07" name="Line 231"/>
              <p:cNvSpPr>
                <a:spLocks noChangeShapeType="1"/>
              </p:cNvSpPr>
              <p:nvPr/>
            </p:nvSpPr>
            <p:spPr bwMode="auto">
              <a:xfrm rot="-5400000">
                <a:off x="11366" y="12460"/>
                <a:ext cx="64" cy="66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08" name="Line 232"/>
              <p:cNvSpPr>
                <a:spLocks noChangeShapeType="1"/>
              </p:cNvSpPr>
              <p:nvPr/>
            </p:nvSpPr>
            <p:spPr bwMode="auto">
              <a:xfrm rot="-5400000">
                <a:off x="11283" y="12419"/>
                <a:ext cx="102" cy="104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09" name="Line 233"/>
              <p:cNvSpPr>
                <a:spLocks noChangeShapeType="1"/>
              </p:cNvSpPr>
              <p:nvPr/>
            </p:nvSpPr>
            <p:spPr bwMode="auto">
              <a:xfrm rot="-5400000">
                <a:off x="11182" y="12379"/>
                <a:ext cx="157" cy="158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" name="Group 234"/>
            <p:cNvGrpSpPr>
              <a:grpSpLocks/>
            </p:cNvGrpSpPr>
            <p:nvPr/>
          </p:nvGrpSpPr>
          <p:grpSpPr bwMode="auto">
            <a:xfrm>
              <a:off x="11817" y="12379"/>
              <a:ext cx="289" cy="157"/>
              <a:chOff x="11182" y="12379"/>
              <a:chExt cx="289" cy="157"/>
            </a:xfrm>
          </p:grpSpPr>
          <p:sp>
            <p:nvSpPr>
              <p:cNvPr id="50411" name="Line 235"/>
              <p:cNvSpPr>
                <a:spLocks noChangeShapeType="1"/>
              </p:cNvSpPr>
              <p:nvPr/>
            </p:nvSpPr>
            <p:spPr bwMode="auto">
              <a:xfrm rot="-5400000">
                <a:off x="11443" y="12506"/>
                <a:ext cx="27" cy="28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12" name="Line 236"/>
              <p:cNvSpPr>
                <a:spLocks noChangeShapeType="1"/>
              </p:cNvSpPr>
              <p:nvPr/>
            </p:nvSpPr>
            <p:spPr bwMode="auto">
              <a:xfrm rot="-5400000">
                <a:off x="11366" y="12460"/>
                <a:ext cx="64" cy="66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13" name="Line 237"/>
              <p:cNvSpPr>
                <a:spLocks noChangeShapeType="1"/>
              </p:cNvSpPr>
              <p:nvPr/>
            </p:nvSpPr>
            <p:spPr bwMode="auto">
              <a:xfrm rot="-5400000">
                <a:off x="11283" y="12419"/>
                <a:ext cx="102" cy="104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14" name="Line 238"/>
              <p:cNvSpPr>
                <a:spLocks noChangeShapeType="1"/>
              </p:cNvSpPr>
              <p:nvPr/>
            </p:nvSpPr>
            <p:spPr bwMode="auto">
              <a:xfrm rot="-5400000">
                <a:off x="11182" y="12379"/>
                <a:ext cx="157" cy="158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39"/>
            <p:cNvGrpSpPr>
              <a:grpSpLocks/>
            </p:cNvGrpSpPr>
            <p:nvPr/>
          </p:nvGrpSpPr>
          <p:grpSpPr bwMode="auto">
            <a:xfrm>
              <a:off x="12149" y="12379"/>
              <a:ext cx="289" cy="157"/>
              <a:chOff x="11182" y="12379"/>
              <a:chExt cx="289" cy="157"/>
            </a:xfrm>
          </p:grpSpPr>
          <p:sp>
            <p:nvSpPr>
              <p:cNvPr id="50416" name="Line 240"/>
              <p:cNvSpPr>
                <a:spLocks noChangeShapeType="1"/>
              </p:cNvSpPr>
              <p:nvPr/>
            </p:nvSpPr>
            <p:spPr bwMode="auto">
              <a:xfrm rot="-5400000">
                <a:off x="11443" y="12506"/>
                <a:ext cx="27" cy="28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17" name="Line 241"/>
              <p:cNvSpPr>
                <a:spLocks noChangeShapeType="1"/>
              </p:cNvSpPr>
              <p:nvPr/>
            </p:nvSpPr>
            <p:spPr bwMode="auto">
              <a:xfrm rot="-5400000">
                <a:off x="11366" y="12460"/>
                <a:ext cx="64" cy="66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18" name="Line 242"/>
              <p:cNvSpPr>
                <a:spLocks noChangeShapeType="1"/>
              </p:cNvSpPr>
              <p:nvPr/>
            </p:nvSpPr>
            <p:spPr bwMode="auto">
              <a:xfrm rot="-5400000">
                <a:off x="11283" y="12419"/>
                <a:ext cx="102" cy="104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19" name="Line 243"/>
              <p:cNvSpPr>
                <a:spLocks noChangeShapeType="1"/>
              </p:cNvSpPr>
              <p:nvPr/>
            </p:nvSpPr>
            <p:spPr bwMode="auto">
              <a:xfrm rot="-5400000">
                <a:off x="11182" y="12379"/>
                <a:ext cx="157" cy="158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420" name="Line 244"/>
            <p:cNvSpPr>
              <a:spLocks noChangeShapeType="1"/>
            </p:cNvSpPr>
            <p:nvPr/>
          </p:nvSpPr>
          <p:spPr bwMode="auto">
            <a:xfrm rot="-5400000">
              <a:off x="12572" y="12456"/>
              <a:ext cx="68" cy="69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421" name="Line 245"/>
            <p:cNvSpPr>
              <a:spLocks noChangeShapeType="1"/>
            </p:cNvSpPr>
            <p:nvPr/>
          </p:nvSpPr>
          <p:spPr bwMode="auto">
            <a:xfrm rot="-5400000">
              <a:off x="12474" y="12379"/>
              <a:ext cx="157" cy="158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422" name="Line 246"/>
            <p:cNvSpPr>
              <a:spLocks noChangeShapeType="1"/>
            </p:cNvSpPr>
            <p:nvPr/>
          </p:nvSpPr>
          <p:spPr bwMode="auto">
            <a:xfrm>
              <a:off x="11148" y="12150"/>
              <a:ext cx="23" cy="24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423" name="Line 247"/>
            <p:cNvSpPr>
              <a:spLocks noChangeShapeType="1"/>
            </p:cNvSpPr>
            <p:nvPr/>
          </p:nvSpPr>
          <p:spPr bwMode="auto">
            <a:xfrm>
              <a:off x="11145" y="12061"/>
              <a:ext cx="71" cy="73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424" name="Line 248"/>
            <p:cNvSpPr>
              <a:spLocks noChangeShapeType="1"/>
            </p:cNvSpPr>
            <p:nvPr/>
          </p:nvSpPr>
          <p:spPr bwMode="auto">
            <a:xfrm>
              <a:off x="11217" y="12048"/>
              <a:ext cx="40" cy="41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9"/>
          <p:cNvGrpSpPr>
            <a:grpSpLocks/>
          </p:cNvGrpSpPr>
          <p:nvPr/>
        </p:nvGrpSpPr>
        <p:grpSpPr bwMode="auto">
          <a:xfrm>
            <a:off x="7759700" y="5784850"/>
            <a:ext cx="1050925" cy="141288"/>
            <a:chOff x="11141" y="12040"/>
            <a:chExt cx="1499" cy="496"/>
          </a:xfrm>
        </p:grpSpPr>
        <p:grpSp>
          <p:nvGrpSpPr>
            <p:cNvPr id="25" name="Group 250"/>
            <p:cNvGrpSpPr>
              <a:grpSpLocks/>
            </p:cNvGrpSpPr>
            <p:nvPr/>
          </p:nvGrpSpPr>
          <p:grpSpPr bwMode="auto">
            <a:xfrm>
              <a:off x="11488" y="12043"/>
              <a:ext cx="289" cy="282"/>
              <a:chOff x="11577" y="11986"/>
              <a:chExt cx="232" cy="234"/>
            </a:xfrm>
          </p:grpSpPr>
          <p:sp>
            <p:nvSpPr>
              <p:cNvPr id="50427" name="Line 251"/>
              <p:cNvSpPr>
                <a:spLocks noChangeShapeType="1"/>
              </p:cNvSpPr>
              <p:nvPr/>
            </p:nvSpPr>
            <p:spPr bwMode="auto">
              <a:xfrm rot="-5400000">
                <a:off x="11680" y="12091"/>
                <a:ext cx="129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28" name="Line 252"/>
              <p:cNvSpPr>
                <a:spLocks noChangeShapeType="1"/>
              </p:cNvSpPr>
              <p:nvPr/>
            </p:nvSpPr>
            <p:spPr bwMode="auto">
              <a:xfrm rot="-5400000">
                <a:off x="11645" y="12054"/>
                <a:ext cx="132" cy="132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29" name="Line 253"/>
              <p:cNvSpPr>
                <a:spLocks noChangeShapeType="1"/>
              </p:cNvSpPr>
              <p:nvPr/>
            </p:nvSpPr>
            <p:spPr bwMode="auto">
              <a:xfrm rot="-5400000">
                <a:off x="11612" y="12020"/>
                <a:ext cx="130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30" name="Line 254"/>
              <p:cNvSpPr>
                <a:spLocks noChangeShapeType="1"/>
              </p:cNvSpPr>
              <p:nvPr/>
            </p:nvSpPr>
            <p:spPr bwMode="auto">
              <a:xfrm rot="-5400000">
                <a:off x="11576" y="11987"/>
                <a:ext cx="130" cy="12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255"/>
            <p:cNvGrpSpPr>
              <a:grpSpLocks/>
            </p:cNvGrpSpPr>
            <p:nvPr/>
          </p:nvGrpSpPr>
          <p:grpSpPr bwMode="auto">
            <a:xfrm rot="5400000">
              <a:off x="11653" y="12216"/>
              <a:ext cx="289" cy="282"/>
              <a:chOff x="11577" y="11986"/>
              <a:chExt cx="232" cy="234"/>
            </a:xfrm>
          </p:grpSpPr>
          <p:sp>
            <p:nvSpPr>
              <p:cNvPr id="50432" name="Line 256"/>
              <p:cNvSpPr>
                <a:spLocks noChangeShapeType="1"/>
              </p:cNvSpPr>
              <p:nvPr/>
            </p:nvSpPr>
            <p:spPr bwMode="auto">
              <a:xfrm rot="-5400000">
                <a:off x="11680" y="12091"/>
                <a:ext cx="129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33" name="Line 257"/>
              <p:cNvSpPr>
                <a:spLocks noChangeShapeType="1"/>
              </p:cNvSpPr>
              <p:nvPr/>
            </p:nvSpPr>
            <p:spPr bwMode="auto">
              <a:xfrm rot="-5400000">
                <a:off x="11645" y="12054"/>
                <a:ext cx="132" cy="132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34" name="Line 258"/>
              <p:cNvSpPr>
                <a:spLocks noChangeShapeType="1"/>
              </p:cNvSpPr>
              <p:nvPr/>
            </p:nvSpPr>
            <p:spPr bwMode="auto">
              <a:xfrm rot="-5400000">
                <a:off x="11612" y="12020"/>
                <a:ext cx="130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35" name="Line 259"/>
              <p:cNvSpPr>
                <a:spLocks noChangeShapeType="1"/>
              </p:cNvSpPr>
              <p:nvPr/>
            </p:nvSpPr>
            <p:spPr bwMode="auto">
              <a:xfrm rot="-5400000">
                <a:off x="11576" y="11987"/>
                <a:ext cx="130" cy="12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260"/>
            <p:cNvGrpSpPr>
              <a:grpSpLocks/>
            </p:cNvGrpSpPr>
            <p:nvPr/>
          </p:nvGrpSpPr>
          <p:grpSpPr bwMode="auto">
            <a:xfrm>
              <a:off x="11172" y="12043"/>
              <a:ext cx="289" cy="282"/>
              <a:chOff x="11577" y="11986"/>
              <a:chExt cx="232" cy="234"/>
            </a:xfrm>
          </p:grpSpPr>
          <p:sp>
            <p:nvSpPr>
              <p:cNvPr id="50437" name="Line 261"/>
              <p:cNvSpPr>
                <a:spLocks noChangeShapeType="1"/>
              </p:cNvSpPr>
              <p:nvPr/>
            </p:nvSpPr>
            <p:spPr bwMode="auto">
              <a:xfrm rot="-5400000">
                <a:off x="11680" y="12091"/>
                <a:ext cx="129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38" name="Line 262"/>
              <p:cNvSpPr>
                <a:spLocks noChangeShapeType="1"/>
              </p:cNvSpPr>
              <p:nvPr/>
            </p:nvSpPr>
            <p:spPr bwMode="auto">
              <a:xfrm rot="-5400000">
                <a:off x="11645" y="12054"/>
                <a:ext cx="132" cy="132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39" name="Line 263"/>
              <p:cNvSpPr>
                <a:spLocks noChangeShapeType="1"/>
              </p:cNvSpPr>
              <p:nvPr/>
            </p:nvSpPr>
            <p:spPr bwMode="auto">
              <a:xfrm rot="-5400000">
                <a:off x="11612" y="12020"/>
                <a:ext cx="130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40" name="Line 264"/>
              <p:cNvSpPr>
                <a:spLocks noChangeShapeType="1"/>
              </p:cNvSpPr>
              <p:nvPr/>
            </p:nvSpPr>
            <p:spPr bwMode="auto">
              <a:xfrm rot="-5400000">
                <a:off x="11576" y="11987"/>
                <a:ext cx="130" cy="12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65"/>
            <p:cNvGrpSpPr>
              <a:grpSpLocks/>
            </p:cNvGrpSpPr>
            <p:nvPr/>
          </p:nvGrpSpPr>
          <p:grpSpPr bwMode="auto">
            <a:xfrm rot="5400000">
              <a:off x="11337" y="12216"/>
              <a:ext cx="289" cy="282"/>
              <a:chOff x="11577" y="11986"/>
              <a:chExt cx="232" cy="234"/>
            </a:xfrm>
          </p:grpSpPr>
          <p:sp>
            <p:nvSpPr>
              <p:cNvPr id="50442" name="Line 266"/>
              <p:cNvSpPr>
                <a:spLocks noChangeShapeType="1"/>
              </p:cNvSpPr>
              <p:nvPr/>
            </p:nvSpPr>
            <p:spPr bwMode="auto">
              <a:xfrm rot="-5400000">
                <a:off x="11680" y="12091"/>
                <a:ext cx="129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43" name="Line 267"/>
              <p:cNvSpPr>
                <a:spLocks noChangeShapeType="1"/>
              </p:cNvSpPr>
              <p:nvPr/>
            </p:nvSpPr>
            <p:spPr bwMode="auto">
              <a:xfrm rot="-5400000">
                <a:off x="11645" y="12054"/>
                <a:ext cx="132" cy="132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44" name="Line 268"/>
              <p:cNvSpPr>
                <a:spLocks noChangeShapeType="1"/>
              </p:cNvSpPr>
              <p:nvPr/>
            </p:nvSpPr>
            <p:spPr bwMode="auto">
              <a:xfrm rot="-5400000">
                <a:off x="11612" y="12020"/>
                <a:ext cx="130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45" name="Line 269"/>
              <p:cNvSpPr>
                <a:spLocks noChangeShapeType="1"/>
              </p:cNvSpPr>
              <p:nvPr/>
            </p:nvSpPr>
            <p:spPr bwMode="auto">
              <a:xfrm rot="-5400000">
                <a:off x="11576" y="11987"/>
                <a:ext cx="130" cy="12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270"/>
            <p:cNvGrpSpPr>
              <a:grpSpLocks/>
            </p:cNvGrpSpPr>
            <p:nvPr/>
          </p:nvGrpSpPr>
          <p:grpSpPr bwMode="auto">
            <a:xfrm>
              <a:off x="11817" y="12043"/>
              <a:ext cx="289" cy="282"/>
              <a:chOff x="11577" y="11986"/>
              <a:chExt cx="232" cy="234"/>
            </a:xfrm>
          </p:grpSpPr>
          <p:sp>
            <p:nvSpPr>
              <p:cNvPr id="50447" name="Line 271"/>
              <p:cNvSpPr>
                <a:spLocks noChangeShapeType="1"/>
              </p:cNvSpPr>
              <p:nvPr/>
            </p:nvSpPr>
            <p:spPr bwMode="auto">
              <a:xfrm rot="-5400000">
                <a:off x="11680" y="12091"/>
                <a:ext cx="129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48" name="Line 272"/>
              <p:cNvSpPr>
                <a:spLocks noChangeShapeType="1"/>
              </p:cNvSpPr>
              <p:nvPr/>
            </p:nvSpPr>
            <p:spPr bwMode="auto">
              <a:xfrm rot="-5400000">
                <a:off x="11645" y="12054"/>
                <a:ext cx="132" cy="132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49" name="Line 273"/>
              <p:cNvSpPr>
                <a:spLocks noChangeShapeType="1"/>
              </p:cNvSpPr>
              <p:nvPr/>
            </p:nvSpPr>
            <p:spPr bwMode="auto">
              <a:xfrm rot="-5400000">
                <a:off x="11612" y="12020"/>
                <a:ext cx="130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50" name="Line 274"/>
              <p:cNvSpPr>
                <a:spLocks noChangeShapeType="1"/>
              </p:cNvSpPr>
              <p:nvPr/>
            </p:nvSpPr>
            <p:spPr bwMode="auto">
              <a:xfrm rot="-5400000">
                <a:off x="11576" y="11987"/>
                <a:ext cx="130" cy="12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275"/>
            <p:cNvGrpSpPr>
              <a:grpSpLocks/>
            </p:cNvGrpSpPr>
            <p:nvPr/>
          </p:nvGrpSpPr>
          <p:grpSpPr bwMode="auto">
            <a:xfrm rot="5400000">
              <a:off x="11982" y="12216"/>
              <a:ext cx="289" cy="282"/>
              <a:chOff x="11577" y="11986"/>
              <a:chExt cx="232" cy="234"/>
            </a:xfrm>
          </p:grpSpPr>
          <p:sp>
            <p:nvSpPr>
              <p:cNvPr id="50452" name="Line 276"/>
              <p:cNvSpPr>
                <a:spLocks noChangeShapeType="1"/>
              </p:cNvSpPr>
              <p:nvPr/>
            </p:nvSpPr>
            <p:spPr bwMode="auto">
              <a:xfrm rot="-5400000">
                <a:off x="11680" y="12091"/>
                <a:ext cx="129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53" name="Line 277"/>
              <p:cNvSpPr>
                <a:spLocks noChangeShapeType="1"/>
              </p:cNvSpPr>
              <p:nvPr/>
            </p:nvSpPr>
            <p:spPr bwMode="auto">
              <a:xfrm rot="-5400000">
                <a:off x="11645" y="12054"/>
                <a:ext cx="132" cy="132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54" name="Line 278"/>
              <p:cNvSpPr>
                <a:spLocks noChangeShapeType="1"/>
              </p:cNvSpPr>
              <p:nvPr/>
            </p:nvSpPr>
            <p:spPr bwMode="auto">
              <a:xfrm rot="-5400000">
                <a:off x="11612" y="12020"/>
                <a:ext cx="130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55" name="Line 279"/>
              <p:cNvSpPr>
                <a:spLocks noChangeShapeType="1"/>
              </p:cNvSpPr>
              <p:nvPr/>
            </p:nvSpPr>
            <p:spPr bwMode="auto">
              <a:xfrm rot="-5400000">
                <a:off x="11576" y="11987"/>
                <a:ext cx="130" cy="12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280"/>
            <p:cNvGrpSpPr>
              <a:grpSpLocks/>
            </p:cNvGrpSpPr>
            <p:nvPr/>
          </p:nvGrpSpPr>
          <p:grpSpPr bwMode="auto">
            <a:xfrm>
              <a:off x="12149" y="12043"/>
              <a:ext cx="289" cy="282"/>
              <a:chOff x="11577" y="11986"/>
              <a:chExt cx="232" cy="234"/>
            </a:xfrm>
          </p:grpSpPr>
          <p:sp>
            <p:nvSpPr>
              <p:cNvPr id="50457" name="Line 281"/>
              <p:cNvSpPr>
                <a:spLocks noChangeShapeType="1"/>
              </p:cNvSpPr>
              <p:nvPr/>
            </p:nvSpPr>
            <p:spPr bwMode="auto">
              <a:xfrm rot="-5400000">
                <a:off x="11680" y="12091"/>
                <a:ext cx="129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58" name="Line 282"/>
              <p:cNvSpPr>
                <a:spLocks noChangeShapeType="1"/>
              </p:cNvSpPr>
              <p:nvPr/>
            </p:nvSpPr>
            <p:spPr bwMode="auto">
              <a:xfrm rot="-5400000">
                <a:off x="11645" y="12054"/>
                <a:ext cx="132" cy="132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59" name="Line 283"/>
              <p:cNvSpPr>
                <a:spLocks noChangeShapeType="1"/>
              </p:cNvSpPr>
              <p:nvPr/>
            </p:nvSpPr>
            <p:spPr bwMode="auto">
              <a:xfrm rot="-5400000">
                <a:off x="11612" y="12020"/>
                <a:ext cx="130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60" name="Line 284"/>
              <p:cNvSpPr>
                <a:spLocks noChangeShapeType="1"/>
              </p:cNvSpPr>
              <p:nvPr/>
            </p:nvSpPr>
            <p:spPr bwMode="auto">
              <a:xfrm rot="-5400000">
                <a:off x="11576" y="11987"/>
                <a:ext cx="130" cy="12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176" name="Group 285"/>
            <p:cNvGrpSpPr>
              <a:grpSpLocks/>
            </p:cNvGrpSpPr>
            <p:nvPr/>
          </p:nvGrpSpPr>
          <p:grpSpPr bwMode="auto">
            <a:xfrm rot="5400000">
              <a:off x="12314" y="12216"/>
              <a:ext cx="289" cy="282"/>
              <a:chOff x="11577" y="11986"/>
              <a:chExt cx="232" cy="234"/>
            </a:xfrm>
          </p:grpSpPr>
          <p:sp>
            <p:nvSpPr>
              <p:cNvPr id="50462" name="Line 286"/>
              <p:cNvSpPr>
                <a:spLocks noChangeShapeType="1"/>
              </p:cNvSpPr>
              <p:nvPr/>
            </p:nvSpPr>
            <p:spPr bwMode="auto">
              <a:xfrm rot="-5400000">
                <a:off x="11680" y="12091"/>
                <a:ext cx="129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63" name="Line 287"/>
              <p:cNvSpPr>
                <a:spLocks noChangeShapeType="1"/>
              </p:cNvSpPr>
              <p:nvPr/>
            </p:nvSpPr>
            <p:spPr bwMode="auto">
              <a:xfrm rot="-5400000">
                <a:off x="11645" y="12054"/>
                <a:ext cx="132" cy="132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64" name="Line 288"/>
              <p:cNvSpPr>
                <a:spLocks noChangeShapeType="1"/>
              </p:cNvSpPr>
              <p:nvPr/>
            </p:nvSpPr>
            <p:spPr bwMode="auto">
              <a:xfrm rot="-5400000">
                <a:off x="11612" y="12020"/>
                <a:ext cx="130" cy="129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65" name="Line 289"/>
              <p:cNvSpPr>
                <a:spLocks noChangeShapeType="1"/>
              </p:cNvSpPr>
              <p:nvPr/>
            </p:nvSpPr>
            <p:spPr bwMode="auto">
              <a:xfrm rot="-5400000">
                <a:off x="11576" y="11987"/>
                <a:ext cx="130" cy="12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177" name="Group 290"/>
            <p:cNvGrpSpPr>
              <a:grpSpLocks/>
            </p:cNvGrpSpPr>
            <p:nvPr/>
          </p:nvGrpSpPr>
          <p:grpSpPr bwMode="auto">
            <a:xfrm>
              <a:off x="11389" y="12040"/>
              <a:ext cx="189" cy="109"/>
              <a:chOff x="11389" y="12040"/>
              <a:chExt cx="189" cy="109"/>
            </a:xfrm>
          </p:grpSpPr>
          <p:sp>
            <p:nvSpPr>
              <p:cNvPr id="50467" name="Line 291"/>
              <p:cNvSpPr>
                <a:spLocks noChangeShapeType="1"/>
              </p:cNvSpPr>
              <p:nvPr/>
            </p:nvSpPr>
            <p:spPr bwMode="auto">
              <a:xfrm>
                <a:off x="11389" y="12042"/>
                <a:ext cx="103" cy="10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68" name="Line 292"/>
              <p:cNvSpPr>
                <a:spLocks noChangeShapeType="1"/>
              </p:cNvSpPr>
              <p:nvPr/>
            </p:nvSpPr>
            <p:spPr bwMode="auto">
              <a:xfrm>
                <a:off x="11472" y="12042"/>
                <a:ext cx="65" cy="6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69" name="Line 293"/>
              <p:cNvSpPr>
                <a:spLocks noChangeShapeType="1"/>
              </p:cNvSpPr>
              <p:nvPr/>
            </p:nvSpPr>
            <p:spPr bwMode="auto">
              <a:xfrm>
                <a:off x="11554" y="12040"/>
                <a:ext cx="24" cy="24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178" name="Group 294"/>
            <p:cNvGrpSpPr>
              <a:grpSpLocks/>
            </p:cNvGrpSpPr>
            <p:nvPr/>
          </p:nvGrpSpPr>
          <p:grpSpPr bwMode="auto">
            <a:xfrm>
              <a:off x="11708" y="12040"/>
              <a:ext cx="189" cy="109"/>
              <a:chOff x="11389" y="12040"/>
              <a:chExt cx="189" cy="109"/>
            </a:xfrm>
          </p:grpSpPr>
          <p:sp>
            <p:nvSpPr>
              <p:cNvPr id="50471" name="Line 295"/>
              <p:cNvSpPr>
                <a:spLocks noChangeShapeType="1"/>
              </p:cNvSpPr>
              <p:nvPr/>
            </p:nvSpPr>
            <p:spPr bwMode="auto">
              <a:xfrm>
                <a:off x="11389" y="12042"/>
                <a:ext cx="103" cy="10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72" name="Line 296"/>
              <p:cNvSpPr>
                <a:spLocks noChangeShapeType="1"/>
              </p:cNvSpPr>
              <p:nvPr/>
            </p:nvSpPr>
            <p:spPr bwMode="auto">
              <a:xfrm>
                <a:off x="11472" y="12042"/>
                <a:ext cx="65" cy="6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73" name="Line 297"/>
              <p:cNvSpPr>
                <a:spLocks noChangeShapeType="1"/>
              </p:cNvSpPr>
              <p:nvPr/>
            </p:nvSpPr>
            <p:spPr bwMode="auto">
              <a:xfrm>
                <a:off x="11554" y="12040"/>
                <a:ext cx="24" cy="24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179" name="Group 298"/>
            <p:cNvGrpSpPr>
              <a:grpSpLocks/>
            </p:cNvGrpSpPr>
            <p:nvPr/>
          </p:nvGrpSpPr>
          <p:grpSpPr bwMode="auto">
            <a:xfrm>
              <a:off x="12039" y="12040"/>
              <a:ext cx="189" cy="109"/>
              <a:chOff x="11389" y="12040"/>
              <a:chExt cx="189" cy="109"/>
            </a:xfrm>
          </p:grpSpPr>
          <p:sp>
            <p:nvSpPr>
              <p:cNvPr id="50475" name="Line 299"/>
              <p:cNvSpPr>
                <a:spLocks noChangeShapeType="1"/>
              </p:cNvSpPr>
              <p:nvPr/>
            </p:nvSpPr>
            <p:spPr bwMode="auto">
              <a:xfrm>
                <a:off x="11389" y="12042"/>
                <a:ext cx="103" cy="10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76" name="Line 300"/>
              <p:cNvSpPr>
                <a:spLocks noChangeShapeType="1"/>
              </p:cNvSpPr>
              <p:nvPr/>
            </p:nvSpPr>
            <p:spPr bwMode="auto">
              <a:xfrm>
                <a:off x="11472" y="12042"/>
                <a:ext cx="65" cy="6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77" name="Line 301"/>
              <p:cNvSpPr>
                <a:spLocks noChangeShapeType="1"/>
              </p:cNvSpPr>
              <p:nvPr/>
            </p:nvSpPr>
            <p:spPr bwMode="auto">
              <a:xfrm>
                <a:off x="11554" y="12040"/>
                <a:ext cx="24" cy="24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180" name="Group 302"/>
            <p:cNvGrpSpPr>
              <a:grpSpLocks/>
            </p:cNvGrpSpPr>
            <p:nvPr/>
          </p:nvGrpSpPr>
          <p:grpSpPr bwMode="auto">
            <a:xfrm>
              <a:off x="12359" y="12040"/>
              <a:ext cx="189" cy="109"/>
              <a:chOff x="11389" y="12040"/>
              <a:chExt cx="189" cy="109"/>
            </a:xfrm>
          </p:grpSpPr>
          <p:sp>
            <p:nvSpPr>
              <p:cNvPr id="50479" name="Line 303"/>
              <p:cNvSpPr>
                <a:spLocks noChangeShapeType="1"/>
              </p:cNvSpPr>
              <p:nvPr/>
            </p:nvSpPr>
            <p:spPr bwMode="auto">
              <a:xfrm>
                <a:off x="11389" y="12042"/>
                <a:ext cx="103" cy="10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80" name="Line 304"/>
              <p:cNvSpPr>
                <a:spLocks noChangeShapeType="1"/>
              </p:cNvSpPr>
              <p:nvPr/>
            </p:nvSpPr>
            <p:spPr bwMode="auto">
              <a:xfrm>
                <a:off x="11472" y="12042"/>
                <a:ext cx="65" cy="67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81" name="Line 305"/>
              <p:cNvSpPr>
                <a:spLocks noChangeShapeType="1"/>
              </p:cNvSpPr>
              <p:nvPr/>
            </p:nvSpPr>
            <p:spPr bwMode="auto">
              <a:xfrm>
                <a:off x="11554" y="12040"/>
                <a:ext cx="24" cy="24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482" name="Line 306"/>
            <p:cNvSpPr>
              <a:spLocks noChangeShapeType="1"/>
            </p:cNvSpPr>
            <p:nvPr/>
          </p:nvSpPr>
          <p:spPr bwMode="auto">
            <a:xfrm rot="-5400000">
              <a:off x="12601" y="12304"/>
              <a:ext cx="21" cy="22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483" name="Line 307"/>
            <p:cNvSpPr>
              <a:spLocks noChangeShapeType="1"/>
            </p:cNvSpPr>
            <p:nvPr/>
          </p:nvSpPr>
          <p:spPr bwMode="auto">
            <a:xfrm rot="-5400000">
              <a:off x="12559" y="12218"/>
              <a:ext cx="65" cy="67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484" name="Line 308"/>
            <p:cNvSpPr>
              <a:spLocks noChangeShapeType="1"/>
            </p:cNvSpPr>
            <p:nvPr/>
          </p:nvSpPr>
          <p:spPr bwMode="auto">
            <a:xfrm rot="-5400000">
              <a:off x="12518" y="12137"/>
              <a:ext cx="103" cy="105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485" name="Line 309"/>
            <p:cNvSpPr>
              <a:spLocks noChangeShapeType="1"/>
            </p:cNvSpPr>
            <p:nvPr/>
          </p:nvSpPr>
          <p:spPr bwMode="auto">
            <a:xfrm rot="-5400000">
              <a:off x="12473" y="12043"/>
              <a:ext cx="157" cy="158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486" name="Line 310"/>
            <p:cNvSpPr>
              <a:spLocks noChangeShapeType="1"/>
            </p:cNvSpPr>
            <p:nvPr/>
          </p:nvSpPr>
          <p:spPr bwMode="auto">
            <a:xfrm>
              <a:off x="11148" y="12476"/>
              <a:ext cx="23" cy="24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487" name="Line 311"/>
            <p:cNvSpPr>
              <a:spLocks noChangeShapeType="1"/>
            </p:cNvSpPr>
            <p:nvPr/>
          </p:nvSpPr>
          <p:spPr bwMode="auto">
            <a:xfrm>
              <a:off x="11153" y="12395"/>
              <a:ext cx="63" cy="65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488" name="Line 312"/>
            <p:cNvSpPr>
              <a:spLocks noChangeShapeType="1"/>
            </p:cNvSpPr>
            <p:nvPr/>
          </p:nvSpPr>
          <p:spPr bwMode="auto">
            <a:xfrm>
              <a:off x="11151" y="12307"/>
              <a:ext cx="106" cy="108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489" name="Line 313"/>
            <p:cNvSpPr>
              <a:spLocks noChangeShapeType="1"/>
            </p:cNvSpPr>
            <p:nvPr/>
          </p:nvSpPr>
          <p:spPr bwMode="auto">
            <a:xfrm>
              <a:off x="11141" y="12211"/>
              <a:ext cx="157" cy="158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50183" name="Group 314"/>
            <p:cNvGrpSpPr>
              <a:grpSpLocks/>
            </p:cNvGrpSpPr>
            <p:nvPr/>
          </p:nvGrpSpPr>
          <p:grpSpPr bwMode="auto">
            <a:xfrm>
              <a:off x="11182" y="12379"/>
              <a:ext cx="289" cy="157"/>
              <a:chOff x="11182" y="12379"/>
              <a:chExt cx="289" cy="157"/>
            </a:xfrm>
          </p:grpSpPr>
          <p:sp>
            <p:nvSpPr>
              <p:cNvPr id="50491" name="Line 315"/>
              <p:cNvSpPr>
                <a:spLocks noChangeShapeType="1"/>
              </p:cNvSpPr>
              <p:nvPr/>
            </p:nvSpPr>
            <p:spPr bwMode="auto">
              <a:xfrm rot="-5400000">
                <a:off x="11443" y="12506"/>
                <a:ext cx="27" cy="28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92" name="Line 316"/>
              <p:cNvSpPr>
                <a:spLocks noChangeShapeType="1"/>
              </p:cNvSpPr>
              <p:nvPr/>
            </p:nvSpPr>
            <p:spPr bwMode="auto">
              <a:xfrm rot="-5400000">
                <a:off x="11366" y="12460"/>
                <a:ext cx="64" cy="66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93" name="Line 317"/>
              <p:cNvSpPr>
                <a:spLocks noChangeShapeType="1"/>
              </p:cNvSpPr>
              <p:nvPr/>
            </p:nvSpPr>
            <p:spPr bwMode="auto">
              <a:xfrm rot="-5400000">
                <a:off x="11283" y="12419"/>
                <a:ext cx="102" cy="104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94" name="Line 318"/>
              <p:cNvSpPr>
                <a:spLocks noChangeShapeType="1"/>
              </p:cNvSpPr>
              <p:nvPr/>
            </p:nvSpPr>
            <p:spPr bwMode="auto">
              <a:xfrm rot="-5400000">
                <a:off x="11182" y="12379"/>
                <a:ext cx="157" cy="158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240" name="Group 319"/>
            <p:cNvGrpSpPr>
              <a:grpSpLocks/>
            </p:cNvGrpSpPr>
            <p:nvPr/>
          </p:nvGrpSpPr>
          <p:grpSpPr bwMode="auto">
            <a:xfrm>
              <a:off x="11503" y="12379"/>
              <a:ext cx="289" cy="157"/>
              <a:chOff x="11182" y="12379"/>
              <a:chExt cx="289" cy="157"/>
            </a:xfrm>
          </p:grpSpPr>
          <p:sp>
            <p:nvSpPr>
              <p:cNvPr id="50496" name="Line 320"/>
              <p:cNvSpPr>
                <a:spLocks noChangeShapeType="1"/>
              </p:cNvSpPr>
              <p:nvPr/>
            </p:nvSpPr>
            <p:spPr bwMode="auto">
              <a:xfrm rot="-5400000">
                <a:off x="11443" y="12506"/>
                <a:ext cx="27" cy="28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97" name="Line 321"/>
              <p:cNvSpPr>
                <a:spLocks noChangeShapeType="1"/>
              </p:cNvSpPr>
              <p:nvPr/>
            </p:nvSpPr>
            <p:spPr bwMode="auto">
              <a:xfrm rot="-5400000">
                <a:off x="11366" y="12460"/>
                <a:ext cx="64" cy="66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98" name="Line 322"/>
              <p:cNvSpPr>
                <a:spLocks noChangeShapeType="1"/>
              </p:cNvSpPr>
              <p:nvPr/>
            </p:nvSpPr>
            <p:spPr bwMode="auto">
              <a:xfrm rot="-5400000">
                <a:off x="11283" y="12419"/>
                <a:ext cx="102" cy="104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99" name="Line 323"/>
              <p:cNvSpPr>
                <a:spLocks noChangeShapeType="1"/>
              </p:cNvSpPr>
              <p:nvPr/>
            </p:nvSpPr>
            <p:spPr bwMode="auto">
              <a:xfrm rot="-5400000">
                <a:off x="11182" y="12379"/>
                <a:ext cx="157" cy="158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248" name="Group 324"/>
            <p:cNvGrpSpPr>
              <a:grpSpLocks/>
            </p:cNvGrpSpPr>
            <p:nvPr/>
          </p:nvGrpSpPr>
          <p:grpSpPr bwMode="auto">
            <a:xfrm>
              <a:off x="11817" y="12379"/>
              <a:ext cx="289" cy="157"/>
              <a:chOff x="11182" y="12379"/>
              <a:chExt cx="289" cy="157"/>
            </a:xfrm>
          </p:grpSpPr>
          <p:sp>
            <p:nvSpPr>
              <p:cNvPr id="50501" name="Line 325"/>
              <p:cNvSpPr>
                <a:spLocks noChangeShapeType="1"/>
              </p:cNvSpPr>
              <p:nvPr/>
            </p:nvSpPr>
            <p:spPr bwMode="auto">
              <a:xfrm rot="-5400000">
                <a:off x="11443" y="12506"/>
                <a:ext cx="27" cy="28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02" name="Line 326"/>
              <p:cNvSpPr>
                <a:spLocks noChangeShapeType="1"/>
              </p:cNvSpPr>
              <p:nvPr/>
            </p:nvSpPr>
            <p:spPr bwMode="auto">
              <a:xfrm rot="-5400000">
                <a:off x="11366" y="12460"/>
                <a:ext cx="64" cy="66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03" name="Line 327"/>
              <p:cNvSpPr>
                <a:spLocks noChangeShapeType="1"/>
              </p:cNvSpPr>
              <p:nvPr/>
            </p:nvSpPr>
            <p:spPr bwMode="auto">
              <a:xfrm rot="-5400000">
                <a:off x="11283" y="12419"/>
                <a:ext cx="102" cy="104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04" name="Line 328"/>
              <p:cNvSpPr>
                <a:spLocks noChangeShapeType="1"/>
              </p:cNvSpPr>
              <p:nvPr/>
            </p:nvSpPr>
            <p:spPr bwMode="auto">
              <a:xfrm rot="-5400000">
                <a:off x="11182" y="12379"/>
                <a:ext cx="157" cy="158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0266" name="Group 329"/>
            <p:cNvGrpSpPr>
              <a:grpSpLocks/>
            </p:cNvGrpSpPr>
            <p:nvPr/>
          </p:nvGrpSpPr>
          <p:grpSpPr bwMode="auto">
            <a:xfrm>
              <a:off x="12149" y="12379"/>
              <a:ext cx="289" cy="157"/>
              <a:chOff x="11182" y="12379"/>
              <a:chExt cx="289" cy="157"/>
            </a:xfrm>
          </p:grpSpPr>
          <p:sp>
            <p:nvSpPr>
              <p:cNvPr id="50506" name="Line 330"/>
              <p:cNvSpPr>
                <a:spLocks noChangeShapeType="1"/>
              </p:cNvSpPr>
              <p:nvPr/>
            </p:nvSpPr>
            <p:spPr bwMode="auto">
              <a:xfrm rot="-5400000">
                <a:off x="11443" y="12506"/>
                <a:ext cx="27" cy="28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07" name="Line 331"/>
              <p:cNvSpPr>
                <a:spLocks noChangeShapeType="1"/>
              </p:cNvSpPr>
              <p:nvPr/>
            </p:nvSpPr>
            <p:spPr bwMode="auto">
              <a:xfrm rot="-5400000">
                <a:off x="11366" y="12460"/>
                <a:ext cx="64" cy="66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08" name="Line 332"/>
              <p:cNvSpPr>
                <a:spLocks noChangeShapeType="1"/>
              </p:cNvSpPr>
              <p:nvPr/>
            </p:nvSpPr>
            <p:spPr bwMode="auto">
              <a:xfrm rot="-5400000">
                <a:off x="11283" y="12419"/>
                <a:ext cx="102" cy="104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09" name="Line 333"/>
              <p:cNvSpPr>
                <a:spLocks noChangeShapeType="1"/>
              </p:cNvSpPr>
              <p:nvPr/>
            </p:nvSpPr>
            <p:spPr bwMode="auto">
              <a:xfrm rot="-5400000">
                <a:off x="11182" y="12379"/>
                <a:ext cx="157" cy="158"/>
              </a:xfrm>
              <a:prstGeom prst="line">
                <a:avLst/>
              </a:prstGeom>
              <a:noFill/>
              <a:ln w="12700">
                <a:solidFill>
                  <a:srgbClr val="B65B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510" name="Line 334"/>
            <p:cNvSpPr>
              <a:spLocks noChangeShapeType="1"/>
            </p:cNvSpPr>
            <p:nvPr/>
          </p:nvSpPr>
          <p:spPr bwMode="auto">
            <a:xfrm rot="-5400000">
              <a:off x="12572" y="12456"/>
              <a:ext cx="68" cy="69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511" name="Line 335"/>
            <p:cNvSpPr>
              <a:spLocks noChangeShapeType="1"/>
            </p:cNvSpPr>
            <p:nvPr/>
          </p:nvSpPr>
          <p:spPr bwMode="auto">
            <a:xfrm rot="-5400000">
              <a:off x="12474" y="12379"/>
              <a:ext cx="157" cy="158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512" name="Line 336"/>
            <p:cNvSpPr>
              <a:spLocks noChangeShapeType="1"/>
            </p:cNvSpPr>
            <p:nvPr/>
          </p:nvSpPr>
          <p:spPr bwMode="auto">
            <a:xfrm>
              <a:off x="11148" y="12150"/>
              <a:ext cx="23" cy="24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513" name="Line 337"/>
            <p:cNvSpPr>
              <a:spLocks noChangeShapeType="1"/>
            </p:cNvSpPr>
            <p:nvPr/>
          </p:nvSpPr>
          <p:spPr bwMode="auto">
            <a:xfrm>
              <a:off x="11145" y="12061"/>
              <a:ext cx="71" cy="73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514" name="Line 338"/>
            <p:cNvSpPr>
              <a:spLocks noChangeShapeType="1"/>
            </p:cNvSpPr>
            <p:nvPr/>
          </p:nvSpPr>
          <p:spPr bwMode="auto">
            <a:xfrm>
              <a:off x="11217" y="12048"/>
              <a:ext cx="40" cy="41"/>
            </a:xfrm>
            <a:prstGeom prst="line">
              <a:avLst/>
            </a:prstGeom>
            <a:noFill/>
            <a:ln w="12700">
              <a:solidFill>
                <a:srgbClr val="B65B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515" name="Rectangle 339"/>
          <p:cNvSpPr>
            <a:spLocks noChangeArrowheads="1"/>
          </p:cNvSpPr>
          <p:nvPr/>
        </p:nvSpPr>
        <p:spPr bwMode="auto">
          <a:xfrm>
            <a:off x="4303713" y="6448425"/>
            <a:ext cx="16256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22616" tIns="11110" rIns="22616" bIns="11110">
            <a:spAutoFit/>
          </a:bodyPr>
          <a:lstStyle/>
          <a:p>
            <a:pPr algn="r" defTabSz="228600" eaLnBrk="0" hangingPunct="0"/>
            <a:r>
              <a:rPr lang="en-US" sz="1600" b="1" i="1">
                <a:solidFill>
                  <a:schemeClr val="bg1"/>
                </a:solidFill>
                <a:latin typeface="Arial" pitchFamily="34" charset="0"/>
              </a:rPr>
              <a:t>Current Wetland</a:t>
            </a:r>
          </a:p>
        </p:txBody>
      </p:sp>
      <p:sp>
        <p:nvSpPr>
          <p:cNvPr id="50516" name="Rectangle 340"/>
          <p:cNvSpPr>
            <a:spLocks noChangeArrowheads="1"/>
          </p:cNvSpPr>
          <p:nvPr/>
        </p:nvSpPr>
        <p:spPr bwMode="auto">
          <a:xfrm>
            <a:off x="7405688" y="6000750"/>
            <a:ext cx="1660525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22616" tIns="11110" rIns="22616" bIns="11110">
            <a:spAutoFit/>
          </a:bodyPr>
          <a:lstStyle/>
          <a:p>
            <a:pPr algn="r" defTabSz="228600" eaLnBrk="0" hangingPunct="0"/>
            <a:r>
              <a:rPr lang="en-US" sz="1600" b="1" i="1">
                <a:solidFill>
                  <a:schemeClr val="bg1"/>
                </a:solidFill>
                <a:latin typeface="Arial" pitchFamily="34" charset="0"/>
              </a:rPr>
              <a:t>Phase II Wetland</a:t>
            </a:r>
          </a:p>
        </p:txBody>
      </p:sp>
      <p:sp>
        <p:nvSpPr>
          <p:cNvPr id="50517" name="Freeform 341"/>
          <p:cNvSpPr>
            <a:spLocks/>
          </p:cNvSpPr>
          <p:nvPr/>
        </p:nvSpPr>
        <p:spPr bwMode="auto">
          <a:xfrm>
            <a:off x="5348288" y="2055813"/>
            <a:ext cx="63500" cy="123825"/>
          </a:xfrm>
          <a:custGeom>
            <a:avLst/>
            <a:gdLst/>
            <a:ahLst/>
            <a:cxnLst>
              <a:cxn ang="0">
                <a:pos x="5" y="65"/>
              </a:cxn>
              <a:cxn ang="0">
                <a:pos x="2" y="61"/>
              </a:cxn>
              <a:cxn ang="0">
                <a:pos x="2" y="60"/>
              </a:cxn>
              <a:cxn ang="0">
                <a:pos x="1" y="57"/>
              </a:cxn>
              <a:cxn ang="0">
                <a:pos x="2" y="60"/>
              </a:cxn>
              <a:cxn ang="0">
                <a:pos x="4" y="61"/>
              </a:cxn>
              <a:cxn ang="0">
                <a:pos x="6" y="59"/>
              </a:cxn>
              <a:cxn ang="0">
                <a:pos x="6" y="57"/>
              </a:cxn>
              <a:cxn ang="0">
                <a:pos x="6" y="54"/>
              </a:cxn>
              <a:cxn ang="0">
                <a:pos x="6" y="52"/>
              </a:cxn>
              <a:cxn ang="0">
                <a:pos x="3" y="49"/>
              </a:cxn>
              <a:cxn ang="0">
                <a:pos x="0" y="47"/>
              </a:cxn>
              <a:cxn ang="0">
                <a:pos x="2" y="44"/>
              </a:cxn>
              <a:cxn ang="0">
                <a:pos x="5" y="45"/>
              </a:cxn>
              <a:cxn ang="0">
                <a:pos x="10" y="41"/>
              </a:cxn>
              <a:cxn ang="0">
                <a:pos x="13" y="37"/>
              </a:cxn>
              <a:cxn ang="0">
                <a:pos x="13" y="34"/>
              </a:cxn>
              <a:cxn ang="0">
                <a:pos x="8" y="34"/>
              </a:cxn>
              <a:cxn ang="0">
                <a:pos x="3" y="28"/>
              </a:cxn>
              <a:cxn ang="0">
                <a:pos x="4" y="24"/>
              </a:cxn>
              <a:cxn ang="0">
                <a:pos x="6" y="22"/>
              </a:cxn>
              <a:cxn ang="0">
                <a:pos x="6" y="18"/>
              </a:cxn>
              <a:cxn ang="0">
                <a:pos x="2" y="14"/>
              </a:cxn>
              <a:cxn ang="0">
                <a:pos x="5" y="11"/>
              </a:cxn>
              <a:cxn ang="0">
                <a:pos x="9" y="13"/>
              </a:cxn>
              <a:cxn ang="0">
                <a:pos x="10" y="11"/>
              </a:cxn>
              <a:cxn ang="0">
                <a:pos x="11" y="6"/>
              </a:cxn>
              <a:cxn ang="0">
                <a:pos x="13" y="5"/>
              </a:cxn>
              <a:cxn ang="0">
                <a:pos x="15" y="5"/>
              </a:cxn>
              <a:cxn ang="0">
                <a:pos x="16" y="0"/>
              </a:cxn>
              <a:cxn ang="0">
                <a:pos x="17" y="2"/>
              </a:cxn>
              <a:cxn ang="0">
                <a:pos x="15" y="6"/>
              </a:cxn>
              <a:cxn ang="0">
                <a:pos x="15" y="9"/>
              </a:cxn>
              <a:cxn ang="0">
                <a:pos x="18" y="11"/>
              </a:cxn>
              <a:cxn ang="0">
                <a:pos x="22" y="11"/>
              </a:cxn>
              <a:cxn ang="0">
                <a:pos x="24" y="17"/>
              </a:cxn>
              <a:cxn ang="0">
                <a:pos x="21" y="22"/>
              </a:cxn>
              <a:cxn ang="0">
                <a:pos x="21" y="24"/>
              </a:cxn>
              <a:cxn ang="0">
                <a:pos x="23" y="26"/>
              </a:cxn>
              <a:cxn ang="0">
                <a:pos x="26" y="30"/>
              </a:cxn>
              <a:cxn ang="0">
                <a:pos x="29" y="40"/>
              </a:cxn>
              <a:cxn ang="0">
                <a:pos x="33" y="39"/>
              </a:cxn>
              <a:cxn ang="0">
                <a:pos x="35" y="40"/>
              </a:cxn>
              <a:cxn ang="0">
                <a:pos x="34" y="42"/>
              </a:cxn>
              <a:cxn ang="0">
                <a:pos x="32" y="44"/>
              </a:cxn>
              <a:cxn ang="0">
                <a:pos x="30" y="45"/>
              </a:cxn>
              <a:cxn ang="0">
                <a:pos x="26" y="46"/>
              </a:cxn>
              <a:cxn ang="0">
                <a:pos x="24" y="51"/>
              </a:cxn>
              <a:cxn ang="0">
                <a:pos x="28" y="54"/>
              </a:cxn>
              <a:cxn ang="0">
                <a:pos x="26" y="58"/>
              </a:cxn>
              <a:cxn ang="0">
                <a:pos x="21" y="64"/>
              </a:cxn>
              <a:cxn ang="0">
                <a:pos x="19" y="67"/>
              </a:cxn>
              <a:cxn ang="0">
                <a:pos x="20" y="71"/>
              </a:cxn>
              <a:cxn ang="0">
                <a:pos x="20" y="73"/>
              </a:cxn>
              <a:cxn ang="0">
                <a:pos x="18" y="76"/>
              </a:cxn>
              <a:cxn ang="0">
                <a:pos x="14" y="78"/>
              </a:cxn>
            </a:cxnLst>
            <a:rect l="0" t="0" r="r" b="b"/>
            <a:pathLst>
              <a:path w="36" h="80">
                <a:moveTo>
                  <a:pt x="7" y="69"/>
                </a:moveTo>
                <a:lnTo>
                  <a:pt x="6" y="67"/>
                </a:lnTo>
                <a:lnTo>
                  <a:pt x="6" y="66"/>
                </a:lnTo>
                <a:lnTo>
                  <a:pt x="5" y="65"/>
                </a:lnTo>
                <a:lnTo>
                  <a:pt x="5" y="64"/>
                </a:lnTo>
                <a:lnTo>
                  <a:pt x="3" y="63"/>
                </a:lnTo>
                <a:lnTo>
                  <a:pt x="3" y="62"/>
                </a:lnTo>
                <a:lnTo>
                  <a:pt x="2" y="61"/>
                </a:lnTo>
                <a:lnTo>
                  <a:pt x="2" y="61"/>
                </a:lnTo>
                <a:lnTo>
                  <a:pt x="2" y="60"/>
                </a:lnTo>
                <a:lnTo>
                  <a:pt x="2" y="60"/>
                </a:lnTo>
                <a:lnTo>
                  <a:pt x="2" y="60"/>
                </a:lnTo>
                <a:lnTo>
                  <a:pt x="1" y="61"/>
                </a:lnTo>
                <a:lnTo>
                  <a:pt x="1" y="59"/>
                </a:lnTo>
                <a:lnTo>
                  <a:pt x="1" y="57"/>
                </a:lnTo>
                <a:lnTo>
                  <a:pt x="1" y="57"/>
                </a:lnTo>
                <a:lnTo>
                  <a:pt x="2" y="58"/>
                </a:lnTo>
                <a:lnTo>
                  <a:pt x="2" y="59"/>
                </a:lnTo>
                <a:lnTo>
                  <a:pt x="2" y="59"/>
                </a:lnTo>
                <a:lnTo>
                  <a:pt x="2" y="60"/>
                </a:lnTo>
                <a:lnTo>
                  <a:pt x="3" y="60"/>
                </a:lnTo>
                <a:lnTo>
                  <a:pt x="3" y="61"/>
                </a:lnTo>
                <a:lnTo>
                  <a:pt x="4" y="61"/>
                </a:lnTo>
                <a:lnTo>
                  <a:pt x="4" y="61"/>
                </a:lnTo>
                <a:lnTo>
                  <a:pt x="5" y="61"/>
                </a:lnTo>
                <a:lnTo>
                  <a:pt x="6" y="60"/>
                </a:lnTo>
                <a:lnTo>
                  <a:pt x="6" y="60"/>
                </a:lnTo>
                <a:lnTo>
                  <a:pt x="6" y="59"/>
                </a:lnTo>
                <a:lnTo>
                  <a:pt x="6" y="58"/>
                </a:lnTo>
                <a:lnTo>
                  <a:pt x="6" y="58"/>
                </a:lnTo>
                <a:lnTo>
                  <a:pt x="6" y="58"/>
                </a:lnTo>
                <a:lnTo>
                  <a:pt x="6" y="57"/>
                </a:lnTo>
                <a:lnTo>
                  <a:pt x="6" y="56"/>
                </a:lnTo>
                <a:lnTo>
                  <a:pt x="6" y="55"/>
                </a:lnTo>
                <a:lnTo>
                  <a:pt x="6" y="55"/>
                </a:lnTo>
                <a:lnTo>
                  <a:pt x="6" y="54"/>
                </a:lnTo>
                <a:lnTo>
                  <a:pt x="5" y="54"/>
                </a:lnTo>
                <a:lnTo>
                  <a:pt x="5" y="53"/>
                </a:lnTo>
                <a:lnTo>
                  <a:pt x="5" y="52"/>
                </a:lnTo>
                <a:lnTo>
                  <a:pt x="6" y="52"/>
                </a:lnTo>
                <a:lnTo>
                  <a:pt x="5" y="52"/>
                </a:lnTo>
                <a:lnTo>
                  <a:pt x="5" y="51"/>
                </a:lnTo>
                <a:lnTo>
                  <a:pt x="4" y="50"/>
                </a:lnTo>
                <a:lnTo>
                  <a:pt x="3" y="49"/>
                </a:lnTo>
                <a:lnTo>
                  <a:pt x="2" y="48"/>
                </a:lnTo>
                <a:lnTo>
                  <a:pt x="1" y="47"/>
                </a:lnTo>
                <a:lnTo>
                  <a:pt x="1" y="48"/>
                </a:lnTo>
                <a:lnTo>
                  <a:pt x="0" y="47"/>
                </a:lnTo>
                <a:lnTo>
                  <a:pt x="1" y="46"/>
                </a:lnTo>
                <a:lnTo>
                  <a:pt x="1" y="45"/>
                </a:lnTo>
                <a:lnTo>
                  <a:pt x="1" y="44"/>
                </a:lnTo>
                <a:lnTo>
                  <a:pt x="2" y="44"/>
                </a:lnTo>
                <a:lnTo>
                  <a:pt x="2" y="44"/>
                </a:lnTo>
                <a:lnTo>
                  <a:pt x="3" y="44"/>
                </a:lnTo>
                <a:lnTo>
                  <a:pt x="4" y="45"/>
                </a:lnTo>
                <a:lnTo>
                  <a:pt x="5" y="45"/>
                </a:lnTo>
                <a:lnTo>
                  <a:pt x="6" y="44"/>
                </a:lnTo>
                <a:lnTo>
                  <a:pt x="7" y="43"/>
                </a:lnTo>
                <a:lnTo>
                  <a:pt x="9" y="42"/>
                </a:lnTo>
                <a:lnTo>
                  <a:pt x="10" y="41"/>
                </a:lnTo>
                <a:lnTo>
                  <a:pt x="11" y="40"/>
                </a:lnTo>
                <a:lnTo>
                  <a:pt x="13" y="39"/>
                </a:lnTo>
                <a:lnTo>
                  <a:pt x="13" y="38"/>
                </a:lnTo>
                <a:lnTo>
                  <a:pt x="13" y="37"/>
                </a:lnTo>
                <a:lnTo>
                  <a:pt x="14" y="36"/>
                </a:lnTo>
                <a:lnTo>
                  <a:pt x="14" y="35"/>
                </a:lnTo>
                <a:lnTo>
                  <a:pt x="14" y="34"/>
                </a:lnTo>
                <a:lnTo>
                  <a:pt x="13" y="34"/>
                </a:lnTo>
                <a:lnTo>
                  <a:pt x="13" y="34"/>
                </a:lnTo>
                <a:lnTo>
                  <a:pt x="10" y="34"/>
                </a:lnTo>
                <a:lnTo>
                  <a:pt x="9" y="34"/>
                </a:lnTo>
                <a:lnTo>
                  <a:pt x="8" y="34"/>
                </a:lnTo>
                <a:lnTo>
                  <a:pt x="6" y="33"/>
                </a:lnTo>
                <a:lnTo>
                  <a:pt x="5" y="32"/>
                </a:lnTo>
                <a:lnTo>
                  <a:pt x="4" y="31"/>
                </a:lnTo>
                <a:lnTo>
                  <a:pt x="3" y="28"/>
                </a:lnTo>
                <a:lnTo>
                  <a:pt x="3" y="26"/>
                </a:lnTo>
                <a:lnTo>
                  <a:pt x="3" y="25"/>
                </a:lnTo>
                <a:lnTo>
                  <a:pt x="3" y="24"/>
                </a:lnTo>
                <a:lnTo>
                  <a:pt x="4" y="24"/>
                </a:lnTo>
                <a:lnTo>
                  <a:pt x="4" y="23"/>
                </a:lnTo>
                <a:lnTo>
                  <a:pt x="4" y="23"/>
                </a:lnTo>
                <a:lnTo>
                  <a:pt x="5" y="22"/>
                </a:lnTo>
                <a:lnTo>
                  <a:pt x="6" y="22"/>
                </a:lnTo>
                <a:lnTo>
                  <a:pt x="6" y="20"/>
                </a:lnTo>
                <a:lnTo>
                  <a:pt x="6" y="19"/>
                </a:lnTo>
                <a:lnTo>
                  <a:pt x="6" y="19"/>
                </a:lnTo>
                <a:lnTo>
                  <a:pt x="6" y="18"/>
                </a:lnTo>
                <a:lnTo>
                  <a:pt x="5" y="17"/>
                </a:lnTo>
                <a:lnTo>
                  <a:pt x="4" y="17"/>
                </a:lnTo>
                <a:lnTo>
                  <a:pt x="3" y="16"/>
                </a:lnTo>
                <a:lnTo>
                  <a:pt x="2" y="14"/>
                </a:lnTo>
                <a:lnTo>
                  <a:pt x="2" y="13"/>
                </a:lnTo>
                <a:lnTo>
                  <a:pt x="4" y="12"/>
                </a:lnTo>
                <a:lnTo>
                  <a:pt x="4" y="11"/>
                </a:lnTo>
                <a:lnTo>
                  <a:pt x="5" y="11"/>
                </a:lnTo>
                <a:lnTo>
                  <a:pt x="6" y="13"/>
                </a:lnTo>
                <a:lnTo>
                  <a:pt x="7" y="13"/>
                </a:lnTo>
                <a:lnTo>
                  <a:pt x="9" y="13"/>
                </a:lnTo>
                <a:lnTo>
                  <a:pt x="9" y="13"/>
                </a:lnTo>
                <a:lnTo>
                  <a:pt x="10" y="13"/>
                </a:lnTo>
                <a:lnTo>
                  <a:pt x="10" y="11"/>
                </a:lnTo>
                <a:lnTo>
                  <a:pt x="10" y="11"/>
                </a:lnTo>
                <a:lnTo>
                  <a:pt x="10" y="11"/>
                </a:lnTo>
                <a:lnTo>
                  <a:pt x="10" y="9"/>
                </a:lnTo>
                <a:lnTo>
                  <a:pt x="10" y="8"/>
                </a:lnTo>
                <a:lnTo>
                  <a:pt x="11" y="8"/>
                </a:lnTo>
                <a:lnTo>
                  <a:pt x="11" y="6"/>
                </a:lnTo>
                <a:lnTo>
                  <a:pt x="12" y="6"/>
                </a:lnTo>
                <a:lnTo>
                  <a:pt x="12" y="5"/>
                </a:lnTo>
                <a:lnTo>
                  <a:pt x="13" y="5"/>
                </a:lnTo>
                <a:lnTo>
                  <a:pt x="13" y="5"/>
                </a:lnTo>
                <a:lnTo>
                  <a:pt x="13" y="5"/>
                </a:lnTo>
                <a:lnTo>
                  <a:pt x="14" y="5"/>
                </a:lnTo>
                <a:lnTo>
                  <a:pt x="14" y="5"/>
                </a:lnTo>
                <a:lnTo>
                  <a:pt x="15" y="5"/>
                </a:lnTo>
                <a:lnTo>
                  <a:pt x="15" y="3"/>
                </a:lnTo>
                <a:lnTo>
                  <a:pt x="16" y="1"/>
                </a:lnTo>
                <a:lnTo>
                  <a:pt x="16" y="0"/>
                </a:lnTo>
                <a:lnTo>
                  <a:pt x="16" y="0"/>
                </a:lnTo>
                <a:lnTo>
                  <a:pt x="17" y="0"/>
                </a:lnTo>
                <a:lnTo>
                  <a:pt x="17" y="0"/>
                </a:lnTo>
                <a:lnTo>
                  <a:pt x="17" y="1"/>
                </a:lnTo>
                <a:lnTo>
                  <a:pt x="17" y="2"/>
                </a:lnTo>
                <a:lnTo>
                  <a:pt x="16" y="2"/>
                </a:lnTo>
                <a:lnTo>
                  <a:pt x="15" y="4"/>
                </a:lnTo>
                <a:lnTo>
                  <a:pt x="15" y="5"/>
                </a:lnTo>
                <a:lnTo>
                  <a:pt x="15" y="6"/>
                </a:lnTo>
                <a:lnTo>
                  <a:pt x="15" y="6"/>
                </a:lnTo>
                <a:lnTo>
                  <a:pt x="14" y="7"/>
                </a:lnTo>
                <a:lnTo>
                  <a:pt x="14" y="9"/>
                </a:lnTo>
                <a:lnTo>
                  <a:pt x="15" y="9"/>
                </a:lnTo>
                <a:lnTo>
                  <a:pt x="16" y="11"/>
                </a:lnTo>
                <a:lnTo>
                  <a:pt x="16" y="11"/>
                </a:lnTo>
                <a:lnTo>
                  <a:pt x="18" y="11"/>
                </a:lnTo>
                <a:lnTo>
                  <a:pt x="18" y="11"/>
                </a:lnTo>
                <a:lnTo>
                  <a:pt x="18" y="11"/>
                </a:lnTo>
                <a:lnTo>
                  <a:pt x="20" y="11"/>
                </a:lnTo>
                <a:lnTo>
                  <a:pt x="21" y="11"/>
                </a:lnTo>
                <a:lnTo>
                  <a:pt x="22" y="11"/>
                </a:lnTo>
                <a:lnTo>
                  <a:pt x="23" y="13"/>
                </a:lnTo>
                <a:lnTo>
                  <a:pt x="24" y="14"/>
                </a:lnTo>
                <a:lnTo>
                  <a:pt x="24" y="15"/>
                </a:lnTo>
                <a:lnTo>
                  <a:pt x="24" y="17"/>
                </a:lnTo>
                <a:lnTo>
                  <a:pt x="23" y="19"/>
                </a:lnTo>
                <a:lnTo>
                  <a:pt x="22" y="20"/>
                </a:lnTo>
                <a:lnTo>
                  <a:pt x="22" y="22"/>
                </a:lnTo>
                <a:lnTo>
                  <a:pt x="21" y="22"/>
                </a:lnTo>
                <a:lnTo>
                  <a:pt x="21" y="22"/>
                </a:lnTo>
                <a:lnTo>
                  <a:pt x="21" y="23"/>
                </a:lnTo>
                <a:lnTo>
                  <a:pt x="21" y="23"/>
                </a:lnTo>
                <a:lnTo>
                  <a:pt x="21" y="24"/>
                </a:lnTo>
                <a:lnTo>
                  <a:pt x="21" y="25"/>
                </a:lnTo>
                <a:lnTo>
                  <a:pt x="21" y="26"/>
                </a:lnTo>
                <a:lnTo>
                  <a:pt x="22" y="26"/>
                </a:lnTo>
                <a:lnTo>
                  <a:pt x="23" y="26"/>
                </a:lnTo>
                <a:lnTo>
                  <a:pt x="23" y="26"/>
                </a:lnTo>
                <a:lnTo>
                  <a:pt x="24" y="27"/>
                </a:lnTo>
                <a:lnTo>
                  <a:pt x="26" y="29"/>
                </a:lnTo>
                <a:lnTo>
                  <a:pt x="26" y="30"/>
                </a:lnTo>
                <a:lnTo>
                  <a:pt x="27" y="34"/>
                </a:lnTo>
                <a:lnTo>
                  <a:pt x="27" y="37"/>
                </a:lnTo>
                <a:lnTo>
                  <a:pt x="28" y="39"/>
                </a:lnTo>
                <a:lnTo>
                  <a:pt x="29" y="40"/>
                </a:lnTo>
                <a:lnTo>
                  <a:pt x="29" y="40"/>
                </a:lnTo>
                <a:lnTo>
                  <a:pt x="30" y="40"/>
                </a:lnTo>
                <a:lnTo>
                  <a:pt x="33" y="39"/>
                </a:lnTo>
                <a:lnTo>
                  <a:pt x="33" y="39"/>
                </a:lnTo>
                <a:lnTo>
                  <a:pt x="34" y="39"/>
                </a:lnTo>
                <a:lnTo>
                  <a:pt x="34" y="39"/>
                </a:lnTo>
                <a:lnTo>
                  <a:pt x="34" y="40"/>
                </a:lnTo>
                <a:lnTo>
                  <a:pt x="35" y="40"/>
                </a:lnTo>
                <a:lnTo>
                  <a:pt x="35" y="41"/>
                </a:lnTo>
                <a:lnTo>
                  <a:pt x="35" y="41"/>
                </a:lnTo>
                <a:lnTo>
                  <a:pt x="35" y="42"/>
                </a:lnTo>
                <a:lnTo>
                  <a:pt x="34" y="42"/>
                </a:lnTo>
                <a:lnTo>
                  <a:pt x="33" y="42"/>
                </a:lnTo>
                <a:lnTo>
                  <a:pt x="32" y="43"/>
                </a:lnTo>
                <a:lnTo>
                  <a:pt x="32" y="43"/>
                </a:lnTo>
                <a:lnTo>
                  <a:pt x="32" y="44"/>
                </a:lnTo>
                <a:lnTo>
                  <a:pt x="31" y="44"/>
                </a:lnTo>
                <a:lnTo>
                  <a:pt x="30" y="44"/>
                </a:lnTo>
                <a:lnTo>
                  <a:pt x="30" y="45"/>
                </a:lnTo>
                <a:lnTo>
                  <a:pt x="30" y="45"/>
                </a:lnTo>
                <a:lnTo>
                  <a:pt x="29" y="46"/>
                </a:lnTo>
                <a:lnTo>
                  <a:pt x="29" y="46"/>
                </a:lnTo>
                <a:lnTo>
                  <a:pt x="28" y="46"/>
                </a:lnTo>
                <a:lnTo>
                  <a:pt x="26" y="46"/>
                </a:lnTo>
                <a:lnTo>
                  <a:pt x="25" y="46"/>
                </a:lnTo>
                <a:lnTo>
                  <a:pt x="24" y="47"/>
                </a:lnTo>
                <a:lnTo>
                  <a:pt x="23" y="49"/>
                </a:lnTo>
                <a:lnTo>
                  <a:pt x="24" y="51"/>
                </a:lnTo>
                <a:lnTo>
                  <a:pt x="24" y="52"/>
                </a:lnTo>
                <a:lnTo>
                  <a:pt x="25" y="52"/>
                </a:lnTo>
                <a:lnTo>
                  <a:pt x="27" y="53"/>
                </a:lnTo>
                <a:lnTo>
                  <a:pt x="28" y="54"/>
                </a:lnTo>
                <a:lnTo>
                  <a:pt x="27" y="55"/>
                </a:lnTo>
                <a:lnTo>
                  <a:pt x="27" y="56"/>
                </a:lnTo>
                <a:lnTo>
                  <a:pt x="27" y="57"/>
                </a:lnTo>
                <a:lnTo>
                  <a:pt x="26" y="58"/>
                </a:lnTo>
                <a:lnTo>
                  <a:pt x="25" y="59"/>
                </a:lnTo>
                <a:lnTo>
                  <a:pt x="24" y="61"/>
                </a:lnTo>
                <a:lnTo>
                  <a:pt x="22" y="63"/>
                </a:lnTo>
                <a:lnTo>
                  <a:pt x="21" y="64"/>
                </a:lnTo>
                <a:lnTo>
                  <a:pt x="20" y="64"/>
                </a:lnTo>
                <a:lnTo>
                  <a:pt x="19" y="66"/>
                </a:lnTo>
                <a:lnTo>
                  <a:pt x="19" y="67"/>
                </a:lnTo>
                <a:lnTo>
                  <a:pt x="19" y="67"/>
                </a:lnTo>
                <a:lnTo>
                  <a:pt x="20" y="68"/>
                </a:lnTo>
                <a:lnTo>
                  <a:pt x="20" y="68"/>
                </a:lnTo>
                <a:lnTo>
                  <a:pt x="20" y="69"/>
                </a:lnTo>
                <a:lnTo>
                  <a:pt x="20" y="71"/>
                </a:lnTo>
                <a:lnTo>
                  <a:pt x="20" y="72"/>
                </a:lnTo>
                <a:lnTo>
                  <a:pt x="21" y="72"/>
                </a:lnTo>
                <a:lnTo>
                  <a:pt x="21" y="73"/>
                </a:lnTo>
                <a:lnTo>
                  <a:pt x="20" y="73"/>
                </a:lnTo>
                <a:lnTo>
                  <a:pt x="20" y="74"/>
                </a:lnTo>
                <a:lnTo>
                  <a:pt x="19" y="74"/>
                </a:lnTo>
                <a:lnTo>
                  <a:pt x="19" y="75"/>
                </a:lnTo>
                <a:lnTo>
                  <a:pt x="18" y="76"/>
                </a:lnTo>
                <a:lnTo>
                  <a:pt x="18" y="77"/>
                </a:lnTo>
                <a:lnTo>
                  <a:pt x="16" y="77"/>
                </a:lnTo>
                <a:lnTo>
                  <a:pt x="15" y="78"/>
                </a:lnTo>
                <a:lnTo>
                  <a:pt x="14" y="78"/>
                </a:lnTo>
                <a:lnTo>
                  <a:pt x="13" y="79"/>
                </a:lnTo>
                <a:lnTo>
                  <a:pt x="7" y="69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519" name="Freeform 343"/>
          <p:cNvSpPr>
            <a:spLocks/>
          </p:cNvSpPr>
          <p:nvPr/>
        </p:nvSpPr>
        <p:spPr bwMode="auto">
          <a:xfrm>
            <a:off x="2036763" y="1633538"/>
            <a:ext cx="195262" cy="1414462"/>
          </a:xfrm>
          <a:custGeom>
            <a:avLst/>
            <a:gdLst/>
            <a:ahLst/>
            <a:cxnLst>
              <a:cxn ang="0">
                <a:pos x="68" y="0"/>
              </a:cxn>
              <a:cxn ang="0">
                <a:pos x="123" y="0"/>
              </a:cxn>
              <a:cxn ang="0">
                <a:pos x="123" y="891"/>
              </a:cxn>
              <a:cxn ang="0">
                <a:pos x="0" y="891"/>
              </a:cxn>
            </a:cxnLst>
            <a:rect l="0" t="0" r="r" b="b"/>
            <a:pathLst>
              <a:path w="123" h="891">
                <a:moveTo>
                  <a:pt x="68" y="0"/>
                </a:moveTo>
                <a:lnTo>
                  <a:pt x="123" y="0"/>
                </a:lnTo>
                <a:lnTo>
                  <a:pt x="123" y="891"/>
                </a:lnTo>
                <a:lnTo>
                  <a:pt x="0" y="891"/>
                </a:lnTo>
              </a:path>
            </a:pathLst>
          </a:custGeom>
          <a:noFill/>
          <a:ln w="19050" cmpd="sng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6660</TotalTime>
  <Words>382</Words>
  <Application>Microsoft Office PowerPoint</Application>
  <PresentationFormat>On-screen Show (4:3)</PresentationFormat>
  <Paragraphs>136</Paragraphs>
  <Slides>27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Default Design</vt:lpstr>
      <vt:lpstr>Potable Reuse: Introduction and  Overview of Texas Projects</vt:lpstr>
      <vt:lpstr>Then</vt:lpstr>
      <vt:lpstr>Now</vt:lpstr>
      <vt:lpstr>Ongoing Challenges</vt:lpstr>
      <vt:lpstr>Texas Regulatory Drivers- Indirect Potable Reuse</vt:lpstr>
      <vt:lpstr>Texas Potable Reuse Projects</vt:lpstr>
      <vt:lpstr>Permitted Discharges-2009</vt:lpstr>
      <vt:lpstr>El Paso Water Utilities- Hueco Bolson Recharge Project</vt:lpstr>
      <vt:lpstr>Slide 9</vt:lpstr>
      <vt:lpstr>TRWD PILOT-SCALE WETLAND RESEARCH</vt:lpstr>
      <vt:lpstr>FIELD-SCALE WETLAND</vt:lpstr>
      <vt:lpstr>FULL SCALE PROJECT LAYOUT</vt:lpstr>
      <vt:lpstr>Slide 13</vt:lpstr>
      <vt:lpstr>Trinity River  Before Treatment</vt:lpstr>
      <vt:lpstr>End of Wetland  After Treatment </vt:lpstr>
      <vt:lpstr>Slide 16</vt:lpstr>
      <vt:lpstr>Lake Lavon Water Level</vt:lpstr>
      <vt:lpstr>Project Site Characteristics</vt:lpstr>
      <vt:lpstr>Constructed Wetland</vt:lpstr>
      <vt:lpstr>Slide 20</vt:lpstr>
      <vt:lpstr>Slide 21</vt:lpstr>
      <vt:lpstr>Water Supply Impact</vt:lpstr>
      <vt:lpstr>Slide 23</vt:lpstr>
      <vt:lpstr>CRMWD  Current Surface Water Supplies</vt:lpstr>
      <vt:lpstr>Slide 25</vt:lpstr>
      <vt:lpstr>Slide 26</vt:lpstr>
      <vt:lpstr>Slide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djairala</dc:creator>
  <cp:lastModifiedBy>McDonald, Ellen</cp:lastModifiedBy>
  <cp:revision>471</cp:revision>
  <cp:lastPrinted>2008-08-13T21:50:41Z</cp:lastPrinted>
  <dcterms:created xsi:type="dcterms:W3CDTF">2008-03-03T16:24:21Z</dcterms:created>
  <dcterms:modified xsi:type="dcterms:W3CDTF">2010-10-01T19:25:47Z</dcterms:modified>
</cp:coreProperties>
</file>